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4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5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notesSlides/notesSlide6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7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8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9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10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11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notesSlides/notesSlide12.xml" ContentType="application/vnd.openxmlformats-officedocument.presentationml.notesSlide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13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14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15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notesSlides/notesSlide16.xml" ContentType="application/vnd.openxmlformats-officedocument.presentationml.notesSlide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notesSlides/notesSlide17.xml" ContentType="application/vnd.openxmlformats-officedocument.presentationml.notesSlide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notesSlides/notesSlide18.xml" ContentType="application/vnd.openxmlformats-officedocument.presentationml.notesSlide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9.xml" ContentType="application/vnd.openxmlformats-officedocument.presentationml.notesSlide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notesSlides/notesSlide20.xml" ContentType="application/vnd.openxmlformats-officedocument.presentationml.notesSlide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3" r:id="rId3"/>
    <p:sldId id="294" r:id="rId4"/>
    <p:sldId id="257" r:id="rId5"/>
    <p:sldId id="258" r:id="rId6"/>
    <p:sldId id="259" r:id="rId7"/>
    <p:sldId id="260" r:id="rId8"/>
    <p:sldId id="261" r:id="rId9"/>
    <p:sldId id="262" r:id="rId10"/>
    <p:sldId id="295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6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DFF"/>
    <a:srgbClr val="FFFC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5056"/>
  </p:normalViewPr>
  <p:slideViewPr>
    <p:cSldViewPr snapToGrid="0">
      <p:cViewPr varScale="1">
        <p:scale>
          <a:sx n="132" d="100"/>
          <a:sy n="132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19:16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7064 24575,'8'0'0,"-2"0"0,5 0 0,-2 0 0,6 0 0,1 0 0,7 0 0,4 0 0,-2 0 0,13 0 0,-12-3 0,13-1 0,-6-3 0,3-3 0,0 2 0,0-9 0,15 0 0,-7-6 0,0 6 0,4-5 0,-18 10 0,20-3 0,2 0 0,-16 7 0,22-8 0,-27 5 0,11-1 0,-11-5 0,-3 6 0,12-16 0,-6 8 0,11-8 0,-17 9 0,3-3 0,-2 0 0,1-2 0,3-3 0,-8 9 0,3-4 0,-8 4 0,8-5 0,6-11 0,-2 5 0,10-11 0,-7 5 0,3 2 0,-2-2 0,-2 0 0,-9 8 0,0-10 0,0 10 0,-3-9 0,8-3 0,-7-4 0,0 6 0,-5 2 0,-2 6 0,-1 4 0,5-7 0,-6 7 0,3-4 0,3-7 0,-5 5 0,4-5 0,-6 11 0,0-2 0,7 2 0,-5 0 0,5 1 0,-4 3 0,-2-3 0,2 3 0,-3-3 0,3 4 0,-2 0 0,2-1 0,-3 1 0,3-4 0,-2 3 0,5-1 0,-5-1 0,9 1 0,-8-3 0,4 4 0,-2-3 0,0 2 0,-2-4 0,5-3 0,-6 8 0,8-8 0,-2 7 0,2-7 0,-1 3 0,-7 3 0,13-21 0,-15 19 0,16-21 0,-17 18 0,6-1 0,-7 1 0,7-5 0,-2 4 0,-1-3 0,-1 4 0,1-1 0,1-3 0,12-15 0,-11 14 0,7-7 0,-9 12 0,2 2 0,-1-6 0,-1 6 0,3-5 0,-6 6 0,3-4 0,-1 2 0,-3 2 0,7-7 0,-2 3 0,6-11 0,-3 5 0,7-15 0,-2 7 0,-2 0 0,-3 7 0,4-2 0,-6 3 0,6 0 0,-5 3 0,2-6 0,-1 6 0,2-18 0,-10 24 0,4-14 0,-2 1 0,3-5 0,1-7 0,-5 12 0,4-6 0,-4 6 0,4-8 0,-3 0 0,3-5 0,-3 4 0,1-4 0,2 0 0,-7 4 0,8-9 0,-5 17 0,9-19 0,-5 22 0,5-15 0,-9 15 0,6 0 0,2-21 0,-3 20 0,1-23 0,-3 23 0,-1-10 0,9 1 0,-2 0 0,3-5 0,1 4 0,-5 1 0,3 1 0,-2 3 0,3-9 0,1 4 0,0-9 0,-1 9 0,8-25 0,-7 25 0,5-11 0,-11 30 0,-1 1 0,-4 8 0,0-4 0,-1 4 0,1 0 0,-1 3 0,-2 1 0,-2 3 0,1 1 0,-3 2 0,8-5 0,-8 5 0,8-3 0,-7 1 0,4 2 0,-2-3 0,3 0 0,3-3 0,1 2 0,5-11 0,3-1 0,4-14 0,-1 0 0,8-8 0,-2-1 0,9-7 0,-12 9 0,15-17 0,-18 21 0,26-26 0,-27 31 0,13-6 0,-17 14 0,7 3 0,-3 1 0,-6 8 0,-2 8 0,-2 0 0,-1 3 0,0 0 0,0 0 0,10-3 0,-1-2 0,5 1 0,-7 1 0,-9 5 0,5-4 0,-5 4 0,6-8 0,-4 2 0,4 1 0,-7-3 0,6 3 0,-5-1 0,2-1 0,0 4 0,-3-4 0,7 4 0,-7-1 0,12-4 0,-7 5 0,4-7 0,-6 7 0,7-5 0,-7 2 0,10 0 0,-4-6 0,2 5 0,5-6 0,8-1 0,-11 4 0,14-4 0,-10 4 0,28-11 0,-16 8 0,9-4 0,-16 7 0,-1 0 0,5-5 0,2-3 0,14-16 0,-3 3 0,7-8 0,5 0 0,-17 10 0,14-5 0,-20 10 0,1 2 0,-16 5 0,2 3 0,-3-2 0,-7 7 0,6-1 0,-11 5 0,6 3 0,-2 0 0,0 2 0,2-1 0,-5 4 0,5-5 0,-2 3 0,6-4 0,-2 1 0,3 0 0,1-1 0,-4 1 0,4 0 0,-5 2 0,4-2 0,9 5 0,-3-5 0,11 6 0,-4-3 0,-6 3 0,13 0 0,-14 0 0,21 0 0,-7 0 0,4 0 0,2 3 0,15 2 0,-3 3 0,11 3 0,-4 3 0,-9 2 0,20 2 0,-14-1 0,9 0 0,0 5 0,-4 0 0,5 4 0,-27-6 0,0-1 0,17 5 0,-13-1 0,3 2 0,2 0 0,-2 0 0,-10-2 0,1 1-915,23 11 0,-1 0 915,10 12 0,4 5-407,-33-20 0,-2 0 407,16 18-371,13 0 371,-4 7 0,-32-26 0,1 1 0,0 2 0,0 2 0,1-1 0,0 0 0,-4 0 0,-1 0 0,29 22 0,-20-12 0,1 2 0,-10-11 0,-1-2 0,27 34 0,-27-31 0,1-1 0,21 22 0,6 10 0,-19-26 0,-3-1 0,2 5 0,0-2 0,2 1 0,16 19 0,-3-1 0,-18-22 0,-2-2 0,8 13 0,-11-17 0,-1 1 0,20 32 0,-8-15 0,-13-13 0,-1 0 0,4 5 0,1-3 0,0 3 0,6 16 0,-10-20 0,1 3 0,1 6 0,-1 1 0,-4-2 0,0 0 0,4 7 0,-2 0 0,-8-12 0,-1 1 0,3 6 0,-1-1 0,19 34 0,-23-39 0,0 2 0,1 6 0,-2 1-463,-4-4 1,0 0 462,7 13 0,-1 1 0,-4-10 0,-1-2 0,20 40 0,-12-14 0,0-2 0,5 2 66,-9-13 0,2 10 1,-3-10-67,4 12 0,0 1 0,-1 2 0,1 14 32,-10-41 1,1 0-33,-2-4 0,0 0 0,0 3 0,2 0 0,-1-3 0,0 2 0,0 3 0,0 1 0,2-1 0,-1-1 0,5 39 0,-5-44 0,0 0 0,8 38 116,2-16-116,1 10 0,-2-15 0,6 13 0,-5-13 0,4 9 0,-5-10 946,-4-11-946,2 1 1520,-7-11-1520,6 0 807,-2 2-807,-5-19 287,5 9-287,-8-11 0,5 4 0,-4-4 0,0-2 0,0 1 0,0-3 0,0 6 0,4-6 0,-4 3 0,4 0 0,0 2 0,-3 2 0,6-2 0,-2 5 0,7-4 0,-3 9 0,11 4 0,-9-2 0,15 7 0,-16-7 0,7-6 0,9 22 0,-15-30 0,24 35 0,-22-34 0,8 13 0,-8-8 0,2-3 0,-6 2 0,2-6 0,-6-2 0,5 0 0,-6-3 0,4 0 0,-2 2 0,10 8 0,-6-8 0,10 10 0,-17-18 0,0 1 0,-4-4 0,6 2 0,-1 3 0,5 0 0,1 0 0,0 0 0,1-3 0,2 3 0,-6-6 0,3 3 0,-4-4 0,0 0 0,-9-2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0:02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6958 24575,'16'-19'0,"2"-8"0,11-8 0,3-8 0,-2 4 0,1-2 0,21-22 0,-21 22 0,1 0 0,30-22 0,-17 12 0,-5 13 0,0 0 0,6-12 0,-8 9 0,0 2 0,0 0 0,26-38-727,-13 14 727,6-8 0,-26 29 0,-1 1 0,4-11 0,-3 8 0,-2-1 0,0-12 151,26-23-151,-30 28 0,16-6 0,-1-8 0,15-11 0,-9 12-913,12-14 913,-20 35 0,-2-6 0,2 2 522,-12 8-522,6-9 28,-1 2-28,-3 4 939,10-16-939,-4 7 0,-1-1 0,-1 5 0,-9 6 0,4-5 0,0-16 0,-2 8 0,6-15 0,-1 16 0,-1 2 0,1 8 0,-6 3 0,2-1 0,-4 1 0,5-2 0,-3-2 0,2 2 0,-3 5 0,7-8 0,8-6 0,0 4 0,15-24 0,-19 25 0,5-5 0,-8 5 0,-12 24 0,22-34 0,-24 35 0,35-48 0,-34 37 0,24-31 0,-21 21 0,7-10 0,-9 16 0,3-12 0,-3 10 0,4-7 0,5-6 0,-1 13 0,2-8 0,0 8 0,-1-3 0,3 3 0,-3-8 0,-2 12 0,2-15 0,-12 25 0,20-35 0,-26 39 0,25-35 0,-15 25 0,12-12 0,3 0 0,-3 3 0,3-3 0,0 4 0,-7 4 0,6-3 0,-11 8 0,6-7 0,3-2 0,-1 4 0,3-3 0,-5 9 0,0 3 0,5-7 0,5 4 0,-3-5 0,-2 7 0,-3 2 0,-5 1 0,28-16 0,-20 10 0,12-6 0,-17 8 0,-4 9 0,1-10 0,1 4 0,-1 0 0,-2 4 0,8-7 0,-6 6 0,12-13 0,2-1 0,1-9 0,-1 8 0,-6 3 0,-8 6 0,-1 2 0,0-7 0,1 3 0,6-12 0,-3 11 0,7-12 0,-5 8 0,4-4 0,-5 1 0,6-5 0,0 2 0,17-25 0,-4 15 0,3-21 0,-6 16 0,-13 5 0,15-13 0,-10 16 0,2-7 0,-5 8 0,-12 5 0,8-2 0,-8 3 0,-1 8 0,2 1 0,-1 0 0,6 2 0,-2-3 0,-3 8 0,-3 1 0,2 6 0,-2-1 0,2 5 0,-4 1 0,0 1 0,0 7 0,0-3 0,-6 7 0,8-2 0,-3 3 0,22 0 0,-1 0 0,12 0 0,-5 0 0,-8 0 0,36 0 0,-33 4 0,30-4 0,-30 4 0,0-4 0,10 3 0,-16-2 0,23 7 0,-26-1 0,15 1 0,-12 3 0,-3 2 0,-3-4 0,19 12 0,16 10 0,10 7 0,3 7-377,-30-21 0,1 0 377,24 12 0,-21-13 0,1-2 0,35 16 0,-35-15 0,1 1 0,-2-1 0,-1 1 0,-3-3 0,0 0 0,2 7 0,-3-3 0,6 0-33,-4 6 0,-2 1 33,-5-7 0,1 10 0,1 2 0,-5-4 0,-2 7 0,-1 1 0,2-4 0,-4 7 0,1 3 0,12 12 0,-14-14 0,0 1 0,25 31 0,-16-18 0,13 24-637,-15-11 637,-13-27 0,0-1 0,11 30-177,8 8 177,-19-29 0,-3-5 0,1 0 0,11 16 0,-1 10 0,15 8 0,-21-22 0,14 17 0,3 8 0,-16-21 0,12 19 720,-18-34-720,1 7 0,10 5 0,5 25-386,8-2 386,-9-3 0,7 1 0,-4-12 0,-2 10 0,4-4 0,-20-26 0,-2 0 0,12 23 0,-9-19 0,0 1 0,6 11 0,5 5 0,0-2 0,-2-12 0,-8-4 642,6-5-642,-11-5 186,8 10-186,-5-5 0,1 4 0,-1-5 472,0 5-472,2 6 0,-5-12 0,8 19 0,-2-7 0,0-6 0,7 19 0,-13-29 0,4 6 0,-2-3 0,6 0 0,-3 4 0,6-4 0,-3 7 0,-4-11 0,0 8 0,2-2 0,0 2 0,6 2 0,-7-6 0,10 7 0,-14-11 0,11 4 0,-10 0 0,10 1 0,-7 3 0,3-4 0,-2 1 0,-6-7 0,7 9 0,2 15 0,0-2 0,1 0 0,9 18 0,-13-30 0,-3-1 0,0 1 0,2 4 0,9 20 0,-5-11 0,-4-11 0,-1 0 0,-3-11 0,-6-11 0,5 8 0,-5-4 0,12 20 0,-10-16 0,10 13 0,-12-14 0,6-2 0,-2 0 0,3 7 0,0-10 0,0 10 0,-4-15 0,3 7 0,-3 0 0,4 2 0,-4-1 0,3-2 0,0-10 0,0 3 0,4-3 0,4 5 0,-7-7 0,7 0 0,-14-10 0,7-3 0,-2 4 0,12 0 0,0 1 0,4 0 0,-8-4 0,2-3 0,-2-2 0,0-2 0,3 0 0,-4-3 0,0-3 0,9-6 0,2 1 0,3-3 0,0 6 0,9-7 0,-1 3 0,14-9 0,-16 8 0,8-9 0,-2 0 0,10-7 0,7-11 0,-9 6 0,3-9 0,-13 1 0,10-11 0,-25 13 0,3-5 0,13-15 0,4-4 0,2-8 0,0-2-1036,3 0 1,-2 2 1035,-7 5 0,-4 6 0,12-14 0,-17 17 0,1-2 0,-6 5 0,-2 0 0,9-17 0,-1-1 0,-7 10 0,-2-1 0,1-6 0,-3 0-660,-10 12 1,-1-1 659,7-7 0,1-5 0,1-25 0,-2 2 0,-12 39 0,0-3 0,4-10 0,3-14 0,0 1 0,-5 14 0,-5 16 0,-1 2 0,7-27 0,4-12 0,-3 10 0,-5 19 0,-1 4 0,2-10 0,-1-1 0,3-10 0,1-1 0,0 0 0,-2 3 0,-3 14 0,-2-1 0,5-19 0,-2 2 0,3-16 0,-6 18 0,1 0 0,-4 23 0,1 2 0,1-9 0,1 1 0,-1 9 0,0 1-267,17-44 267,-1 6 0,0 9 0,-13 32 0,1-9 1892,-4 11-1892,3-8 1444,-3 11-1444,-5 16 321,0-8-321,0 7 0,4-10 0,0 11 0,1-1 0,-5 10 0,6-10 0,-6 5 0,3-6 0,-1 8 0,-2 0 0,5 0 0,-5 0 0,5 4 0,-2-4 0,2 4 0,1-4 0,3-5 0,-5 7 0,9-10 0,-2 6 0,0 0 0,5-2 0,-3 2 0,11-9 0,-1 0 0,4-1 0,-8 3 0,2 5 0,-3-5 0,0 6 0,3-2 0,3-6 0,-1 6 0,0-5 0,-2 4 0,-3 3 0,-3 2 0,5-4 0,-1-3 0,4 0 0,-3-2 0,10-5 0,-13 7 0,20-16 0,-9 3 0,-3 4 0,17-17 0,-23 20 0,42-39 0,-36 35 0,2-2 0,1 0 0,3 0 0,25-28 0,1 10 0,-4 2 0,12-1 0,-35 28 0,30-14 0,-28 17 0,13-3 0,-12 4 0,-16 12 0,1-1 0,-4 3 0,-5 7 0,0-3 0,-4 3 0,-4 0 0,-2 1 0,-1 2 0,1 0 0,-1 0 0,0 0 0,4 2 0,3 5 0,4-1 0,6 7 0,2-3 0,11 1 0,3 3 0,8-2 0,-4 3 0,3 0 0,-8-1 0,-4-2 0,5 5 0,-8-5 0,25 15 0,-23-14 0,37 19 0,-40-19 0,41 20 0,-30-13 0,22 13 0,-17-5 0,24 11 0,-27-10 0,5-1 0,1 1 0,8 8 0,-13-9 0,1 2 0,30 31 0,-19-19 0,-3 6 0,-3 3 0,-7 2-211,0 1 0,-3 1 211,-12 2 0,-1-4 0,1 1 0,7 17 0,-9-16 0,0-1 0,10 20 0,3 17 0,-4-28 0,3 22 0,-10-35 0,1 1-585,-2 0 0,0 2 585,6 11 0,1 0 0,-2-6 0,0-1 0,-5-1 0,1 2 0,13 20 0,3 3 0,-4-6 0,1 1-893,5 11 0,0-1 893,-8-18 0,-1-2 0,2 7 0,1-1 0,-3-11 0,2 2-727,-3-6 1,4 5 0,-2-3 726,12 17 0,-1-2 0,3 4 0,0 2 0,-14-22 0,-1 2 0,0-4 0,8 9 0,-1 0 0,8 15 0,0-1 0,-8-18 0,-1-3-615,-6-5 1,2 0 614,21 24 0,1 0 0,-17-22 0,0-2 0,14 17 0,-3-4 126,-21-24 0,-2-2-126,4 1 0,1 0 0,23 35 0,-18-29 0,0-1 0,17 26 0,-7-12 1381,0 5-1381,-20-25 2238,17 21-2238,-12-18 1978,-5-8-1978,8 12 835,2-1-835,-2 4 102,-2-7-102,-7-2 0,20 21 0,-18-17 0,21 24 0,-25-27 0,-1-3 0,5 13 0,-4-7 0,0 3 0,12 28 0,-14-22 0,10 16 0,-8-11 0,6-5 0,0 2 0,0-2 0,-9-23 0,-4 0 0,-3-11 0,2 8 0,-2-3 0,3 0 0,0 3 0,0-7 0,-4 3 0,4 0 0,-5-7 0,5 6 0,-5-7 0,3 1 0,-2 6 0,17 5 0,-10-2 0,13 5 0,-12-7 0,4-1 0,3 2 0,-6-4 0,14 5 0,-8 0 0,-1-2 0,-10-7 0,-10-9 0,-8-2 0,5-3 0,-7-1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4:42:15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3388 24575,'7'-10'0,"0"1"0,3-1 0,0 2 0,9-6 0,-4 3 0,11-5 0,4-4 0,-5 7 0,7-6 0,-17 8 0,7-5 0,-2-3 0,8-2 0,2-4 0,1-1 0,-7 5 0,0-2 0,1 2 0,6-13 0,4 5 0,-4-5 0,-5 9 0,2 0 0,-1-9 0,4 6 0,-1-6 0,-10 14 0,3-3 0,-3 3 0,1-4 0,2-1 0,-6-2 0,7 1 0,-7-6 0,3 8 0,0-9 0,-3 9 0,3-5 0,-8 6 0,3 0 0,-4 0 0,1 0 0,3-4 0,-6 3 0,6-3 0,-3 4 0,4-5 0,0-5 0,1-1 0,-4-4 0,2 5 0,-2 5 0,-1 1 0,-1 4 0,-3 0 0,-1 0 0,5-5 0,-3 0 0,2-1 0,-2-2 0,3-3 0,-3 0 0,3-3 0,-4 4 0,0 4 0,0 2 0,0 0 0,0-2 0,3-9 0,-2 3 0,3-3 0,-4 5 0,4 0 0,-7 5 0,6 0 0,-7 5 0,4 0 0,0-4 0,0 3 0,0-8 0,3 4 0,-2-1 0,3 2 0,-4 0 0,3-2 0,-2-4 0,6 5 0,-9 0 0,7 6 0,-8-1 0,7 0 0,-1-5 0,-2 4 0,6-8 0,-6 8 0,6-7 0,-3 7 0,5-8 0,2-7 0,-6 12 0,5-10 0,-9 14 0,5-1 0,-1-8 0,2 12 0,-3-11 0,-1 15 0,0-7 0,-3 5 0,6-1 0,-2-8 0,0 7 0,-1-7 0,0 12 0,-3-3 0,2 4 0,-3 0 0,4-1 0,-3-3 0,2 6 0,0-5 0,-2 10 0,2-3 0,-4 3 0,1 1 0,0-4 0,6-8 0,-4 3 0,7-3 0,-8 5 0,2 8 0,-3-8 0,0 12 0,0-8 0,-4 5 0,3 0 0,-2-2 0,2 3 0,1-4 0,0 4 0,-1-3 0,1 2 0,-1-3 0,1 4 0,-1-3 0,1 2 0,0 1 0,-1-3 0,1 5 0,-4-5 0,3 6 0,-2-6 0,2 5 0,1-5 0,0 5 0,-1-4 0,1 1 0,-1 0 0,1 1 0,-1 0 0,1 3 0,0-6 0,-1 5 0,4-2 0,-2 0 0,2 2 0,-4-4 0,1 4 0,-1-2 0,1 0 0,-1 2 0,1-2 0,0 1 0,3 1 0,-3-2 0,3 0 0,-4 2 0,1-2 0,0 3 0,-1 0 0,1-3 0,3 3 0,-3-3 0,7 0 0,-7 2 0,6-2 0,-2 3 0,3-4 0,-3 4 0,3-4 0,-4 1 0,5 3 0,-4-4 0,2 4 0,-2 0 0,3 0 0,-3 0 0,2 0 0,-5 0 0,5 0 0,-6 0 0,7 0 0,-7 0 0,7 0 0,-7 0 0,6 0 0,-2-3 0,0 2 0,2-2 0,-2 3 0,4 0 0,-1 0 0,-3 0 0,2 0 0,-6 3 0,7-2 0,-3 2 0,3 0 0,0-2 0,0 2 0,1 0 0,-1-2 0,0 5 0,-3-5 0,2 5 0,-2-5 0,3 5 0,1-5 0,-1 2 0,0 1 0,0 0 0,0-1 0,-3 4 0,3-7 0,-4 6 0,5-5 0,-1 5 0,-3-2 0,2 3 0,-5-3 0,2-1 0,0 0 0,0-2 0,1 5 0,-2-5 0,-2 5 0,-1-6 0,4 7 0,-2-4 0,5 4 0,-6-3 0,3 2 0,0-2 0,-2 3 0,2-1 0,-4-2 0,1 2 0,0-5 0,2 5 0,-1-3 0,2 4 0,0 3 0,-3-2 0,7 2 0,-3 0 0,3-2 0,-3 5 0,2-5 0,-5 2 0,5-3 0,-5 3 0,2-2 0,0 2 0,-2-3 0,2 0 0,-4-1 0,1 1 0,3 0 0,-3-1 0,3 1 0,-3 0 0,-1-1 0,1 1 0,-1-1 0,1 1 0,0 0 0,-1-1 0,1 1 0,-1-1 0,1 1 0,-1-1 0,1 1 0,0 0 0,-1-1 0,1 1 0,-1-1 0,-2 1 0,5 3 0,-1 4 0,6-3 0,-3 6 0,-1-10 0,-3 3 0,3 0 0,-3-2 0,3 2 0,0 0 0,-5-3 0,7 7 0,-7-4 0,8 5 0,-5-1 0,6 4 0,-3-3 0,4 3 0,-4-3 0,3-1 0,-7-3 0,8 10 0,-4-8 0,1 10 0,-2-9 0,0 0 0,2 4 0,2-3 0,2 7 0,-5-6 0,3 6 0,-6-7 0,7 7 0,-8-10 0,4 5 0,0-2 0,-3 0 0,6 7 0,-6-3 0,3 0 0,0 3 0,-3-3 0,7 4 0,-7 0 0,7 0 0,-7 0 0,7 0 0,-7 0 0,7 0 0,-6 9 0,5-7 0,-5 8 0,6-6 0,-6-3 0,3 8 0,-1-8 0,-2 8 0,6-4 0,-3 1 0,-3-2 0,8 6 0,-7-7 0,5 7 0,-4-14 0,-4 3 0,0-7 0,1 3 0,-1-4 0,0 1 0,0-1 0,0-3 0,4 6 0,-7-5 0,6 3 0,-6-2 0,3-2 0,0 3 0,4 4 0,-3-6 0,2 9 0,-3-13 0,0 10 0,-3-7 0,6 3 0,-6 0 0,4-3 0,-2 2 0,-2-2 0,3 3 0,0 1 0,0-1 0,3 0 0,-2 0 0,3 0 0,-4 5 0,3-4 0,-2 3 0,3 0 0,-1-3 0,-1 7 0,1-10 0,1 9 0,-3-9 0,3 10 0,-1-7 0,-2 3 0,2-3 0,-3-1 0,1 0 0,-1 0 0,3 1 0,-2-1 0,2 0 0,-3 0 0,0-3 0,0 2 0,0-2 0,3 3 0,-2 1 0,6 5 0,-6-4 0,5 5 0,-5-7 0,2 0 0,0 0 0,-2 1 0,3-1 0,-4-3 0,3 2 0,-6-6 0,9 7 0,-9-7 0,3 3 0,3 0 0,-6-2 0,3 2 0,-1-4 0,-2 1 0,3 3 0,-1-3 0,1 3 0,0-3 0,-1-1 0,1 1 0,-1-1 0,1 1 0,-1 0 0,1 3 0,0-3 0,0 6 0,3-5 0,-2 2 0,2 0 0,0-2 0,-2 2 0,2 0 0,-4-2 0,1 2 0,0-4 0,3 1 0,-3 0 0,3-1 0,-3 1 0,-1 0 0,1-1 0,0 1 0,3 0 0,-3-1 0,6 1 0,-5 0 0,2 0 0,0 0 0,-3-1 0,7 1 0,-7 3 0,7-5 0,-3 4 0,0-5 0,-1 3 0,-4 0 0,4-4 0,-3 3 0,3-2 0,-3 2 0,3-2 0,-3 2 0,7-2 0,-7-1 0,7 4 0,-4-3 0,5 3 0,-1 0 0,4 0 0,-3 0 0,3-2 0,0 1 0,-6-5 0,6 6 0,-4-3 0,1 0 0,4 2 0,-5-2 0,0 0 0,4 3 0,-3-6 0,4 5 0,-1-1 0,-3-1 0,3 2 0,-4-5 0,4 5 0,-2-2 0,2 1 0,-4 1 0,0-2 0,0 0 0,-3 2 0,3-5 0,-4 5 0,5-5 0,-1 5 0,0-5 0,-3 5 0,2-5 0,-2 5 0,3-6 0,1 7 0,-1-6 0,-3 2 0,2-3 0,-2 3 0,0-2 0,2 2 0,-2 0 0,3-2 0,4 2 0,-6 0 0,5-2 0,-6 1 0,3-2 0,1 4 0,-1-4 0,0 4 0,4-4 0,-3 3 0,7-2 0,0 2 0,-2 0 0,4-2 0,-9 2 0,7-3 0,-6 0 0,2 3 0,0-2 0,-3 2 0,3-3 0,-4 0 0,4 0 0,-2 0 0,2 0 0,-4 0 0,0 0 0,0 0 0,1 3 0,3-2 0,-3 2 0,7-3 0,-7 0 0,3 0 0,0 0 0,-2 0 0,6 0 0,1 0 0,-6 0 0,18 0 0,-17 0 0,14 0 0,-13 0 0,3 3 0,-3-2 0,4 3 0,0-4 0,-4 0 0,3 0 0,-3 0 0,4 0 0,-4 0 0,3 0 0,-6 0 0,2 0 0,-4 0 0,4 0 0,-3 0 0,3 0 0,-3 0 0,3 0 0,-3 0 0,7 0 0,-3 0 0,4 0 0,0 0 0,-4 0 0,3 0 0,-7 0 0,3 0 0,-3 0 0,-5 0 0,4 0 0,-7 0 0,7 0 0,-7 0 0,3 0 0,-3 0 0,-1 0 0,1 0 0,-1 0 0,1 0 0,-1 0 0,1 0 0,-3 0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4:42:37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3388 24575,'7'-10'0,"0"1"0,3-1 0,0 2 0,9-6 0,-4 3 0,11-5 0,4-4 0,-5 7 0,7-6 0,-17 8 0,7-5 0,-2-3 0,8-2 0,2-4 0,1-1 0,-7 5 0,0-2 0,1 2 0,6-13 0,4 5 0,-4-5 0,-5 9 0,2 0 0,-1-9 0,4 6 0,-1-6 0,-10 14 0,3-3 0,-3 3 0,1-4 0,2-1 0,-6-2 0,7 1 0,-7-6 0,3 8 0,0-9 0,-3 9 0,3-5 0,-8 6 0,3 0 0,-4 0 0,1 0 0,3-4 0,-6 3 0,6-3 0,-3 4 0,4-5 0,0-5 0,1-1 0,-4-4 0,2 5 0,-2 5 0,-1 1 0,-1 4 0,-3 0 0,-1 0 0,5-5 0,-3 0 0,2-1 0,-2-2 0,3-3 0,-3 0 0,3-3 0,-4 4 0,0 4 0,0 2 0,0 0 0,0-2 0,3-9 0,-2 3 0,3-3 0,-4 5 0,4 0 0,-7 5 0,6 0 0,-7 5 0,4 0 0,0-4 0,0 3 0,0-8 0,3 4 0,-2-1 0,3 2 0,-4 0 0,3-2 0,-2-4 0,6 5 0,-9 0 0,7 6 0,-8-1 0,7 0 0,-1-5 0,-2 4 0,6-8 0,-6 8 0,6-7 0,-3 7 0,5-8 0,2-7 0,-6 12 0,5-10 0,-9 14 0,5-1 0,-1-8 0,2 12 0,-3-11 0,-1 15 0,0-7 0,-3 5 0,6-1 0,-2-8 0,0 7 0,-1-7 0,0 12 0,-3-3 0,2 4 0,-3 0 0,4-1 0,-3-3 0,2 6 0,0-5 0,-2 10 0,2-3 0,-4 3 0,1 1 0,0-4 0,6-8 0,-4 3 0,7-3 0,-8 5 0,2 8 0,-3-8 0,0 12 0,0-8 0,-4 5 0,3 0 0,-2-2 0,2 3 0,1-4 0,0 4 0,-1-3 0,1 2 0,-1-3 0,1 4 0,-1-3 0,1 2 0,0 1 0,-1-3 0,1 5 0,-4-5 0,3 6 0,-2-6 0,2 5 0,1-5 0,0 5 0,-1-4 0,1 1 0,-1 0 0,1 1 0,-1 0 0,1 3 0,0-6 0,-1 5 0,4-2 0,-2 0 0,2 2 0,-4-4 0,1 4 0,-1-2 0,1 0 0,-1 2 0,1-2 0,0 1 0,3 1 0,-3-2 0,3 0 0,-4 2 0,1-2 0,0 3 0,-1 0 0,1-3 0,3 3 0,-3-3 0,7 0 0,-7 2 0,6-2 0,-2 3 0,3-4 0,-3 4 0,3-4 0,-4 1 0,5 3 0,-4-4 0,2 4 0,-2 0 0,3 0 0,-3 0 0,2 0 0,-5 0 0,5 0 0,-6 0 0,7 0 0,-7 0 0,7 0 0,-7 0 0,6 0 0,-2-3 0,0 2 0,2-2 0,-2 3 0,4 0 0,-1 0 0,-3 0 0,2 0 0,-6 3 0,7-2 0,-3 2 0,3 0 0,0-2 0,0 2 0,1 0 0,-1-2 0,0 5 0,-3-5 0,2 5 0,-2-5 0,3 5 0,1-5 0,-1 2 0,0 1 0,0 0 0,0-1 0,-3 4 0,3-7 0,-4 6 0,5-5 0,-1 5 0,-3-2 0,2 3 0,-5-3 0,2-1 0,0 0 0,0-2 0,1 5 0,-2-5 0,-2 5 0,-1-6 0,4 7 0,-2-4 0,5 4 0,-6-3 0,3 2 0,0-2 0,-2 3 0,2-1 0,-4-2 0,1 2 0,0-5 0,2 5 0,-1-3 0,2 4 0,0 3 0,-3-2 0,7 2 0,-3 0 0,3-2 0,-3 5 0,2-5 0,-5 2 0,5-3 0,-5 3 0,2-2 0,0 2 0,-2-3 0,2 0 0,-4-1 0,1 1 0,3 0 0,-3-1 0,3 1 0,-3 0 0,-1-1 0,1 1 0,-1-1 0,1 1 0,0 0 0,-1-1 0,1 1 0,-1-1 0,1 1 0,-1-1 0,1 1 0,0 0 0,-1-1 0,1 1 0,-1-1 0,-2 1 0,5 3 0,-1 4 0,6-3 0,-3 6 0,-1-10 0,-3 3 0,3 0 0,-3-2 0,3 2 0,0 0 0,-5-3 0,7 7 0,-7-4 0,8 5 0,-5-1 0,6 4 0,-3-3 0,4 3 0,-4-3 0,3-1 0,-7-3 0,8 10 0,-4-8 0,1 10 0,-2-9 0,0 0 0,2 4 0,2-3 0,2 7 0,-5-6 0,3 6 0,-6-7 0,7 7 0,-8-10 0,4 5 0,0-2 0,-3 0 0,6 7 0,-6-3 0,3 0 0,0 3 0,-3-3 0,7 4 0,-7 0 0,7 0 0,-7 0 0,7 0 0,-7 0 0,7 0 0,-6 9 0,5-7 0,-5 8 0,6-6 0,-6-3 0,3 8 0,-1-8 0,-2 8 0,6-4 0,-3 1 0,-3-2 0,8 6 0,-7-7 0,5 7 0,-4-14 0,-4 3 0,0-7 0,1 3 0,-1-4 0,0 1 0,0-1 0,0-3 0,4 6 0,-7-5 0,6 3 0,-6-2 0,3-2 0,0 3 0,4 4 0,-3-6 0,2 9 0,-3-13 0,0 10 0,-3-7 0,6 3 0,-6 0 0,4-3 0,-2 2 0,-2-2 0,3 3 0,0 1 0,0-1 0,3 0 0,-2 0 0,3 0 0,-4 5 0,3-4 0,-2 3 0,3 0 0,-1-3 0,-1 7 0,1-10 0,1 9 0,-3-9 0,3 10 0,-1-7 0,-2 3 0,2-3 0,-3-1 0,1 0 0,-1 0 0,3 1 0,-2-1 0,2 0 0,-3 0 0,0-3 0,0 2 0,0-2 0,3 3 0,-2 1 0,6 5 0,-6-4 0,5 5 0,-5-7 0,2 0 0,0 0 0,-2 1 0,3-1 0,-4-3 0,3 2 0,-6-6 0,9 7 0,-9-7 0,3 3 0,3 0 0,-6-2 0,3 2 0,-1-4 0,-2 1 0,3 3 0,-1-3 0,1 3 0,0-3 0,-1-1 0,1 1 0,-1-1 0,1 1 0,-1 0 0,1 3 0,0-3 0,0 6 0,3-5 0,-2 2 0,2 0 0,0-2 0,-2 2 0,2 0 0,-4-2 0,1 2 0,0-4 0,3 1 0,-3 0 0,3-1 0,-3 1 0,-1 0 0,1-1 0,0 1 0,3 0 0,-3-1 0,6 1 0,-5 0 0,2 0 0,0 0 0,-3-1 0,7 1 0,-7 3 0,7-5 0,-3 4 0,0-5 0,-1 3 0,-4 0 0,4-4 0,-3 3 0,3-2 0,-3 2 0,3-2 0,-3 2 0,7-2 0,-7-1 0,7 4 0,-4-3 0,5 3 0,-1 0 0,4 0 0,-3 0 0,3-2 0,0 1 0,-6-5 0,6 6 0,-4-3 0,1 0 0,4 2 0,-5-2 0,0 0 0,4 3 0,-3-6 0,4 5 0,-1-1 0,-3-1 0,3 2 0,-4-5 0,4 5 0,-2-2 0,2 1 0,-4 1 0,0-2 0,0 0 0,-3 2 0,3-5 0,-4 5 0,5-5 0,-1 5 0,0-5 0,-3 5 0,2-5 0,-2 5 0,3-6 0,1 7 0,-1-6 0,-3 2 0,2-3 0,-2 3 0,0-2 0,2 2 0,-2 0 0,3-2 0,4 2 0,-6 0 0,5-2 0,-6 1 0,3-2 0,1 4 0,-1-4 0,0 4 0,4-4 0,-3 3 0,7-2 0,0 2 0,-2 0 0,4-2 0,-9 2 0,7-3 0,-6 0 0,2 3 0,0-2 0,-3 2 0,3-3 0,-4 0 0,4 0 0,-2 0 0,2 0 0,-4 0 0,0 0 0,0 0 0,1 3 0,3-2 0,-3 2 0,7-3 0,-7 0 0,3 0 0,0 0 0,-2 0 0,6 0 0,1 0 0,-6 0 0,18 0 0,-17 0 0,14 0 0,-13 0 0,3 3 0,-3-2 0,4 3 0,0-4 0,-4 0 0,3 0 0,-3 0 0,4 0 0,-4 0 0,3 0 0,-6 0 0,2 0 0,-4 0 0,4 0 0,-3 0 0,3 0 0,-3 0 0,3 0 0,-3 0 0,7 0 0,-3 0 0,4 0 0,0 0 0,-4 0 0,3 0 0,-7 0 0,3 0 0,-3 0 0,-5 0 0,4 0 0,-7 0 0,7 0 0,-7 0 0,3 0 0,-3 0 0,-1 0 0,1 0 0,-1 0 0,1 0 0,-1 0 0,1 0 0,-3 0 0,-1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4:42:41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3388 24575,'7'-10'0,"0"1"0,3-1 0,0 2 0,9-6 0,-4 3 0,11-5 0,4-4 0,-5 7 0,7-6 0,-17 8 0,7-5 0,-2-3 0,8-2 0,2-4 0,1-1 0,-7 5 0,0-2 0,1 2 0,6-13 0,4 5 0,-4-5 0,-5 9 0,2 0 0,-1-9 0,4 6 0,-1-6 0,-10 14 0,3-3 0,-3 3 0,1-4 0,2-1 0,-6-2 0,7 1 0,-7-6 0,3 8 0,0-9 0,-3 9 0,3-5 0,-8 6 0,3 0 0,-4 0 0,1 0 0,3-4 0,-6 3 0,6-3 0,-3 4 0,4-5 0,0-5 0,1-1 0,-4-4 0,2 5 0,-2 5 0,-1 1 0,-1 4 0,-3 0 0,-1 0 0,5-5 0,-3 0 0,2-1 0,-2-2 0,3-3 0,-3 0 0,3-3 0,-4 4 0,0 4 0,0 2 0,0 0 0,0-2 0,3-9 0,-2 3 0,3-3 0,-4 5 0,4 0 0,-7 5 0,6 0 0,-7 5 0,4 0 0,0-4 0,0 3 0,0-8 0,3 4 0,-2-1 0,3 2 0,-4 0 0,3-2 0,-2-4 0,6 5 0,-9 0 0,7 6 0,-8-1 0,7 0 0,-1-5 0,-2 4 0,6-8 0,-6 8 0,6-7 0,-3 7 0,5-8 0,2-7 0,-6 12 0,5-10 0,-9 14 0,5-1 0,-1-8 0,2 12 0,-3-11 0,-1 15 0,0-7 0,-3 5 0,6-1 0,-2-8 0,0 7 0,-1-7 0,0 12 0,-3-3 0,2 4 0,-3 0 0,4-1 0,-3-3 0,2 6 0,0-5 0,-2 10 0,2-3 0,-4 3 0,1 1 0,0-4 0,6-8 0,-4 3 0,7-3 0,-8 5 0,2 8 0,-3-8 0,0 12 0,0-8 0,-4 5 0,3 0 0,-2-2 0,2 3 0,1-4 0,0 4 0,-1-3 0,1 2 0,-1-3 0,1 4 0,-1-3 0,1 2 0,0 1 0,-1-3 0,1 5 0,-4-5 0,3 6 0,-2-6 0,2 5 0,1-5 0,0 5 0,-1-4 0,1 1 0,-1 0 0,1 1 0,-1 0 0,1 3 0,0-6 0,-1 5 0,4-2 0,-2 0 0,2 2 0,-4-4 0,1 4 0,-1-2 0,1 0 0,-1 2 0,1-2 0,0 1 0,3 1 0,-3-2 0,3 0 0,-4 2 0,1-2 0,0 3 0,-1 0 0,1-3 0,3 3 0,-3-3 0,7 0 0,-7 2 0,6-2 0,-2 3 0,3-4 0,-3 4 0,3-4 0,-4 1 0,5 3 0,-4-4 0,2 4 0,-2 0 0,3 0 0,-3 0 0,2 0 0,-5 0 0,5 0 0,-6 0 0,7 0 0,-7 0 0,7 0 0,-7 0 0,6 0 0,-2-3 0,0 2 0,2-2 0,-2 3 0,4 0 0,-1 0 0,-3 0 0,2 0 0,-6 3 0,7-2 0,-3 2 0,3 0 0,0-2 0,0 2 0,1 0 0,-1-2 0,0 5 0,-3-5 0,2 5 0,-2-5 0,3 5 0,1-5 0,-1 2 0,0 1 0,0 0 0,0-1 0,-3 4 0,3-7 0,-4 6 0,5-5 0,-1 5 0,-3-2 0,2 3 0,-5-3 0,2-1 0,0 0 0,0-2 0,1 5 0,-2-5 0,-2 5 0,-1-6 0,4 7 0,-2-4 0,5 4 0,-6-3 0,3 2 0,0-2 0,-2 3 0,2-1 0,-4-2 0,1 2 0,0-5 0,2 5 0,-1-3 0,2 4 0,0 3 0,-3-2 0,7 2 0,-3 0 0,3-2 0,-3 5 0,2-5 0,-5 2 0,5-3 0,-5 3 0,2-2 0,0 2 0,-2-3 0,2 0 0,-4-1 0,1 1 0,3 0 0,-3-1 0,3 1 0,-3 0 0,-1-1 0,1 1 0,-1-1 0,1 1 0,0 0 0,-1-1 0,1 1 0,-1-1 0,1 1 0,-1-1 0,1 1 0,0 0 0,-1-1 0,1 1 0,-1-1 0,-2 1 0,5 3 0,-1 4 0,6-3 0,-3 6 0,-1-10 0,-3 3 0,3 0 0,-3-2 0,3 2 0,0 0 0,-5-3 0,7 7 0,-7-4 0,8 5 0,-5-1 0,6 4 0,-3-3 0,4 3 0,-4-3 0,3-1 0,-7-3 0,8 10 0,-4-8 0,1 10 0,-2-9 0,0 0 0,2 4 0,2-3 0,2 7 0,-5-6 0,3 6 0,-6-7 0,7 7 0,-8-10 0,4 5 0,0-2 0,-3 0 0,6 7 0,-6-3 0,3 0 0,0 3 0,-3-3 0,7 4 0,-7 0 0,7 0 0,-7 0 0,7 0 0,-7 0 0,7 0 0,-6 9 0,5-7 0,-5 8 0,6-6 0,-6-3 0,3 8 0,-1-8 0,-2 8 0,6-4 0,-3 1 0,-3-2 0,8 6 0,-7-7 0,5 7 0,-4-14 0,-4 3 0,0-7 0,1 3 0,-1-4 0,0 1 0,0-1 0,0-3 0,4 6 0,-7-5 0,6 3 0,-6-2 0,3-2 0,0 3 0,4 4 0,-3-6 0,2 9 0,-3-13 0,0 10 0,-3-7 0,6 3 0,-6 0 0,4-3 0,-2 2 0,-2-2 0,3 3 0,0 1 0,0-1 0,3 0 0,-2 0 0,3 0 0,-4 5 0,3-4 0,-2 3 0,3 0 0,-1-3 0,-1 7 0,1-10 0,1 9 0,-3-9 0,3 10 0,-1-7 0,-2 3 0,2-3 0,-3-1 0,1 0 0,-1 0 0,3 1 0,-2-1 0,2 0 0,-3 0 0,0-3 0,0 2 0,0-2 0,3 3 0,-2 1 0,6 5 0,-6-4 0,5 5 0,-5-7 0,2 0 0,0 0 0,-2 1 0,3-1 0,-4-3 0,3 2 0,-6-6 0,9 7 0,-9-7 0,3 3 0,3 0 0,-6-2 0,3 2 0,-1-4 0,-2 1 0,3 3 0,-1-3 0,1 3 0,0-3 0,-1-1 0,1 1 0,-1-1 0,1 1 0,-1 0 0,1 3 0,0-3 0,0 6 0,3-5 0,-2 2 0,2 0 0,0-2 0,-2 2 0,2 0 0,-4-2 0,1 2 0,0-4 0,3 1 0,-3 0 0,3-1 0,-3 1 0,-1 0 0,1-1 0,0 1 0,3 0 0,-3-1 0,6 1 0,-5 0 0,2 0 0,0 0 0,-3-1 0,7 1 0,-7 3 0,7-5 0,-3 4 0,0-5 0,-1 3 0,-4 0 0,4-4 0,-3 3 0,3-2 0,-3 2 0,3-2 0,-3 2 0,7-2 0,-7-1 0,7 4 0,-4-3 0,5 3 0,-1 0 0,4 0 0,-3 0 0,3-2 0,0 1 0,-6-5 0,6 6 0,-4-3 0,1 0 0,4 2 0,-5-2 0,0 0 0,4 3 0,-3-6 0,4 5 0,-1-1 0,-3-1 0,3 2 0,-4-5 0,4 5 0,-2-2 0,2 1 0,-4 1 0,0-2 0,0 0 0,-3 2 0,3-5 0,-4 5 0,5-5 0,-1 5 0,0-5 0,-3 5 0,2-5 0,-2 5 0,3-6 0,1 7 0,-1-6 0,-3 2 0,2-3 0,-2 3 0,0-2 0,2 2 0,-2 0 0,3-2 0,4 2 0,-6 0 0,5-2 0,-6 1 0,3-2 0,1 4 0,-1-4 0,0 4 0,4-4 0,-3 3 0,7-2 0,0 2 0,-2 0 0,4-2 0,-9 2 0,7-3 0,-6 0 0,2 3 0,0-2 0,-3 2 0,3-3 0,-4 0 0,4 0 0,-2 0 0,2 0 0,-4 0 0,0 0 0,0 0 0,1 3 0,3-2 0,-3 2 0,7-3 0,-7 0 0,3 0 0,0 0 0,-2 0 0,6 0 0,1 0 0,-6 0 0,18 0 0,-17 0 0,14 0 0,-13 0 0,3 3 0,-3-2 0,4 3 0,0-4 0,-4 0 0,3 0 0,-3 0 0,4 0 0,-4 0 0,3 0 0,-6 0 0,2 0 0,-4 0 0,4 0 0,-3 0 0,3 0 0,-3 0 0,3 0 0,-3 0 0,7 0 0,-3 0 0,4 0 0,0 0 0,-4 0 0,3 0 0,-7 0 0,3 0 0,-3 0 0,-5 0 0,4 0 0,-7 0 0,7 0 0,-7 0 0,3 0 0,-3 0 0,-1 0 0,1 0 0,-1 0 0,1 0 0,-1 0 0,1 0 0,-3 0 0,-1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4:03:5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64 24575,'0'97'0,"0"-21"0,0-38 0,-3-12 0,2-3 0,-2 3 0,3-7 0,0 3 0,-3-3 0,3-1 0,-3 1 0,3-4 0,0 3 0,-2-9 0,1 8 0,-1-4 0,2 5 0,0 1 0,0-1 0,0-2 0,0 1 0,0-1 0,0 6 0,0-6 0,0 2 0,0-6 0,0-4 0,0 3 0,0-2 0,0 14 0,0-2 0,-4 18 0,3-11 0,-2 0 0,3 1 0,0-8 0,0 6 0,0-8 0,0-2 0,0-4 0,0 4 0,0-5 0,0 3 0,0 0 0,0-3 0,0 6 0,0-6 0,0 6 0,0-6 0,0 11 0,0-7 0,0 8 0,0-6 0,0 4 0,0-2 0,0-1 0,-2-8 0,1-2 0,-1-4 0,2 0 0,0 0 0,0 1 0,0-1 0,0 0 0,-3 1 0,3-1 0,-2 0 0,2 0 0,0 1 0,0-1 0,0 0 0,0 1 0,0-1 0,0 0 0,2-2 0,1 2 0,5-5 0,1 3 0,9 0 0,-5-3 0,8 6 0,-6-5 0,7 4 0,1-1 0,4 0 0,-1 2 0,1-6 0,3 7 0,-9-7 0,7 6 0,-8-5 0,3 5 0,-1-6 0,-3 6 0,-1-5 0,-3 1 0,0-2 0,-4 0 0,1 0 0,-1 0 0,-2 0 0,2 0 0,1 0 0,-3 0 0,5 0 0,-5 0 0,9 0 0,0 0 0,2 0 0,-4 0 0,-4 0 0,-4 0 0,6 0 0,-4 0 0,4 0 0,-2 0 0,-1 0 0,3 0 0,-5 0 0,2-2 0,-6 1 0,-2-3 0,-1-2 0,-2-3 0,0-5 0,0-5 0,0-1 0,-2-2 0,1 0 0,-2-9 0,3 3 0,-3-7 0,2 12 0,-2-2 0,3 5 0,0-5 0,0 5 0,0-2 0,0 0 0,0 3 0,0-7 0,0 4 0,-2-5 0,1 7 0,-5-4 0,2 4 0,1-3 0,0 1 0,0 0 0,2 3 0,-5-3 0,6 3 0,-3 1 0,0-8 0,2 5 0,-5-5 0,5 4 0,-4 6 0,5-5 0,-3 2 0,3 0 0,-3-3 0,3 3 0,-3 1 0,3-1 0,0 1 0,0-1 0,-3-3 0,2 3 0,-2-3 0,0 0 0,3 2 0,-6-5 0,5 0 0,-5 2 0,6-1 0,-3 2 0,0 3 0,2-3 0,-4 3 0,4 4 0,-2-3 0,1 3 0,1 0 0,-4 0 0,4 3 0,-1 4 0,2-3 0,0 5 0,-3-1 0,3 2 0,-3-3 0,1 2 0,1-2 0,-3 2 0,3-2 0,-1 2 0,-1-2 0,3 3 0,-5 2 0,2 1 0,-8 2 0,-2 0 0,-5 2 0,-4-1 0,-1 2 0,-4 0 0,-3-3 0,-10 7 0,10-6 0,-9 2 0,8-3 0,3 0 0,-7 0 0,15 0 0,-1 0 0,9 3 0,-3-3 0,7 3 0,0-3 0,2 0 0,1 2 0,0-1 0,-1 1 0,1-2 0,0 0 0,0 0 0,2 3 0,-2-3 0,4 3 0,-1-3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4:42:48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3388 24575,'7'-10'0,"0"1"0,3-1 0,0 2 0,9-6 0,-4 3 0,11-5 0,4-4 0,-5 7 0,7-6 0,-17 8 0,7-5 0,-2-3 0,8-2 0,2-4 0,1-1 0,-7 5 0,0-2 0,1 2 0,6-13 0,4 5 0,-4-5 0,-5 9 0,2 0 0,-1-9 0,4 6 0,-1-6 0,-10 14 0,3-3 0,-3 3 0,1-4 0,2-1 0,-6-2 0,7 1 0,-7-6 0,3 8 0,0-9 0,-3 9 0,3-5 0,-8 6 0,3 0 0,-4 0 0,1 0 0,3-4 0,-6 3 0,6-3 0,-3 4 0,4-5 0,0-5 0,1-1 0,-4-4 0,2 5 0,-2 5 0,-1 1 0,-1 4 0,-3 0 0,-1 0 0,5-5 0,-3 0 0,2-1 0,-2-2 0,3-3 0,-3 0 0,3-3 0,-4 4 0,0 4 0,0 2 0,0 0 0,0-2 0,3-9 0,-2 3 0,3-3 0,-4 5 0,4 0 0,-7 5 0,6 0 0,-7 5 0,4 0 0,0-4 0,0 3 0,0-8 0,3 4 0,-2-1 0,3 2 0,-4 0 0,3-2 0,-2-4 0,6 5 0,-9 0 0,7 6 0,-8-1 0,7 0 0,-1-5 0,-2 4 0,6-8 0,-6 8 0,6-7 0,-3 7 0,5-8 0,2-7 0,-6 12 0,5-10 0,-9 14 0,5-1 0,-1-8 0,2 12 0,-3-11 0,-1 15 0,0-7 0,-3 5 0,6-1 0,-2-8 0,0 7 0,-1-7 0,0 12 0,-3-3 0,2 4 0,-3 0 0,4-1 0,-3-3 0,2 6 0,0-5 0,-2 10 0,2-3 0,-4 3 0,1 1 0,0-4 0,6-8 0,-4 3 0,7-3 0,-8 5 0,2 8 0,-3-8 0,0 12 0,0-8 0,-4 5 0,3 0 0,-2-2 0,2 3 0,1-4 0,0 4 0,-1-3 0,1 2 0,-1-3 0,1 4 0,-1-3 0,1 2 0,0 1 0,-1-3 0,1 5 0,-4-5 0,3 6 0,-2-6 0,2 5 0,1-5 0,0 5 0,-1-4 0,1 1 0,-1 0 0,1 1 0,-1 0 0,1 3 0,0-6 0,-1 5 0,4-2 0,-2 0 0,2 2 0,-4-4 0,1 4 0,-1-2 0,1 0 0,-1 2 0,1-2 0,0 1 0,3 1 0,-3-2 0,3 0 0,-4 2 0,1-2 0,0 3 0,-1 0 0,1-3 0,3 3 0,-3-3 0,7 0 0,-7 2 0,6-2 0,-2 3 0,3-4 0,-3 4 0,3-4 0,-4 1 0,5 3 0,-4-4 0,2 4 0,-2 0 0,3 0 0,-3 0 0,2 0 0,-5 0 0,5 0 0,-6 0 0,7 0 0,-7 0 0,7 0 0,-7 0 0,6 0 0,-2-3 0,0 2 0,2-2 0,-2 3 0,4 0 0,-1 0 0,-3 0 0,2 0 0,-6 3 0,7-2 0,-3 2 0,3 0 0,0-2 0,0 2 0,1 0 0,-1-2 0,0 5 0,-3-5 0,2 5 0,-2-5 0,3 5 0,1-5 0,-1 2 0,0 1 0,0 0 0,0-1 0,-3 4 0,3-7 0,-4 6 0,5-5 0,-1 5 0,-3-2 0,2 3 0,-5-3 0,2-1 0,0 0 0,0-2 0,1 5 0,-2-5 0,-2 5 0,-1-6 0,4 7 0,-2-4 0,5 4 0,-6-3 0,3 2 0,0-2 0,-2 3 0,2-1 0,-4-2 0,1 2 0,0-5 0,2 5 0,-1-3 0,2 4 0,0 3 0,-3-2 0,7 2 0,-3 0 0,3-2 0,-3 5 0,2-5 0,-5 2 0,5-3 0,-5 3 0,2-2 0,0 2 0,-2-3 0,2 0 0,-4-1 0,1 1 0,3 0 0,-3-1 0,3 1 0,-3 0 0,-1-1 0,1 1 0,-1-1 0,1 1 0,0 0 0,-1-1 0,1 1 0,-1-1 0,1 1 0,-1-1 0,1 1 0,0 0 0,-1-1 0,1 1 0,-1-1 0,-2 1 0,5 3 0,-1 4 0,6-3 0,-3 6 0,-1-10 0,-3 3 0,3 0 0,-3-2 0,3 2 0,0 0 0,-5-3 0,7 7 0,-7-4 0,8 5 0,-5-1 0,6 4 0,-3-3 0,4 3 0,-4-3 0,3-1 0,-7-3 0,8 10 0,-4-8 0,1 10 0,-2-9 0,0 0 0,2 4 0,2-3 0,2 7 0,-5-6 0,3 6 0,-6-7 0,7 7 0,-8-10 0,4 5 0,0-2 0,-3 0 0,6 7 0,-6-3 0,3 0 0,0 3 0,-3-3 0,7 4 0,-7 0 0,7 0 0,-7 0 0,7 0 0,-7 0 0,7 0 0,-6 9 0,5-7 0,-5 8 0,6-6 0,-6-3 0,3 8 0,-1-8 0,-2 8 0,6-4 0,-3 1 0,-3-2 0,8 6 0,-7-7 0,5 7 0,-4-14 0,-4 3 0,0-7 0,1 3 0,-1-4 0,0 1 0,0-1 0,0-3 0,4 6 0,-7-5 0,6 3 0,-6-2 0,3-2 0,0 3 0,4 4 0,-3-6 0,2 9 0,-3-13 0,0 10 0,-3-7 0,6 3 0,-6 0 0,4-3 0,-2 2 0,-2-2 0,3 3 0,0 1 0,0-1 0,3 0 0,-2 0 0,3 0 0,-4 5 0,3-4 0,-2 3 0,3 0 0,-1-3 0,-1 7 0,1-10 0,1 9 0,-3-9 0,3 10 0,-1-7 0,-2 3 0,2-3 0,-3-1 0,1 0 0,-1 0 0,3 1 0,-2-1 0,2 0 0,-3 0 0,0-3 0,0 2 0,0-2 0,3 3 0,-2 1 0,6 5 0,-6-4 0,5 5 0,-5-7 0,2 0 0,0 0 0,-2 1 0,3-1 0,-4-3 0,3 2 0,-6-6 0,9 7 0,-9-7 0,3 3 0,3 0 0,-6-2 0,3 2 0,-1-4 0,-2 1 0,3 3 0,-1-3 0,1 3 0,0-3 0,-1-1 0,1 1 0,-1-1 0,1 1 0,-1 0 0,1 3 0,0-3 0,0 6 0,3-5 0,-2 2 0,2 0 0,0-2 0,-2 2 0,2 0 0,-4-2 0,1 2 0,0-4 0,3 1 0,-3 0 0,3-1 0,-3 1 0,-1 0 0,1-1 0,0 1 0,3 0 0,-3-1 0,6 1 0,-5 0 0,2 0 0,0 0 0,-3-1 0,7 1 0,-7 3 0,7-5 0,-3 4 0,0-5 0,-1 3 0,-4 0 0,4-4 0,-3 3 0,3-2 0,-3 2 0,3-2 0,-3 2 0,7-2 0,-7-1 0,7 4 0,-4-3 0,5 3 0,-1 0 0,4 0 0,-3 0 0,3-2 0,0 1 0,-6-5 0,6 6 0,-4-3 0,1 0 0,4 2 0,-5-2 0,0 0 0,4 3 0,-3-6 0,4 5 0,-1-1 0,-3-1 0,3 2 0,-4-5 0,4 5 0,-2-2 0,2 1 0,-4 1 0,0-2 0,0 0 0,-3 2 0,3-5 0,-4 5 0,5-5 0,-1 5 0,0-5 0,-3 5 0,2-5 0,-2 5 0,3-6 0,1 7 0,-1-6 0,-3 2 0,2-3 0,-2 3 0,0-2 0,2 2 0,-2 0 0,3-2 0,4 2 0,-6 0 0,5-2 0,-6 1 0,3-2 0,1 4 0,-1-4 0,0 4 0,4-4 0,-3 3 0,7-2 0,0 2 0,-2 0 0,4-2 0,-9 2 0,7-3 0,-6 0 0,2 3 0,0-2 0,-3 2 0,3-3 0,-4 0 0,4 0 0,-2 0 0,2 0 0,-4 0 0,0 0 0,0 0 0,1 3 0,3-2 0,-3 2 0,7-3 0,-7 0 0,3 0 0,0 0 0,-2 0 0,6 0 0,1 0 0,-6 0 0,18 0 0,-17 0 0,14 0 0,-13 0 0,3 3 0,-3-2 0,4 3 0,0-4 0,-4 0 0,3 0 0,-3 0 0,4 0 0,-4 0 0,3 0 0,-6 0 0,2 0 0,-4 0 0,4 0 0,-3 0 0,3 0 0,-3 0 0,3 0 0,-3 0 0,7 0 0,-3 0 0,4 0 0,0 0 0,-4 0 0,3 0 0,-7 0 0,3 0 0,-3 0 0,-5 0 0,4 0 0,-7 0 0,7 0 0,-7 0 0,3 0 0,-3 0 0,-1 0 0,1 0 0,-1 0 0,1 0 0,-1 0 0,1 0 0,-3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0:02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6958 24575,'16'-19'0,"2"-8"0,11-8 0,3-8 0,-2 4 0,1-2 0,21-22 0,-21 22 0,1 0 0,30-22 0,-17 12 0,-5 13 0,0 0 0,6-12 0,-8 9 0,0 2 0,0 0 0,26-38-727,-13 14 727,6-8 0,-26 29 0,-1 1 0,4-11 0,-3 8 0,-2-1 0,0-12 151,26-23-151,-30 28 0,16-6 0,-1-8 0,15-11 0,-9 12-913,12-14 913,-20 35 0,-2-6 0,2 2 522,-12 8-522,6-9 28,-1 2-28,-3 4 939,10-16-939,-4 7 0,-1-1 0,-1 5 0,-9 6 0,4-5 0,0-16 0,-2 8 0,6-15 0,-1 16 0,-1 2 0,1 8 0,-6 3 0,2-1 0,-4 1 0,5-2 0,-3-2 0,2 2 0,-3 5 0,7-8 0,8-6 0,0 4 0,15-24 0,-19 25 0,5-5 0,-8 5 0,-12 24 0,22-34 0,-24 35 0,35-48 0,-34 37 0,24-31 0,-21 21 0,7-10 0,-9 16 0,3-12 0,-3 10 0,4-7 0,5-6 0,-1 13 0,2-8 0,0 8 0,-1-3 0,3 3 0,-3-8 0,-2 12 0,2-15 0,-12 25 0,20-35 0,-26 39 0,25-35 0,-15 25 0,12-12 0,3 0 0,-3 3 0,3-3 0,0 4 0,-7 4 0,6-3 0,-11 8 0,6-7 0,3-2 0,-1 4 0,3-3 0,-5 9 0,0 3 0,5-7 0,5 4 0,-3-5 0,-2 7 0,-3 2 0,-5 1 0,28-16 0,-20 10 0,12-6 0,-17 8 0,-4 9 0,1-10 0,1 4 0,-1 0 0,-2 4 0,8-7 0,-6 6 0,12-13 0,2-1 0,1-9 0,-1 8 0,-6 3 0,-8 6 0,-1 2 0,0-7 0,1 3 0,6-12 0,-3 11 0,7-12 0,-5 8 0,4-4 0,-5 1 0,6-5 0,0 2 0,17-25 0,-4 15 0,3-21 0,-6 16 0,-13 5 0,15-13 0,-10 16 0,2-7 0,-5 8 0,-12 5 0,8-2 0,-8 3 0,-1 8 0,2 1 0,-1 0 0,6 2 0,-2-3 0,-3 8 0,-3 1 0,2 6 0,-2-1 0,2 5 0,-4 1 0,0 1 0,0 7 0,0-3 0,-6 7 0,8-2 0,-3 3 0,22 0 0,-1 0 0,12 0 0,-5 0 0,-8 0 0,36 0 0,-33 4 0,30-4 0,-30 4 0,0-4 0,10 3 0,-16-2 0,23 7 0,-26-1 0,15 1 0,-12 3 0,-3 2 0,-3-4 0,19 12 0,16 10 0,10 7 0,3 7-377,-30-21 0,1 0 377,24 12 0,-21-13 0,1-2 0,35 16 0,-35-15 0,1 1 0,-2-1 0,-1 1 0,-3-3 0,0 0 0,2 7 0,-3-3 0,6 0-33,-4 6 0,-2 1 33,-5-7 0,1 10 0,1 2 0,-5-4 0,-2 7 0,-1 1 0,2-4 0,-4 7 0,1 3 0,12 12 0,-14-14 0,0 1 0,25 31 0,-16-18 0,13 24-637,-15-11 637,-13-27 0,0-1 0,11 30-177,8 8 177,-19-29 0,-3-5 0,1 0 0,11 16 0,-1 10 0,15 8 0,-21-22 0,14 17 0,3 8 0,-16-21 0,12 19 720,-18-34-720,1 7 0,10 5 0,5 25-386,8-2 386,-9-3 0,7 1 0,-4-12 0,-2 10 0,4-4 0,-20-26 0,-2 0 0,12 23 0,-9-19 0,0 1 0,6 11 0,5 5 0,0-2 0,-2-12 0,-8-4 642,6-5-642,-11-5 186,8 10-186,-5-5 0,1 4 0,-1-5 472,0 5-472,2 6 0,-5-12 0,8 19 0,-2-7 0,0-6 0,7 19 0,-13-29 0,4 6 0,-2-3 0,6 0 0,-3 4 0,6-4 0,-3 7 0,-4-11 0,0 8 0,2-2 0,0 2 0,6 2 0,-7-6 0,10 7 0,-14-11 0,11 4 0,-10 0 0,10 1 0,-7 3 0,3-4 0,-2 1 0,-6-7 0,7 9 0,2 15 0,0-2 0,1 0 0,9 18 0,-13-30 0,-3-1 0,0 1 0,2 4 0,9 20 0,-5-11 0,-4-11 0,-1 0 0,-3-11 0,-6-11 0,5 8 0,-5-4 0,12 20 0,-10-16 0,10 13 0,-12-14 0,6-2 0,-2 0 0,3 7 0,0-10 0,0 10 0,-4-15 0,3 7 0,-3 0 0,4 2 0,-4-1 0,3-2 0,0-10 0,0 3 0,4-3 0,4 5 0,-7-7 0,7 0 0,-14-10 0,7-3 0,-2 4 0,12 0 0,0 1 0,4 0 0,-8-4 0,2-3 0,-2-2 0,0-2 0,3 0 0,-4-3 0,0-3 0,9-6 0,2 1 0,3-3 0,0 6 0,9-7 0,-1 3 0,14-9 0,-16 8 0,8-9 0,-2 0 0,10-7 0,7-11 0,-9 6 0,3-9 0,-13 1 0,10-11 0,-25 13 0,3-5 0,13-15 0,4-4 0,2-8 0,0-2-1036,3 0 1,-2 2 1035,-7 5 0,-4 6 0,12-14 0,-17 17 0,1-2 0,-6 5 0,-2 0 0,9-17 0,-1-1 0,-7 10 0,-2-1 0,1-6 0,-3 0-660,-10 12 1,-1-1 659,7-7 0,1-5 0,1-25 0,-2 2 0,-12 39 0,0-3 0,4-10 0,3-14 0,0 1 0,-5 14 0,-5 16 0,-1 2 0,7-27 0,4-12 0,-3 10 0,-5 19 0,-1 4 0,2-10 0,-1-1 0,3-10 0,1-1 0,0 0 0,-2 3 0,-3 14 0,-2-1 0,5-19 0,-2 2 0,3-16 0,-6 18 0,1 0 0,-4 23 0,1 2 0,1-9 0,1 1 0,-1 9 0,0 1-267,17-44 267,-1 6 0,0 9 0,-13 32 0,1-9 1892,-4 11-1892,3-8 1444,-3 11-1444,-5 16 321,0-8-321,0 7 0,4-10 0,0 11 0,1-1 0,-5 10 0,6-10 0,-6 5 0,3-6 0,-1 8 0,-2 0 0,5 0 0,-5 0 0,5 4 0,-2-4 0,2 4 0,1-4 0,3-5 0,-5 7 0,9-10 0,-2 6 0,0 0 0,5-2 0,-3 2 0,11-9 0,-1 0 0,4-1 0,-8 3 0,2 5 0,-3-5 0,0 6 0,3-2 0,3-6 0,-1 6 0,0-5 0,-2 4 0,-3 3 0,-3 2 0,5-4 0,-1-3 0,4 0 0,-3-2 0,10-5 0,-13 7 0,20-16 0,-9 3 0,-3 4 0,17-17 0,-23 20 0,42-39 0,-36 35 0,2-2 0,1 0 0,3 0 0,25-28 0,1 10 0,-4 2 0,12-1 0,-35 28 0,30-14 0,-28 17 0,13-3 0,-12 4 0,-16 12 0,1-1 0,-4 3 0,-5 7 0,0-3 0,-4 3 0,-4 0 0,-2 1 0,-1 2 0,1 0 0,-1 0 0,0 0 0,4 2 0,3 5 0,4-1 0,6 7 0,2-3 0,11 1 0,3 3 0,8-2 0,-4 3 0,3 0 0,-8-1 0,-4-2 0,5 5 0,-8-5 0,25 15 0,-23-14 0,37 19 0,-40-19 0,41 20 0,-30-13 0,22 13 0,-17-5 0,24 11 0,-27-10 0,5-1 0,1 1 0,8 8 0,-13-9 0,1 2 0,30 31 0,-19-19 0,-3 6 0,-3 3 0,-7 2-211,0 1 0,-3 1 211,-12 2 0,-1-4 0,1 1 0,7 17 0,-9-16 0,0-1 0,10 20 0,3 17 0,-4-28 0,3 22 0,-10-35 0,1 1-585,-2 0 0,0 2 585,6 11 0,1 0 0,-2-6 0,0-1 0,-5-1 0,1 2 0,13 20 0,3 3 0,-4-6 0,1 1-893,5 11 0,0-1 893,-8-18 0,-1-2 0,2 7 0,1-1 0,-3-11 0,2 2-727,-3-6 1,4 5 0,-2-3 726,12 17 0,-1-2 0,3 4 0,0 2 0,-14-22 0,-1 2 0,0-4 0,8 9 0,-1 0 0,8 15 0,0-1 0,-8-18 0,-1-3-615,-6-5 1,2 0 614,21 24 0,1 0 0,-17-22 0,0-2 0,14 17 0,-3-4 126,-21-24 0,-2-2-126,4 1 0,1 0 0,23 35 0,-18-29 0,0-1 0,17 26 0,-7-12 1381,0 5-1381,-20-25 2238,17 21-2238,-12-18 1978,-5-8-1978,8 12 835,2-1-835,-2 4 102,-2-7-102,-7-2 0,20 21 0,-18-17 0,21 24 0,-25-27 0,-1-3 0,5 13 0,-4-7 0,0 3 0,12 28 0,-14-22 0,10 16 0,-8-11 0,6-5 0,0 2 0,0-2 0,-9-23 0,-4 0 0,-3-11 0,2 8 0,-2-3 0,3 0 0,0 3 0,0-7 0,-4 3 0,4 0 0,-5-7 0,5 6 0,-5-7 0,3 1 0,-2 6 0,17 5 0,-10-2 0,13 5 0,-12-7 0,4-1 0,3 2 0,-6-4 0,14 5 0,-8 0 0,-1-2 0,-10-7 0,-10-9 0,-8-2 0,5-3 0,-7-1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03.984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0 1 24575,'8'91'0,"1"0"0,-1 0 0,0 0 0,0 0 0,0 0 0,1 0 0,-1 0 0,1 9 0,0 3 0,0-3 0,0-6 0,-2-12 0,-1-15 0,-1-1 0,-1-14 0,0 22 0,2-25 0,-2 20 0,1-49 0,-4 2 0,4-4 0,-4 4 0,2-2 0,0 2 0,-3 0 0,6-3 0,-6 3 0,3-7 0,0 3 0,-2-6 0,4 10 0,-4-6 0,2 6 0,0-4 0,-3 1 0,6-1 0,-5-2 0,4 1 0,-1 2 0,-1 1 0,0-4 0,0 1 0,1 3 0,-1 0 0,0 0 0,0 1 0,-2-4 0,5 6 0,-6 2 0,6-2 0,-5-3 0,4 1 0,-4-2 0,5 12 0,-2-6 0,0 2 0,1-5 0,-4-3 0,2 4 0,0-1 0,0-3 0,1 3 0,1-6 0,-4 5 0,1-5 0,1 2 0,-2 1 0,4-4 0,-2 3 0,0-9 0,0 8 0,0-7 0,-3 4 0,6-2 0,-6-1 0,5 1 0,-4-1 0,4 4 0,-4-3 0,4 6 0,-1-6 0,-1 6 0,2-3 0,-4 4 0,4-4 0,-1 3 0,2-3 0,-3 0 0,2 3 0,-4-2 0,5 2 0,-6 1 0,6-1 0,-3 1 0,1-1 0,1 1 0,-1 3 0,5-3 0,-5 3 0,4-4 0,-4 1 0,4 5 0,-1-8 0,-1 7 0,-1-11 0,-4 3 0,4-4 0,-2 4 0,3-3 0,0 6 0,0-3 0,0 1 0,0 1 0,0-1 0,0 2 0,3 1 0,-2-1 0,5 1 0,-6-1 0,6 9 0,-2-7 0,-1 4 0,0-6 0,-3-3 0,3 4 0,1 3 0,-1-6 0,3 2 0,-6-3 0,6 0 0,-5 3 0,4-2 0,-4 5 0,4-2 0,-5 0 0,6 1 0,-3-4 0,3 2 0,-2-3 0,1 3 0,-1-2 0,2-1 0,-3 0 0,-1-4 0,1-2 0,-3 2 0,0-5 0,1 2 0,-3 0 0,7 1 0,-5 3 0,5-1 0,-2 4 0,1-3 0,1 2 0,-5-5 0,5 5 0,-2-4 0,3 7 0,0-4 0,0 1 0,-4-5 0,3 2 0,-2 0 0,3 2 0,0 4 0,9 8 0,-7-8 0,4 7 0,-7-13 0,-2 0 0,2 4 0,4-2 0,2 5 0,-2-2 0,4 0 0,-9-4 0,7 3 0,-7-5 0,5 5 0,2 2 0,-1-4 0,5 5 0,-6-6 0,3 0 0,-5 3 0,1-5 0,1 4 0,-2-5 0,1 3 0,5 4 0,-3-3 0,8 6 0,-9-6 0,1 0 0,-5-2 0,9 3 0,-7-1 0,7 4 0,-6-5 0,2 0 0,-1 0 0,3 0 0,-3 0 0,1 0 0,-2-3 0,-2 2 0,2-5 0,-1 5 0,1-4 0,-2 7 0,3-4 0,0 5 0,5 1 0,-2-3 0,1 2 0,-6-3 0,1 0 0,-2 0 0,0 0 0,10 4 0,-5 0 0,6 1 0,-7-2 0,5-2 0,-4-4 0,5 3 0,1 0 0,-3-1 0,4 3 0,-6-7 0,-2 1 0,1-1 0,-4-2 0,1 1 0,1 3 0,-3-3 0,6 6 0,-3-5 0,0 4 0,0-5 0,8 8 0,-6-4 0,7 3 0,-10-5 0,-2-2 0,-1 0 0,1-1 0,-1 1 0,1 2 0,-1-1 0,1 1 0,-1-2 0,1 0 0,-4-1 0,3 1 0,-2-1 0,5 1 0,2 0 0,7 3 0,-6-2 0,6 1 0,-11-2 0,3 0 0,-4 0 0,1-1 0,-1 1 0,0 0 0,1 0 0,-1-1 0,4 1 0,-3 0 0,6 0 0,-6 0 0,3 0 0,-1 0 0,2 0 0,2 0 0,-2 0 0,1-3 0,-4 2 0,4-1 0,-4-1 0,1 2 0,1-1 0,0 2 0,0 0 0,3-3 0,-2 2 0,2-1 0,0 2 0,0 0 0,0 0 0,-3-3 0,3 3 0,-6-6 0,3 6 0,-1-3 0,2 0 0,2 3 0,-2-3 0,1 0 0,7 5 0,-7-6 0,9 6 0,-16-7 0,4 4 0,-6-4 0,7 1 0,0 1 0,1 0 0,1 3 0,-1 0 0,2-2 0,-2 1 0,1-2 0,-1 0 0,2 3 0,1-5 0,-4 4 0,11-2 0,-14 1 0,13-2 0,-13 1 0,7-2 0,3 4 0,-6-4 0,9 2 0,-12-3 0,8 3 0,-5-3 0,2 3 0,4-3 0,-2 0 0,-1 0 0,-2 0 0,-1 0 0,6 0 0,-6 0 0,9 0 0,-9 0 0,9 0 0,-5 0 0,-1 0 0,-2 0 0,2 0 0,1 0 0,5 0 0,-5 0 0,5 0 0,-5 0 0,10 0 0,-10 0 0,7 0 0,-8 0 0,3 0 0,-6 0 0,5 0 0,-2 0 0,0 0 0,3 0 0,-3 0 0,-1 3 0,1-2 0,-4 1 0,11-2 0,-8 0 0,5 0 0,-5 0 0,-3 3 0,4-2 0,-4 4 0,3-4 0,-3 1 0,1-2 0,1 3 0,-1-2 0,2 1 0,1-2 0,9 0 0,-7 0 0,7 0 0,-9 0 0,-4 0 0,3 0 0,-3 0 0,1 0 0,1 0 0,-1 0 0,2 3 0,-2-2 0,1 2 0,-1-3 0,-1 2 0,3-1 0,-6 1 0,6 1 0,-6-2 0,6 1 0,-6-2 0,6 3 0,-9-2 0,5 2 0,-5-3 0,5 0 0,-1 0 0,4 0 0,-1 0 0,-1 0 0,0 0 0,-1 0 0,-2 0 0,8 0 0,-7 2 0,3-1 0,-4 1 0,-1-2 0,1 0 0,2 0 0,2 0 0,2 0 0,-2 0 0,1 0 0,-1 0 0,-1 0 0,3 0 0,-3 0 0,1 0 0,9 0 0,-7 0 0,9 0 0,-9 0 0,-3 0 0,7 0 0,-6 0 0,6 0 0,0 0 0,1 0 0,0 0 0,2 3 0,-2-2 0,8 2 0,8-3 0,-10 0 0,13 0 0,-15 0 0,13 0 0,-4 0 0,8 0 0,-18 0 0,20 4 0,-19-4 0,9 4 0,-6-4 0,-7 0 0,3 3 0,1-2 0,-1 2 0,0-1 0,1-1 0,-4 2 0,-1-3 0,-4 0 0,1 0 0,-1 0 0,-2 0 0,1 0 0,-1 0 0,2 0 0,-2 0 0,1 0 0,-4 0 0,1 0 0,0 3 0,-5-3 0,2 5 0,-6-4 0,0 1 0,3-2 0,-2 2 0,2-1 0,-2 1 0,-4-2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03.984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0 1 24575,'8'91'0,"1"0"0,-1 0 0,0 0 0,0 0 0,0 0 0,1 0 0,-1 0 0,1 9 0,0 3 0,0-3 0,0-6 0,-2-12 0,-1-15 0,-1-1 0,-1-14 0,0 22 0,2-25 0,-2 20 0,1-49 0,-4 2 0,4-4 0,-4 4 0,2-2 0,0 2 0,-3 0 0,6-3 0,-6 3 0,3-7 0,0 3 0,-2-6 0,4 10 0,-4-6 0,2 6 0,0-4 0,-3 1 0,6-1 0,-5-2 0,4 1 0,-1 2 0,-1 1 0,0-4 0,0 1 0,1 3 0,-1 0 0,0 0 0,0 1 0,-2-4 0,5 6 0,-6 2 0,6-2 0,-5-3 0,4 1 0,-4-2 0,5 12 0,-2-6 0,0 2 0,1-5 0,-4-3 0,2 4 0,0-1 0,0-3 0,1 3 0,1-6 0,-4 5 0,1-5 0,1 2 0,-2 1 0,4-4 0,-2 3 0,0-9 0,0 8 0,0-7 0,-3 4 0,6-2 0,-6-1 0,5 1 0,-4-1 0,4 4 0,-4-3 0,4 6 0,-1-6 0,-1 6 0,2-3 0,-4 4 0,4-4 0,-1 3 0,2-3 0,-3 0 0,2 3 0,-4-2 0,5 2 0,-6 1 0,6-1 0,-3 1 0,1-1 0,1 1 0,-1 3 0,5-3 0,-5 3 0,4-4 0,-4 1 0,4 5 0,-1-8 0,-1 7 0,-1-11 0,-4 3 0,4-4 0,-2 4 0,3-3 0,0 6 0,0-3 0,0 1 0,0 1 0,0-1 0,0 2 0,3 1 0,-2-1 0,5 1 0,-6-1 0,6 9 0,-2-7 0,-1 4 0,0-6 0,-3-3 0,3 4 0,1 3 0,-1-6 0,3 2 0,-6-3 0,6 0 0,-5 3 0,4-2 0,-4 5 0,4-2 0,-5 0 0,6 1 0,-3-4 0,3 2 0,-2-3 0,1 3 0,-1-2 0,2-1 0,-3 0 0,-1-4 0,1-2 0,-3 2 0,0-5 0,1 2 0,-3 0 0,7 1 0,-5 3 0,5-1 0,-2 4 0,1-3 0,1 2 0,-5-5 0,5 5 0,-2-4 0,3 7 0,0-4 0,0 1 0,-4-5 0,3 2 0,-2 0 0,3 2 0,0 4 0,9 8 0,-7-8 0,4 7 0,-7-13 0,-2 0 0,2 4 0,4-2 0,2 5 0,-2-2 0,4 0 0,-9-4 0,7 3 0,-7-5 0,5 5 0,2 2 0,-1-4 0,5 5 0,-6-6 0,3 0 0,-5 3 0,1-5 0,1 4 0,-2-5 0,1 3 0,5 4 0,-3-3 0,8 6 0,-9-6 0,1 0 0,-5-2 0,9 3 0,-7-1 0,7 4 0,-6-5 0,2 0 0,-1 0 0,3 0 0,-3 0 0,1 0 0,-2-3 0,-2 2 0,2-5 0,-1 5 0,1-4 0,-2 7 0,3-4 0,0 5 0,5 1 0,-2-3 0,1 2 0,-6-3 0,1 0 0,-2 0 0,0 0 0,10 4 0,-5 0 0,6 1 0,-7-2 0,5-2 0,-4-4 0,5 3 0,1 0 0,-3-1 0,4 3 0,-6-7 0,-2 1 0,1-1 0,-4-2 0,1 1 0,1 3 0,-3-3 0,6 6 0,-3-5 0,0 4 0,0-5 0,8 8 0,-6-4 0,7 3 0,-10-5 0,-2-2 0,-1 0 0,1-1 0,-1 1 0,1 2 0,-1-1 0,1 1 0,-1-2 0,1 0 0,-4-1 0,3 1 0,-2-1 0,5 1 0,2 0 0,7 3 0,-6-2 0,6 1 0,-11-2 0,3 0 0,-4 0 0,1-1 0,-1 1 0,0 0 0,1 0 0,-1-1 0,4 1 0,-3 0 0,6 0 0,-6 0 0,3 0 0,-1 0 0,2 0 0,2 0 0,-2 0 0,1-3 0,-4 2 0,4-1 0,-4-1 0,1 2 0,1-1 0,0 2 0,0 0 0,3-3 0,-2 2 0,2-1 0,0 2 0,0 0 0,0 0 0,-3-3 0,3 3 0,-6-6 0,3 6 0,-1-3 0,2 0 0,2 3 0,-2-3 0,1 0 0,7 5 0,-7-6 0,9 6 0,-16-7 0,4 4 0,-6-4 0,7 1 0,0 1 0,1 0 0,1 3 0,-1 0 0,2-2 0,-2 1 0,1-2 0,-1 0 0,2 3 0,1-5 0,-4 4 0,11-2 0,-14 1 0,13-2 0,-13 1 0,7-2 0,3 4 0,-6-4 0,9 2 0,-12-3 0,8 3 0,-5-3 0,2 3 0,4-3 0,-2 0 0,-1 0 0,-2 0 0,-1 0 0,6 0 0,-6 0 0,9 0 0,-9 0 0,9 0 0,-5 0 0,-1 0 0,-2 0 0,2 0 0,1 0 0,5 0 0,-5 0 0,5 0 0,-5 0 0,10 0 0,-10 0 0,7 0 0,-8 0 0,3 0 0,-6 0 0,5 0 0,-2 0 0,0 0 0,3 0 0,-3 0 0,-1 3 0,1-2 0,-4 1 0,11-2 0,-8 0 0,5 0 0,-5 0 0,-3 3 0,4-2 0,-4 4 0,3-4 0,-3 1 0,1-2 0,1 3 0,-1-2 0,2 1 0,1-2 0,9 0 0,-7 0 0,7 0 0,-9 0 0,-4 0 0,3 0 0,-3 0 0,1 0 0,1 0 0,-1 0 0,2 3 0,-2-2 0,1 2 0,-1-3 0,-1 2 0,3-1 0,-6 1 0,6 1 0,-6-2 0,6 1 0,-6-2 0,6 3 0,-9-2 0,5 2 0,-5-3 0,5 0 0,-1 0 0,4 0 0,-1 0 0,-1 0 0,0 0 0,-1 0 0,-2 0 0,8 0 0,-7 2 0,3-1 0,-4 1 0,-1-2 0,1 0 0,2 0 0,2 0 0,2 0 0,-2 0 0,1 0 0,-1 0 0,-1 0 0,3 0 0,-3 0 0,1 0 0,9 0 0,-7 0 0,9 0 0,-9 0 0,-3 0 0,7 0 0,-6 0 0,6 0 0,0 0 0,1 0 0,0 0 0,2 3 0,-2-2 0,8 2 0,8-3 0,-10 0 0,13 0 0,-15 0 0,13 0 0,-4 0 0,8 0 0,-18 0 0,20 4 0,-19-4 0,9 4 0,-6-4 0,-7 0 0,3 3 0,1-2 0,-1 2 0,0-1 0,1-1 0,-4 2 0,-1-3 0,-4 0 0,1 0 0,-1 0 0,-2 0 0,1 0 0,-1 0 0,2 0 0,-2 0 0,1 0 0,-4 0 0,1 0 0,0 3 0,-5-3 0,2 5 0,-6-4 0,0 1 0,3-2 0,-2 2 0,2-1 0,-2 1 0,-4-2 0,1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03.984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0 1 24575,'8'91'0,"1"0"0,-1 0 0,0 0 0,0 0 0,0 0 0,1 0 0,-1 0 0,1 9 0,0 3 0,0-3 0,0-6 0,-2-12 0,-1-15 0,-1-1 0,-1-14 0,0 22 0,2-25 0,-2 20 0,1-49 0,-4 2 0,4-4 0,-4 4 0,2-2 0,0 2 0,-3 0 0,6-3 0,-6 3 0,3-7 0,0 3 0,-2-6 0,4 10 0,-4-6 0,2 6 0,0-4 0,-3 1 0,6-1 0,-5-2 0,4 1 0,-1 2 0,-1 1 0,0-4 0,0 1 0,1 3 0,-1 0 0,0 0 0,0 1 0,-2-4 0,5 6 0,-6 2 0,6-2 0,-5-3 0,4 1 0,-4-2 0,5 12 0,-2-6 0,0 2 0,1-5 0,-4-3 0,2 4 0,0-1 0,0-3 0,1 3 0,1-6 0,-4 5 0,1-5 0,1 2 0,-2 1 0,4-4 0,-2 3 0,0-9 0,0 8 0,0-7 0,-3 4 0,6-2 0,-6-1 0,5 1 0,-4-1 0,4 4 0,-4-3 0,4 6 0,-1-6 0,-1 6 0,2-3 0,-4 4 0,4-4 0,-1 3 0,2-3 0,-3 0 0,2 3 0,-4-2 0,5 2 0,-6 1 0,6-1 0,-3 1 0,1-1 0,1 1 0,-1 3 0,5-3 0,-5 3 0,4-4 0,-4 1 0,4 5 0,-1-8 0,-1 7 0,-1-11 0,-4 3 0,4-4 0,-2 4 0,3-3 0,0 6 0,0-3 0,0 1 0,0 1 0,0-1 0,0 2 0,3 1 0,-2-1 0,5 1 0,-6-1 0,6 9 0,-2-7 0,-1 4 0,0-6 0,-3-3 0,3 4 0,1 3 0,-1-6 0,3 2 0,-6-3 0,6 0 0,-5 3 0,4-2 0,-4 5 0,4-2 0,-5 0 0,6 1 0,-3-4 0,3 2 0,-2-3 0,1 3 0,-1-2 0,2-1 0,-3 0 0,-1-4 0,1-2 0,-3 2 0,0-5 0,1 2 0,-3 0 0,7 1 0,-5 3 0,5-1 0,-2 4 0,1-3 0,1 2 0,-5-5 0,5 5 0,-2-4 0,3 7 0,0-4 0,0 1 0,-4-5 0,3 2 0,-2 0 0,3 2 0,0 4 0,9 8 0,-7-8 0,4 7 0,-7-13 0,-2 0 0,2 4 0,4-2 0,2 5 0,-2-2 0,4 0 0,-9-4 0,7 3 0,-7-5 0,5 5 0,2 2 0,-1-4 0,5 5 0,-6-6 0,3 0 0,-5 3 0,1-5 0,1 4 0,-2-5 0,1 3 0,5 4 0,-3-3 0,8 6 0,-9-6 0,1 0 0,-5-2 0,9 3 0,-7-1 0,7 4 0,-6-5 0,2 0 0,-1 0 0,3 0 0,-3 0 0,1 0 0,-2-3 0,-2 2 0,2-5 0,-1 5 0,1-4 0,-2 7 0,3-4 0,0 5 0,5 1 0,-2-3 0,1 2 0,-6-3 0,1 0 0,-2 0 0,0 0 0,10 4 0,-5 0 0,6 1 0,-7-2 0,5-2 0,-4-4 0,5 3 0,1 0 0,-3-1 0,4 3 0,-6-7 0,-2 1 0,1-1 0,-4-2 0,1 1 0,1 3 0,-3-3 0,6 6 0,-3-5 0,0 4 0,0-5 0,8 8 0,-6-4 0,7 3 0,-10-5 0,-2-2 0,-1 0 0,1-1 0,-1 1 0,1 2 0,-1-1 0,1 1 0,-1-2 0,1 0 0,-4-1 0,3 1 0,-2-1 0,5 1 0,2 0 0,7 3 0,-6-2 0,6 1 0,-11-2 0,3 0 0,-4 0 0,1-1 0,-1 1 0,0 0 0,1 0 0,-1-1 0,4 1 0,-3 0 0,6 0 0,-6 0 0,3 0 0,-1 0 0,2 0 0,2 0 0,-2 0 0,1-3 0,-4 2 0,4-1 0,-4-1 0,1 2 0,1-1 0,0 2 0,0 0 0,3-3 0,-2 2 0,2-1 0,0 2 0,0 0 0,0 0 0,-3-3 0,3 3 0,-6-6 0,3 6 0,-1-3 0,2 0 0,2 3 0,-2-3 0,1 0 0,7 5 0,-7-6 0,9 6 0,-16-7 0,4 4 0,-6-4 0,7 1 0,0 1 0,1 0 0,1 3 0,-1 0 0,2-2 0,-2 1 0,1-2 0,-1 0 0,2 3 0,1-5 0,-4 4 0,11-2 0,-14 1 0,13-2 0,-13 1 0,7-2 0,3 4 0,-6-4 0,9 2 0,-12-3 0,8 3 0,-5-3 0,2 3 0,4-3 0,-2 0 0,-1 0 0,-2 0 0,-1 0 0,6 0 0,-6 0 0,9 0 0,-9 0 0,9 0 0,-5 0 0,-1 0 0,-2 0 0,2 0 0,1 0 0,5 0 0,-5 0 0,5 0 0,-5 0 0,10 0 0,-10 0 0,7 0 0,-8 0 0,3 0 0,-6 0 0,5 0 0,-2 0 0,0 0 0,3 0 0,-3 0 0,-1 3 0,1-2 0,-4 1 0,11-2 0,-8 0 0,5 0 0,-5 0 0,-3 3 0,4-2 0,-4 4 0,3-4 0,-3 1 0,1-2 0,1 3 0,-1-2 0,2 1 0,1-2 0,9 0 0,-7 0 0,7 0 0,-9 0 0,-4 0 0,3 0 0,-3 0 0,1 0 0,1 0 0,-1 0 0,2 3 0,-2-2 0,1 2 0,-1-3 0,-1 2 0,3-1 0,-6 1 0,6 1 0,-6-2 0,6 1 0,-6-2 0,6 3 0,-9-2 0,5 2 0,-5-3 0,5 0 0,-1 0 0,4 0 0,-1 0 0,-1 0 0,0 0 0,-1 0 0,-2 0 0,8 0 0,-7 2 0,3-1 0,-4 1 0,-1-2 0,1 0 0,2 0 0,2 0 0,2 0 0,-2 0 0,1 0 0,-1 0 0,-1 0 0,3 0 0,-3 0 0,1 0 0,9 0 0,-7 0 0,9 0 0,-9 0 0,-3 0 0,7 0 0,-6 0 0,6 0 0,0 0 0,1 0 0,0 0 0,2 3 0,-2-2 0,8 2 0,8-3 0,-10 0 0,13 0 0,-15 0 0,13 0 0,-4 0 0,8 0 0,-18 0 0,20 4 0,-19-4 0,9 4 0,-6-4 0,-7 0 0,3 3 0,1-2 0,-1 2 0,0-1 0,1-1 0,-4 2 0,-1-3 0,-4 0 0,1 0 0,-1 0 0,-2 0 0,1 0 0,-1 0 0,2 0 0,-2 0 0,1 0 0,-4 0 0,1 0 0,0 3 0,-5-3 0,2 5 0,-6-4 0,0 1 0,3-2 0,-2 2 0,2-1 0,-2 1 0,-4-2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24575,'-5'3'0,"-1"0"0,0 2 0,0 4 0,1-2 0,-1 4 0,0-5 0,0 3 0,0-3 0,1-1 0,-1 4 0,0 0 0,0 1 0,0-2 0,-3 1 0,3-3 0,-5 9 0,4-6 0,-1 3 0,2-3 0,0-3 0,3-1 0,-2 1 0,1 3 0,1-3 0,-2 3 0,4-1 0,-4-1 0,5 1 0,-5-2 0,4 0 0,-2-1 0,1-2 0,1 3 0,-1-3 0,-1 0 0,3 2 0,-5-2 0,4 3 0,-4-1 0,4 1 0,-4 0 0,2-1 0,0 1 0,-2 0 0,2-1 0,-3 1 0,0 3 0,0-3 0,0 3 0,1-1 0,-1-1 0,0 1 0,0-2 0,3 0 0,-2-1 0,2 1 0,0 0 0,-2-3 0,4 2 0,-4-4 0,4 4 0,-4-5 0,5 5 0,-3-4 0,3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24575,'3'9'0,"0"-3"0,1 5 0,1-4 0,-2 4 0,0-4 0,3 4 0,-3-4 0,3 4 0,-3-4 0,3 4 0,-3-4 0,3 1 0,-3 1 0,2-3 0,-4 3 0,4-6 0,-2 5 0,0-4 0,0 5 0,-1-4 0,2 1 0,-1 0 0,2-1 0,-2 4 0,3-3 0,-3 3 0,0-3 0,-1-1 0,-1 1 0,4 0 0,-4-1 0,4 1 0,-5 3 0,5-3 0,-1 6 0,-1-6 0,2 3 0,-4-4 0,1 1 0,1 0 0,-2-1 0,1 1 0,1 0 0,0-1 0,0 1 0,-1 0 0,-2-3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24575,'-3'9'0,"0"-3"0,-1 6 0,-1 1 0,1 0 0,-2 6 0,-3-6 0,2 6 0,-3-3 0,1 1 0,5-1 0,-4-4 0,4 0 0,-2-2 0,0 1 0,3-2 0,-2 1 0,4-2 0,-4-2 0,5 0 0,-3-1 0,1 1 0,1 0 0,-2-1 0,1 1 0,1 0 0,-4 2 0,4-1 0,-1 1 0,-1-2 0,2 0 0,-1 2 0,-1 2 0,2-1 0,-4 0 0,5-1 0,-3-1 0,1 1 0,-2 1 0,1-3 0,0 6 0,1-6 0,1 3 0,-4 0 0,2-3 0,-3 6 0,2-3 0,-1 0 0,4 3 0,-4-8 0,5 4 0,-5-5 0,4 3 0,-1-1 0,-1 1 0,2 0 0,-1-1 0,-1 1 0,3 0 0,-3-1 0,3-1 0,0-2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24575,'-5'0'0,"2"-3"0,-2 2 0,1-4 0,-1 5 0,-1-3 0,3 1 0,-2 1 0,2-4 0,-3 4 0,3-4 0,-2 5 0,2-5 0,0 1 0,-3 1 0,6-2 0,-3 2 0,1-3 0,1 1 0,-1-1 0,2 0 0,-3 1 0,3-1 0,-3 3 0,3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50:34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0 274 24575,'0'12'0,"3"2"0,-2 2 0,2 2 0,-1 1 0,-1 7 0,5-3 0,-6 12 0,3-4 0,1 4 0,-4 0 0,3 1 0,1 3 0,-3-3 0,5 8 0,-1 2 0,2 0 0,-3 3 0,0-16 0,-4 5 0,0-14 0,0 6 0,0-7 0,0 3 0,0-3 0,0 3 0,3-3 0,-3-1 0,3-4 0,-3 1 0,0-1 0,0 1 0,3-4 0,-3 0 0,3 5 0,-3-4 0,0 8 0,0-6 0,0 1 0,2-1 0,-1 1 0,2-4 0,-3 3 0,0-6 0,0 6 0,0-3 0,0 1 0,2-2 0,-1 9 0,2-6 0,-3 10 0,0-8 0,0 3 0,0-3 0,0 0 0,0-1 0,0-6 0,0 6 0,0-6 0,0 0 0,0-2 0,0-1 0,0 3 0,0-1 0,0 6 0,0-5 0,0 2 0,0-3 0,0-5 0,0 5 0,0-5 0,0 4 0,0-1 0,0 3 0,0-1 0,0 1 0,0 7 0,0-5 0,0 3 0,0-9 0,0-3 0,0 0 0,2-2 0,1 0 0,2-3 0,3 0 0,4 0 0,3 0 0,7 0 0,-2 0 0,9 0 0,-5 0 0,3 0 0,2 0 0,-1 0 0,7 0 0,10 0 0,-18 0 0,18 0 0,-10 0 0,7 0 0,2 0 0,-4 0 0,-8 0 0,11 0 0,-11 0 0,8 0 0,-5 0 0,-4 0 0,4 0 0,0 0 0,1 0 0,4 0 0,-9 0 0,4 0 0,-8 0 0,-3 0 0,4 0 0,-7 0 0,9 0 0,-3 0 0,-1 0 0,1 0 0,-1 0 0,0 0 0,9 0 0,-6 0 0,2 0 0,-9 0 0,0 0 0,-6 0 0,5 0 0,-5 0 0,2 0 0,-3 0 0,3 0 0,-6 0 0,6 0 0,-3 0 0,4 0 0,-4 0 0,15 0 0,-12 0 0,16 0 0,-11 0 0,0 0 0,2 0 0,-5 0 0,-1 0 0,-2 0 0,-1 0 0,2 0 0,1 0 0,-1 0 0,1 0 0,-4 0 0,-3 0 0,7 0 0,-5 0 0,6 0 0,-5 0 0,-1 0 0,-1 0 0,4 0 0,-4 0 0,1 0 0,1 0 0,-3 0 0,3 0 0,1 0 0,0 0 0,1 0 0,-2 0 0,-4 0 0,-2-3 0,2 3 0,-2-3 0,-1 3 0,3 0 0,-2 0 0,0 0 0,1 0 0,-1 0 0,0 0 0,1 0 0,-4 0 0,5 0 0,6 0 0,-3 0 0,5 0 0,-7 0 0,-1 0 0,-2 0 0,-1 0 0,-3 0 0,1 0 0,-1 0 0,3 0 0,1 0 0,7 0 0,0 0 0,-1 0 0,-4 0 0,-6 0 0,0 0 0,1 0 0,-1-2 0,0-1 0,1-2 0,-3-1 0,-1-2 0,0 2 0,-1-4 0,1 1 0,1-3 0,-3 1 0,3-4 0,-3 0 0,0 0 0,3-3 0,-3 3 0,3-1 0,-3-1 0,0 1 0,0-6 0,-3 3 0,3-7 0,-3 2 0,0-7 0,2 6 0,-2-1 0,3 13 0,0-4 0,-3 4 0,2-5 0,-1 2 0,2-1 0,-3 1 0,2 1 0,-1-3 0,2 6 0,-3-6 0,2 3 0,-2-9 0,1 8 0,1-7 0,-1 8 0,-1-4 0,2 1 0,-4-1 0,4 1 0,-2-1 0,1 1 0,1 2 0,-2-5 0,0-4 0,0 1 0,0-6 0,-3 11 0,5-3 0,-4 0 0,1 2 0,1-5 0,-3 5 0,5-2 0,-4 0 0,4 3 0,-2-3 0,0 3 0,3-6 0,-6 4 0,2-22 0,-2 21 0,2-17 0,-2 16 0,3-3 0,-1-1 0,-2 4 0,5 1 0,-4 4 0,4 2 0,-4-1 0,4 4 0,-2-1 0,3-1 0,0 3 0,-2-6 0,1 6 0,-2-6 0,0 3 0,3-4 0,-3 1 0,0-1 0,3 1 0,-3 5 0,3-1 0,0 6 0,0-1 0,0-2 0,0 2 0,0-2 0,0 0 0,0-1 0,0 1 0,-3-1 0,3 3 0,-3-1 0,3 4 0,0-2 0,0 2 0,0-2 0,0 2 0,0-4 0,0 1 0,0-3 0,0 4 0,-2-3 0,1 2 0,-2-2 0,3-1 0,0 1 0,-2 2 0,2-2 0,-5 8 0,-1-2 0,0 5 0,-5 2 0,0-1 0,-5 1 0,1-2 0,-3 0 0,3 0 0,-7 0 0,5 0 0,-7 0 0,7 0 0,-5 0 0,0 0 0,-1 0 0,1 0 0,-4 0 0,-1 0 0,0 0 0,-7 0 0,6 0 0,-2 0 0,3 0 0,1 0 0,0-3 0,-1 3 0,1-3 0,-1 3 0,1 0 0,6 0 0,-9 0 0,5 0 0,-23 0 0,16 0 0,-10 0 0,18 0 0,-3 0 0,3 0 0,-3 0 0,-1 0 0,3 0 0,-5 0 0,10 0 0,-3 0 0,6 0 0,-1 0 0,-7 0 0,7 0 0,-9 0 0,13 0 0,-1 0 0,-1 0 0,3 0 0,-6 2 0,3-1 0,-4 2 0,4-3 0,-3 3 0,9-3 0,-12 6 0,11-5 0,-11 2 0,5-3 0,-2 2 0,-4-1 0,2 5 0,-2-6 0,4 6 0,-1-6 0,-3 6 0,3-5 0,-7 2 0,7-3 0,-3 2 0,3-1 0,1 2 0,-1-3 0,-5 0 0,4 0 0,-1 0 0,3 0 0,6 0 0,-6 0 0,3 0 0,-1 0 0,-5 0 0,8 0 0,-5 0 0,3 0 0,0 0 0,0 0 0,0 0 0,4 2 0,-4-1 0,3 2 0,-8-3 0,7 0 0,-3 0 0,4 0 0,1 0 0,-1 0 0,1 0 0,-1 0 0,1 0 0,0 0 0,-1 0 0,3 0 0,-4 0 0,4 0 0,-5 0 0,5 0 0,-1 0 0,4 0 0,-5 0 0,5 0 0,-5 0 0,2 0 0,1 0 0,-3 0 0,2 0 0,-2 0 0,-4 0 0,3 0 0,-3 0 0,4 0 0,-1 0 0,1 0 0,0 0 0,-1 2 0,3-1 0,1 1 0,3-2 0,0 0 0,-1 0 0,1 0 0,0 0 0,2 3 0,1 0 0,2 2 0,0 6 0,0-4 0,0 7 0,2-8 0,-2 2 0,3-3 0,-3 0 0,0 1 0,0 2 0,2-2 0,-1 4 0,1-1 0,-2 0 0,0 2 0,2-8 0,-1 7 0,1-6 0,-2 7 0,0-5 0,0 5 0,0-5 0,0 4 0,0-4 0,0 2 0,0-2 0,0-1 0,0 0 0,0 1 0,0-1 0,0 0 0,0 0 0,0 3 0,0-2 0,0 2 0,0-2 0,0-1 0,0 0 0,0 1 0,0-1 0,0 0 0,0 1 0,0-1 0,0 0 0,0 0 0,0 1 0,0-3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33.08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27:56.7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3034 24575,'8'0'0,"1"0"0,0 0 0,2 0 0,-2 0 0,3 0 0,-1 0 0,-2 0 0,6 0 0,-6-3 0,6 2 0,-3-1 0,3-1 0,-2 2 0,1-4 0,1 4 0,5-5 0,0 6 0,2-6 0,-6 5 0,-1-2 0,0 1 0,-2 1 0,2-2 0,-4 0 0,1 3 0,3-3 0,-2 3 0,2-2 0,-4 1 0,4-2 0,-2 1 0,5 1 0,1-2 0,1 1 0,0 1 0,-2-5 0,1 6 0,1-6 0,6 2 0,-12 1 0,11-3 0,-11 5 0,16-5 0,-9 2 0,5 0 0,-7-1 0,4 4 0,-3-2 0,6 0 0,-9 2 0,5-2 0,-7 0 0,8 0 0,-3-1 0,2-2 0,-3 6 0,0-9 0,-3 8 0,2-8 0,-5 9 0,5-6 0,-5 3 0,2-1 0,0-1 0,0 1 0,1-2 0,2 3 0,-5-3 0,5 3 0,-5 0 0,2-3 0,0 3 0,-3-3 0,6 0 0,-5 0 0,5 2 0,-5-1 0,5 1 0,-2 1 0,10-3 0,-5 3 0,6-4 0,-14 3 0,8-2 0,-7 3 0,8-4 0,-3 1 0,0 0 0,0-1 0,-3 4 0,2-3 0,-2 0 0,3-1 0,0-5 0,3 2 0,4 0 0,11-4 0,-9 4 0,6-2 0,-14 3 0,3 3 0,-4-1 0,7-3 0,-5 3 0,9-6 0,-10 6 0,0 0 0,-2 2 0,-2-2 0,6 0 0,-5-2 0,17-3 0,-19 4 0,15-7 0,-10 8 0,3-5 0,1 2 0,2-4 0,-2 1 0,-4 3 0,-2-2 0,1 5 0,-2-8 0,6 4 0,0-5 0,6-6 0,0 6 0,-4-2 0,-3 5 0,-6 4 0,3-4 0,-3 3 0,2 1 0,-6 1 0,3-2 0,-3 1 0,0-2 0,3 2 0,-3-1 0,3-1 0,1-2 0,-3 0 0,5-3 0,-2 4 0,-3 2 0,5-1 0,-9 2 0,4-4 0,2-2 0,-5 2 0,3 0 0,1-2 0,0 2 0,3-7 0,2 3 0,-6 2 0,2 3 0,0-4 0,8-8 0,-2 1 0,2-5 0,-8 12 0,1-3 0,-2-1 0,5 3 0,-1-10 0,-5 13 0,10-13 0,-11 10 0,12-11 0,-11 12 0,0-4 0,-1 5 0,-2-1 0,5-11 0,-2 6 0,3-6 0,-6 8 0,2 0 0,-2 0 0,2 0 0,1 0 0,0 0 0,-1 0 0,-2 6 0,-1-5 0,-1 8 0,-1-8 0,4 6 0,-1-6 0,2-1 0,-3 3 0,3-5 0,1 1 0,1 0 0,3-3 0,-7 4 0,5-1 0,-4 1 0,5-4 0,-3 3 0,-3-3 0,5-1 0,-5 4 0,5-4 0,-2 1 0,-3 9 0,-1-7 0,0 8 0,1-6 0,0 0 0,1 3 0,-1-2 0,2 2 0,1-3 0,-3 0 0,2 1 0,-2-1 0,0 0 0,-1 0 0,5-9 0,-5 3 0,12-3 0,-10 1 0,6 3 0,-3-3 0,-1 3 0,0 2 0,0-1 0,-4 9 0,4-7 0,-7 8 0,9-14 0,-7 9 0,6-6 0,-7 9 0,2-1 0,-3 0 0,0 1 0,0 3 0,0 1 0,2-1 0,-1 0 0,-1 3 0,-1-2 0,-2 2 0,3 0 0,-3 1 0,2 0 0,-2 2 0,3-5 0,-3 5 0,2-2 0,-5 3 0,5-1 0,-4 1 0,3-1 0,-3 1 0,4-3 0,-2 2 0,3-3 0,-3 4 0,2 0 0,-2-1 0,0 1 0,2-1 0,-2 1 0,0-1 0,-1 1 0,0 0 0,-1-1 0,4 1 0,-5-4 0,5 3 0,-2-5 0,3 5 0,-3-2 0,2 0 0,-2 4 0,0-6 0,2 6 0,-4-4 0,1 3 0,-2 0 0,3 2 0,-3-2 0,3 2 0,-3-3 0,0 1 0,2 2 0,-1-2 0,1 4 0,-2-1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3:39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24575,'3'2'0,"2"-1"0,-2 4 0,3 1 0,0 0 0,0 6 0,-1-6 0,1 6 0,0-6 0,0 6 0,0-3 0,0 1 0,0-2 0,3 1 0,-3 0 0,3 3 0,-3-2 0,0-2 0,0-2 0,-1 0 0,1-1 0,-3 1 0,2 0 0,-2-1 0,3 1 0,0 3 0,2 0 0,-1 0 0,1-1 0,-2-2 0,-1 2 0,1-1 0,0 4 0,0-4 0,0 1 0,0-2 0,-1 0 0,-2-1 0,2-1 0,-4 1 0,4-2 0,-2 2 0,0 1 0,2-3 0,-1 2 0,-1-2 0,2 3 0,-2 3 0,3-3 0,0 3 0,-1-4 0,1 4 0,-2-2 0,1 1 0,-2-2 0,3-1 0,-3 1 0,2 0 0,-5 0 0,6-3 0,-6 2 0,3-5 0,-3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ABE26-89D4-8C41-B7D4-55D32E592E1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E3695-D252-8B41-9CF1-31808CD21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1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8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3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7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5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6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7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65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77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3695-D252-8B41-9CF1-31808CD21F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BB0E-6AA8-4168-6308-38F703CE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0C887-AA10-0D94-274E-A5EB139B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9981-E042-70FA-7C08-F7309AB9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8D9F-EA26-0855-A1FD-3C34958A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528E-3897-EDC5-4601-384284ED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4792-7671-8BA7-F848-AFF215DE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E5F15-E0F8-7754-8B1B-E79351F0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EB3C-1716-B1CA-AD8E-FE3CFE78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F905-A549-6F56-C4DD-1BF76030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1CE5-A904-A83D-2EC6-2E33CD5A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9D0E4-6620-1BFA-9D28-15673B84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CDFA-ABEA-871C-5262-E2CC0F13F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CB28-8423-CF44-4825-0C9A41DC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4C53-7E37-BCFF-A465-8FAD2CF3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B0A5-1222-4945-05D4-2251B959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C101-327D-873A-06C7-A4FDA152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A3C2-B531-386F-BAF7-8C128208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6EEF-EF5B-2274-7A55-0BE88ABD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0A3F-764C-9984-5EB2-67C6409A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CE94-CFA3-ED97-3888-FC1F184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47F1-A5A0-5990-BFB8-1ECB6092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5325-F102-0904-F2D0-EF5A5022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CF03-8D60-0D53-AE65-42B39C3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C615-3F0A-5764-984D-4E531826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F579-DEB4-4424-01A4-54226998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A34C-E0A8-0ED2-782C-A1103C67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A0A3-27A7-38A3-DA6D-F22CBA9B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14BB-D356-DF3A-4ACA-3631A840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8896-D6D3-FB24-3A09-7C0B1CCC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7D11-F392-F13F-EBDF-2246C371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6D04-35B5-852E-8AA1-4737FE10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A2FF-E710-CC93-F681-9164785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B9EC-F2FE-90FB-582E-67F1BF80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B7AC9-744E-1F13-15F9-B627B174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58AC-56E6-0C89-58D2-DAF565F4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33EE-69D1-FB48-2FB5-8512CEDF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C8C4-FD7C-0060-A80B-286293F3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8E7B4-5973-D140-D60C-A052A63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D7553-A6B5-D2B9-7E27-EBD3CBED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AE1-E2BF-6B36-902D-CC9A2654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D0F74-1C5C-3E9D-6B3A-10E622DE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21368-FD0A-45D6-851B-57918A70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CE2EC-42B0-071C-73C5-EF958664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E87F4-EDC7-B6DC-0F47-0F57CB52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D8910-2C17-CC90-8645-11325124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8564C-90AA-F6AE-2EA1-70580F0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FE2-26F4-ABE8-49CD-C6944B5C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0CE2-6892-AD0A-D578-E11940E9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F7F4-1D8B-308B-896F-951613A7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DD3F-A808-A163-2564-8784108A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233C7-5249-9C26-A3E3-A8A59D93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7F81-540B-53D2-159E-0E3C127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6DBC-6129-5D58-EAD3-A077B3AC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0EC28-3A61-DF34-EC10-1594D6E78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DD672-38CD-7B26-7BB6-57ADB0C09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5193-D356-9DC1-06E2-A3CEF16C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2F9E-3D7E-2DF5-84B8-312CD1E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E7FE-1339-E73C-210F-A223A26C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8DF12-DA8A-4B38-0F88-C9197C94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6D70-6CA9-7B4B-781C-9FABA6F7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FD84-8766-B622-B30A-D59C1C79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195F-E17E-2E41-8214-C8D143B98D0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A776-D3E1-BD36-126B-B9F3961CC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31A1-F46B-3A08-0197-129D50C8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6B00-A8F2-AD4C-8730-49C40D0E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0.png"/><Relationship Id="rId7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60.png"/><Relationship Id="rId10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0.png"/><Relationship Id="rId7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60.png"/><Relationship Id="rId10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3" Type="http://schemas.openxmlformats.org/officeDocument/2006/relationships/image" Target="../media/image30.png"/><Relationship Id="rId7" Type="http://schemas.openxmlformats.org/officeDocument/2006/relationships/customXml" Target="../ink/ink10.xml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10" Type="http://schemas.openxmlformats.org/officeDocument/2006/relationships/image" Target="../media/image80.png"/><Relationship Id="rId4" Type="http://schemas.openxmlformats.org/officeDocument/2006/relationships/image" Target="../media/image40.png"/><Relationship Id="rId9" Type="http://schemas.openxmlformats.org/officeDocument/2006/relationships/customXml" Target="../ink/ink11.xml"/><Relationship Id="rId1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7.xml"/><Relationship Id="rId18" Type="http://schemas.openxmlformats.org/officeDocument/2006/relationships/customXml" Target="../ink/ink20.xml"/><Relationship Id="rId3" Type="http://schemas.openxmlformats.org/officeDocument/2006/relationships/image" Target="../media/image40.png"/><Relationship Id="rId21" Type="http://schemas.openxmlformats.org/officeDocument/2006/relationships/image" Target="../media/image13.png"/><Relationship Id="rId7" Type="http://schemas.openxmlformats.org/officeDocument/2006/relationships/image" Target="../media/image70.png"/><Relationship Id="rId12" Type="http://schemas.openxmlformats.org/officeDocument/2006/relationships/image" Target="../media/image10.png"/><Relationship Id="rId17" Type="http://schemas.openxmlformats.org/officeDocument/2006/relationships/customXml" Target="../ink/ink19.xml"/><Relationship Id="rId25" Type="http://schemas.openxmlformats.org/officeDocument/2006/relationships/image" Target="../media/image15.png"/><Relationship Id="rId2" Type="http://schemas.openxmlformats.org/officeDocument/2006/relationships/image" Target="../media/image30.png"/><Relationship Id="rId16" Type="http://schemas.openxmlformats.org/officeDocument/2006/relationships/image" Target="../media/image12.png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6.xml"/><Relationship Id="rId24" Type="http://schemas.openxmlformats.org/officeDocument/2006/relationships/customXml" Target="../ink/ink24.xml"/><Relationship Id="rId5" Type="http://schemas.openxmlformats.org/officeDocument/2006/relationships/image" Target="../media/image60.png"/><Relationship Id="rId15" Type="http://schemas.openxmlformats.org/officeDocument/2006/relationships/customXml" Target="../ink/ink18.xml"/><Relationship Id="rId23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customXml" Target="../ink/ink21.xml"/><Relationship Id="rId4" Type="http://schemas.openxmlformats.org/officeDocument/2006/relationships/image" Target="../media/image50.png"/><Relationship Id="rId9" Type="http://schemas.openxmlformats.org/officeDocument/2006/relationships/image" Target="../media/image80.png"/><Relationship Id="rId14" Type="http://schemas.openxmlformats.org/officeDocument/2006/relationships/image" Target="../media/image11.png"/><Relationship Id="rId22" Type="http://schemas.openxmlformats.org/officeDocument/2006/relationships/customXml" Target="../ink/ink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30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33.xml"/><Relationship Id="rId7" Type="http://schemas.openxmlformats.org/officeDocument/2006/relationships/customXml" Target="../ink/ink25.xml"/><Relationship Id="rId12" Type="http://schemas.openxmlformats.org/officeDocument/2006/relationships/customXml" Target="../ink/ink27.xml"/><Relationship Id="rId17" Type="http://schemas.openxmlformats.org/officeDocument/2006/relationships/image" Target="../media/image12.png"/><Relationship Id="rId25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9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34.xml"/><Relationship Id="rId10" Type="http://schemas.openxmlformats.org/officeDocument/2006/relationships/image" Target="../media/image80.png"/><Relationship Id="rId19" Type="http://schemas.openxmlformats.org/officeDocument/2006/relationships/customXml" Target="../ink/ink31.xml"/><Relationship Id="rId4" Type="http://schemas.openxmlformats.org/officeDocument/2006/relationships/image" Target="../media/image40.png"/><Relationship Id="rId9" Type="http://schemas.openxmlformats.org/officeDocument/2006/relationships/customXml" Target="../ink/ink26.xml"/><Relationship Id="rId14" Type="http://schemas.openxmlformats.org/officeDocument/2006/relationships/customXml" Target="../ink/ink28.xml"/><Relationship Id="rId2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41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44.xml"/><Relationship Id="rId7" Type="http://schemas.openxmlformats.org/officeDocument/2006/relationships/customXml" Target="../ink/ink36.xml"/><Relationship Id="rId12" Type="http://schemas.openxmlformats.org/officeDocument/2006/relationships/customXml" Target="../ink/ink38.xml"/><Relationship Id="rId17" Type="http://schemas.openxmlformats.org/officeDocument/2006/relationships/image" Target="../media/image12.png"/><Relationship Id="rId25" Type="http://schemas.openxmlformats.org/officeDocument/2006/relationships/customXml" Target="../ink/ink46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0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45.xml"/><Relationship Id="rId10" Type="http://schemas.openxmlformats.org/officeDocument/2006/relationships/image" Target="../media/image80.png"/><Relationship Id="rId19" Type="http://schemas.openxmlformats.org/officeDocument/2006/relationships/customXml" Target="../ink/ink42.xml"/><Relationship Id="rId4" Type="http://schemas.openxmlformats.org/officeDocument/2006/relationships/image" Target="../media/image40.png"/><Relationship Id="rId9" Type="http://schemas.openxmlformats.org/officeDocument/2006/relationships/customXml" Target="../ink/ink37.xml"/><Relationship Id="rId14" Type="http://schemas.openxmlformats.org/officeDocument/2006/relationships/customXml" Target="../ink/ink39.xml"/><Relationship Id="rId2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52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55.xml"/><Relationship Id="rId7" Type="http://schemas.openxmlformats.org/officeDocument/2006/relationships/customXml" Target="../ink/ink47.xml"/><Relationship Id="rId12" Type="http://schemas.openxmlformats.org/officeDocument/2006/relationships/customXml" Target="../ink/ink49.xml"/><Relationship Id="rId17" Type="http://schemas.openxmlformats.org/officeDocument/2006/relationships/image" Target="../media/image12.png"/><Relationship Id="rId25" Type="http://schemas.openxmlformats.org/officeDocument/2006/relationships/customXml" Target="../ink/ink57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51.xml"/><Relationship Id="rId20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56.xml"/><Relationship Id="rId28" Type="http://schemas.openxmlformats.org/officeDocument/2006/relationships/image" Target="../media/image16.png"/><Relationship Id="rId10" Type="http://schemas.openxmlformats.org/officeDocument/2006/relationships/image" Target="../media/image80.png"/><Relationship Id="rId19" Type="http://schemas.openxmlformats.org/officeDocument/2006/relationships/customXml" Target="../ink/ink53.xml"/><Relationship Id="rId4" Type="http://schemas.openxmlformats.org/officeDocument/2006/relationships/image" Target="../media/image40.png"/><Relationship Id="rId9" Type="http://schemas.openxmlformats.org/officeDocument/2006/relationships/customXml" Target="../ink/ink48.xml"/><Relationship Id="rId14" Type="http://schemas.openxmlformats.org/officeDocument/2006/relationships/customXml" Target="../ink/ink50.xml"/><Relationship Id="rId22" Type="http://schemas.openxmlformats.org/officeDocument/2006/relationships/image" Target="../media/image13.png"/><Relationship Id="rId27" Type="http://schemas.openxmlformats.org/officeDocument/2006/relationships/customXml" Target="../ink/ink5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64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67.xml"/><Relationship Id="rId7" Type="http://schemas.openxmlformats.org/officeDocument/2006/relationships/customXml" Target="../ink/ink59.xml"/><Relationship Id="rId12" Type="http://schemas.openxmlformats.org/officeDocument/2006/relationships/customXml" Target="../ink/ink61.xml"/><Relationship Id="rId17" Type="http://schemas.openxmlformats.org/officeDocument/2006/relationships/image" Target="../media/image12.png"/><Relationship Id="rId25" Type="http://schemas.openxmlformats.org/officeDocument/2006/relationships/customXml" Target="../ink/ink69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63.xml"/><Relationship Id="rId20" Type="http://schemas.openxmlformats.org/officeDocument/2006/relationships/customXml" Target="../ink/ink66.xml"/><Relationship Id="rId29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68.xml"/><Relationship Id="rId28" Type="http://schemas.openxmlformats.org/officeDocument/2006/relationships/image" Target="../media/image16.png"/><Relationship Id="rId10" Type="http://schemas.openxmlformats.org/officeDocument/2006/relationships/image" Target="../media/image80.png"/><Relationship Id="rId19" Type="http://schemas.openxmlformats.org/officeDocument/2006/relationships/customXml" Target="../ink/ink65.xml"/><Relationship Id="rId4" Type="http://schemas.openxmlformats.org/officeDocument/2006/relationships/image" Target="../media/image40.png"/><Relationship Id="rId9" Type="http://schemas.openxmlformats.org/officeDocument/2006/relationships/customXml" Target="../ink/ink60.xml"/><Relationship Id="rId14" Type="http://schemas.openxmlformats.org/officeDocument/2006/relationships/customXml" Target="../ink/ink62.xml"/><Relationship Id="rId22" Type="http://schemas.openxmlformats.org/officeDocument/2006/relationships/image" Target="../media/image13.png"/><Relationship Id="rId27" Type="http://schemas.openxmlformats.org/officeDocument/2006/relationships/customXml" Target="../ink/ink70.xml"/><Relationship Id="rId30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77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80.xml"/><Relationship Id="rId7" Type="http://schemas.openxmlformats.org/officeDocument/2006/relationships/customXml" Target="../ink/ink72.xml"/><Relationship Id="rId12" Type="http://schemas.openxmlformats.org/officeDocument/2006/relationships/customXml" Target="../ink/ink74.xml"/><Relationship Id="rId17" Type="http://schemas.openxmlformats.org/officeDocument/2006/relationships/image" Target="../media/image12.png"/><Relationship Id="rId25" Type="http://schemas.openxmlformats.org/officeDocument/2006/relationships/customXml" Target="../ink/ink82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6.xml"/><Relationship Id="rId20" Type="http://schemas.openxmlformats.org/officeDocument/2006/relationships/customXml" Target="../ink/ink79.xml"/><Relationship Id="rId29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81.xml"/><Relationship Id="rId28" Type="http://schemas.openxmlformats.org/officeDocument/2006/relationships/image" Target="../media/image16.png"/><Relationship Id="rId10" Type="http://schemas.openxmlformats.org/officeDocument/2006/relationships/image" Target="../media/image80.png"/><Relationship Id="rId19" Type="http://schemas.openxmlformats.org/officeDocument/2006/relationships/customXml" Target="../ink/ink78.xml"/><Relationship Id="rId4" Type="http://schemas.openxmlformats.org/officeDocument/2006/relationships/image" Target="../media/image40.png"/><Relationship Id="rId9" Type="http://schemas.openxmlformats.org/officeDocument/2006/relationships/customXml" Target="../ink/ink73.xml"/><Relationship Id="rId14" Type="http://schemas.openxmlformats.org/officeDocument/2006/relationships/customXml" Target="../ink/ink75.xml"/><Relationship Id="rId22" Type="http://schemas.openxmlformats.org/officeDocument/2006/relationships/image" Target="../media/image13.png"/><Relationship Id="rId27" Type="http://schemas.openxmlformats.org/officeDocument/2006/relationships/customXml" Target="../ink/ink83.xml"/><Relationship Id="rId30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90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93.xml"/><Relationship Id="rId7" Type="http://schemas.openxmlformats.org/officeDocument/2006/relationships/customXml" Target="../ink/ink85.xml"/><Relationship Id="rId12" Type="http://schemas.openxmlformats.org/officeDocument/2006/relationships/customXml" Target="../ink/ink87.xml"/><Relationship Id="rId17" Type="http://schemas.openxmlformats.org/officeDocument/2006/relationships/image" Target="../media/image12.png"/><Relationship Id="rId25" Type="http://schemas.openxmlformats.org/officeDocument/2006/relationships/customXml" Target="../ink/ink95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89.xml"/><Relationship Id="rId20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94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91.xml"/><Relationship Id="rId4" Type="http://schemas.openxmlformats.org/officeDocument/2006/relationships/image" Target="../media/image40.png"/><Relationship Id="rId9" Type="http://schemas.openxmlformats.org/officeDocument/2006/relationships/customXml" Target="../ink/ink86.xml"/><Relationship Id="rId14" Type="http://schemas.openxmlformats.org/officeDocument/2006/relationships/customXml" Target="../ink/ink88.xml"/><Relationship Id="rId22" Type="http://schemas.openxmlformats.org/officeDocument/2006/relationships/image" Target="../media/image13.png"/><Relationship Id="rId27" Type="http://schemas.openxmlformats.org/officeDocument/2006/relationships/customXml" Target="../ink/ink9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02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05.xml"/><Relationship Id="rId7" Type="http://schemas.openxmlformats.org/officeDocument/2006/relationships/customXml" Target="../ink/ink97.xml"/><Relationship Id="rId12" Type="http://schemas.openxmlformats.org/officeDocument/2006/relationships/customXml" Target="../ink/ink99.xml"/><Relationship Id="rId17" Type="http://schemas.openxmlformats.org/officeDocument/2006/relationships/image" Target="../media/image12.png"/><Relationship Id="rId25" Type="http://schemas.openxmlformats.org/officeDocument/2006/relationships/customXml" Target="../ink/ink107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01.xml"/><Relationship Id="rId20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06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03.xml"/><Relationship Id="rId4" Type="http://schemas.openxmlformats.org/officeDocument/2006/relationships/image" Target="../media/image40.png"/><Relationship Id="rId9" Type="http://schemas.openxmlformats.org/officeDocument/2006/relationships/customXml" Target="../ink/ink98.xml"/><Relationship Id="rId14" Type="http://schemas.openxmlformats.org/officeDocument/2006/relationships/customXml" Target="../ink/ink100.xml"/><Relationship Id="rId22" Type="http://schemas.openxmlformats.org/officeDocument/2006/relationships/image" Target="../media/image13.png"/><Relationship Id="rId27" Type="http://schemas.openxmlformats.org/officeDocument/2006/relationships/customXml" Target="../ink/ink10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14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17.xml"/><Relationship Id="rId7" Type="http://schemas.openxmlformats.org/officeDocument/2006/relationships/customXml" Target="../ink/ink109.xml"/><Relationship Id="rId12" Type="http://schemas.openxmlformats.org/officeDocument/2006/relationships/customXml" Target="../ink/ink111.xml"/><Relationship Id="rId17" Type="http://schemas.openxmlformats.org/officeDocument/2006/relationships/image" Target="../media/image12.png"/><Relationship Id="rId25" Type="http://schemas.openxmlformats.org/officeDocument/2006/relationships/customXml" Target="../ink/ink119.xml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13.xml"/><Relationship Id="rId20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18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15.xml"/><Relationship Id="rId4" Type="http://schemas.openxmlformats.org/officeDocument/2006/relationships/image" Target="../media/image40.png"/><Relationship Id="rId9" Type="http://schemas.openxmlformats.org/officeDocument/2006/relationships/customXml" Target="../ink/ink110.xml"/><Relationship Id="rId14" Type="http://schemas.openxmlformats.org/officeDocument/2006/relationships/customXml" Target="../ink/ink112.xml"/><Relationship Id="rId22" Type="http://schemas.openxmlformats.org/officeDocument/2006/relationships/image" Target="../media/image13.png"/><Relationship Id="rId27" Type="http://schemas.openxmlformats.org/officeDocument/2006/relationships/customXml" Target="../ink/ink1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26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29.xml"/><Relationship Id="rId7" Type="http://schemas.openxmlformats.org/officeDocument/2006/relationships/customXml" Target="../ink/ink121.xml"/><Relationship Id="rId12" Type="http://schemas.openxmlformats.org/officeDocument/2006/relationships/customXml" Target="../ink/ink123.xml"/><Relationship Id="rId17" Type="http://schemas.openxmlformats.org/officeDocument/2006/relationships/image" Target="../media/image12.png"/><Relationship Id="rId25" Type="http://schemas.openxmlformats.org/officeDocument/2006/relationships/customXml" Target="../ink/ink131.xml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125.xml"/><Relationship Id="rId20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30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27.xml"/><Relationship Id="rId4" Type="http://schemas.openxmlformats.org/officeDocument/2006/relationships/image" Target="../media/image40.png"/><Relationship Id="rId9" Type="http://schemas.openxmlformats.org/officeDocument/2006/relationships/customXml" Target="../ink/ink122.xml"/><Relationship Id="rId14" Type="http://schemas.openxmlformats.org/officeDocument/2006/relationships/customXml" Target="../ink/ink124.xml"/><Relationship Id="rId22" Type="http://schemas.openxmlformats.org/officeDocument/2006/relationships/image" Target="../media/image13.png"/><Relationship Id="rId27" Type="http://schemas.openxmlformats.org/officeDocument/2006/relationships/customXml" Target="../ink/ink1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38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41.xml"/><Relationship Id="rId7" Type="http://schemas.openxmlformats.org/officeDocument/2006/relationships/customXml" Target="../ink/ink133.xml"/><Relationship Id="rId12" Type="http://schemas.openxmlformats.org/officeDocument/2006/relationships/customXml" Target="../ink/ink135.xml"/><Relationship Id="rId17" Type="http://schemas.openxmlformats.org/officeDocument/2006/relationships/image" Target="../media/image12.png"/><Relationship Id="rId25" Type="http://schemas.openxmlformats.org/officeDocument/2006/relationships/customXml" Target="../ink/ink143.xml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37.xml"/><Relationship Id="rId20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42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39.xml"/><Relationship Id="rId4" Type="http://schemas.openxmlformats.org/officeDocument/2006/relationships/image" Target="../media/image40.png"/><Relationship Id="rId9" Type="http://schemas.openxmlformats.org/officeDocument/2006/relationships/customXml" Target="../ink/ink134.xml"/><Relationship Id="rId14" Type="http://schemas.openxmlformats.org/officeDocument/2006/relationships/customXml" Target="../ink/ink136.xml"/><Relationship Id="rId22" Type="http://schemas.openxmlformats.org/officeDocument/2006/relationships/image" Target="../media/image13.png"/><Relationship Id="rId27" Type="http://schemas.openxmlformats.org/officeDocument/2006/relationships/customXml" Target="../ink/ink1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50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53.xml"/><Relationship Id="rId7" Type="http://schemas.openxmlformats.org/officeDocument/2006/relationships/customXml" Target="../ink/ink145.xml"/><Relationship Id="rId12" Type="http://schemas.openxmlformats.org/officeDocument/2006/relationships/customXml" Target="../ink/ink147.xml"/><Relationship Id="rId17" Type="http://schemas.openxmlformats.org/officeDocument/2006/relationships/image" Target="../media/image12.png"/><Relationship Id="rId25" Type="http://schemas.openxmlformats.org/officeDocument/2006/relationships/customXml" Target="../ink/ink155.xml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149.xml"/><Relationship Id="rId20" Type="http://schemas.openxmlformats.org/officeDocument/2006/relationships/customXml" Target="../ink/ink152.xml"/><Relationship Id="rId29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54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51.xml"/><Relationship Id="rId4" Type="http://schemas.openxmlformats.org/officeDocument/2006/relationships/image" Target="../media/image40.png"/><Relationship Id="rId9" Type="http://schemas.openxmlformats.org/officeDocument/2006/relationships/customXml" Target="../ink/ink146.xml"/><Relationship Id="rId14" Type="http://schemas.openxmlformats.org/officeDocument/2006/relationships/customXml" Target="../ink/ink148.xml"/><Relationship Id="rId22" Type="http://schemas.openxmlformats.org/officeDocument/2006/relationships/image" Target="../media/image13.png"/><Relationship Id="rId27" Type="http://schemas.openxmlformats.org/officeDocument/2006/relationships/customXml" Target="../ink/ink156.xml"/><Relationship Id="rId30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63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66.xml"/><Relationship Id="rId7" Type="http://schemas.openxmlformats.org/officeDocument/2006/relationships/customXml" Target="../ink/ink158.xml"/><Relationship Id="rId12" Type="http://schemas.openxmlformats.org/officeDocument/2006/relationships/customXml" Target="../ink/ink160.xml"/><Relationship Id="rId17" Type="http://schemas.openxmlformats.org/officeDocument/2006/relationships/image" Target="../media/image12.png"/><Relationship Id="rId25" Type="http://schemas.openxmlformats.org/officeDocument/2006/relationships/customXml" Target="../ink/ink168.xml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162.xml"/><Relationship Id="rId20" Type="http://schemas.openxmlformats.org/officeDocument/2006/relationships/customXml" Target="../ink/ink165.xml"/><Relationship Id="rId29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67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64.xml"/><Relationship Id="rId4" Type="http://schemas.openxmlformats.org/officeDocument/2006/relationships/image" Target="../media/image40.png"/><Relationship Id="rId9" Type="http://schemas.openxmlformats.org/officeDocument/2006/relationships/customXml" Target="../ink/ink159.xml"/><Relationship Id="rId14" Type="http://schemas.openxmlformats.org/officeDocument/2006/relationships/customXml" Target="../ink/ink161.xml"/><Relationship Id="rId22" Type="http://schemas.openxmlformats.org/officeDocument/2006/relationships/image" Target="../media/image13.png"/><Relationship Id="rId27" Type="http://schemas.openxmlformats.org/officeDocument/2006/relationships/customXml" Target="../ink/ink169.xml"/><Relationship Id="rId30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76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79.xml"/><Relationship Id="rId7" Type="http://schemas.openxmlformats.org/officeDocument/2006/relationships/customXml" Target="../ink/ink171.xml"/><Relationship Id="rId12" Type="http://schemas.openxmlformats.org/officeDocument/2006/relationships/customXml" Target="../ink/ink173.xml"/><Relationship Id="rId17" Type="http://schemas.openxmlformats.org/officeDocument/2006/relationships/image" Target="../media/image12.png"/><Relationship Id="rId25" Type="http://schemas.openxmlformats.org/officeDocument/2006/relationships/customXml" Target="../ink/ink181.xml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175.xml"/><Relationship Id="rId20" Type="http://schemas.openxmlformats.org/officeDocument/2006/relationships/customXml" Target="../ink/ink178.xml"/><Relationship Id="rId29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80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77.xml"/><Relationship Id="rId4" Type="http://schemas.openxmlformats.org/officeDocument/2006/relationships/image" Target="../media/image40.png"/><Relationship Id="rId9" Type="http://schemas.openxmlformats.org/officeDocument/2006/relationships/customXml" Target="../ink/ink172.xml"/><Relationship Id="rId14" Type="http://schemas.openxmlformats.org/officeDocument/2006/relationships/customXml" Target="../ink/ink174.xml"/><Relationship Id="rId22" Type="http://schemas.openxmlformats.org/officeDocument/2006/relationships/image" Target="../media/image13.png"/><Relationship Id="rId27" Type="http://schemas.openxmlformats.org/officeDocument/2006/relationships/customXml" Target="../ink/ink182.xml"/><Relationship Id="rId30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189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192.xml"/><Relationship Id="rId7" Type="http://schemas.openxmlformats.org/officeDocument/2006/relationships/customXml" Target="../ink/ink184.xml"/><Relationship Id="rId12" Type="http://schemas.openxmlformats.org/officeDocument/2006/relationships/customXml" Target="../ink/ink186.xml"/><Relationship Id="rId17" Type="http://schemas.openxmlformats.org/officeDocument/2006/relationships/image" Target="../media/image12.png"/><Relationship Id="rId25" Type="http://schemas.openxmlformats.org/officeDocument/2006/relationships/customXml" Target="../ink/ink194.xml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188.xml"/><Relationship Id="rId20" Type="http://schemas.openxmlformats.org/officeDocument/2006/relationships/customXml" Target="../ink/ink191.xml"/><Relationship Id="rId29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193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190.xml"/><Relationship Id="rId4" Type="http://schemas.openxmlformats.org/officeDocument/2006/relationships/image" Target="../media/image40.png"/><Relationship Id="rId9" Type="http://schemas.openxmlformats.org/officeDocument/2006/relationships/customXml" Target="../ink/ink185.xml"/><Relationship Id="rId14" Type="http://schemas.openxmlformats.org/officeDocument/2006/relationships/customXml" Target="../ink/ink187.xml"/><Relationship Id="rId22" Type="http://schemas.openxmlformats.org/officeDocument/2006/relationships/image" Target="../media/image13.png"/><Relationship Id="rId27" Type="http://schemas.openxmlformats.org/officeDocument/2006/relationships/customXml" Target="../ink/ink195.xml"/><Relationship Id="rId30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202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205.xml"/><Relationship Id="rId7" Type="http://schemas.openxmlformats.org/officeDocument/2006/relationships/customXml" Target="../ink/ink197.xml"/><Relationship Id="rId12" Type="http://schemas.openxmlformats.org/officeDocument/2006/relationships/customXml" Target="../ink/ink199.xml"/><Relationship Id="rId17" Type="http://schemas.openxmlformats.org/officeDocument/2006/relationships/image" Target="../media/image12.png"/><Relationship Id="rId25" Type="http://schemas.openxmlformats.org/officeDocument/2006/relationships/customXml" Target="../ink/ink207.xml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201.xml"/><Relationship Id="rId20" Type="http://schemas.openxmlformats.org/officeDocument/2006/relationships/customXml" Target="../ink/ink204.xml"/><Relationship Id="rId29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206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203.xml"/><Relationship Id="rId4" Type="http://schemas.openxmlformats.org/officeDocument/2006/relationships/image" Target="../media/image40.png"/><Relationship Id="rId9" Type="http://schemas.openxmlformats.org/officeDocument/2006/relationships/customXml" Target="../ink/ink198.xml"/><Relationship Id="rId14" Type="http://schemas.openxmlformats.org/officeDocument/2006/relationships/customXml" Target="../ink/ink200.xml"/><Relationship Id="rId22" Type="http://schemas.openxmlformats.org/officeDocument/2006/relationships/image" Target="../media/image13.png"/><Relationship Id="rId27" Type="http://schemas.openxmlformats.org/officeDocument/2006/relationships/customXml" Target="../ink/ink208.xml"/><Relationship Id="rId30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215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218.xml"/><Relationship Id="rId7" Type="http://schemas.openxmlformats.org/officeDocument/2006/relationships/customXml" Target="../ink/ink210.xml"/><Relationship Id="rId12" Type="http://schemas.openxmlformats.org/officeDocument/2006/relationships/customXml" Target="../ink/ink212.xml"/><Relationship Id="rId17" Type="http://schemas.openxmlformats.org/officeDocument/2006/relationships/image" Target="../media/image12.png"/><Relationship Id="rId25" Type="http://schemas.openxmlformats.org/officeDocument/2006/relationships/customXml" Target="../ink/ink220.xml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214.xml"/><Relationship Id="rId20" Type="http://schemas.openxmlformats.org/officeDocument/2006/relationships/customXml" Target="../ink/ink217.xml"/><Relationship Id="rId29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219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216.xml"/><Relationship Id="rId31" Type="http://schemas.openxmlformats.org/officeDocument/2006/relationships/customXml" Target="../ink/ink223.xml"/><Relationship Id="rId4" Type="http://schemas.openxmlformats.org/officeDocument/2006/relationships/image" Target="../media/image40.png"/><Relationship Id="rId9" Type="http://schemas.openxmlformats.org/officeDocument/2006/relationships/customXml" Target="../ink/ink211.xml"/><Relationship Id="rId14" Type="http://schemas.openxmlformats.org/officeDocument/2006/relationships/customXml" Target="../ink/ink213.xml"/><Relationship Id="rId22" Type="http://schemas.openxmlformats.org/officeDocument/2006/relationships/image" Target="../media/image13.png"/><Relationship Id="rId27" Type="http://schemas.openxmlformats.org/officeDocument/2006/relationships/customXml" Target="../ink/ink221.xml"/><Relationship Id="rId30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229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232.xml"/><Relationship Id="rId7" Type="http://schemas.openxmlformats.org/officeDocument/2006/relationships/customXml" Target="../ink/ink224.xml"/><Relationship Id="rId12" Type="http://schemas.openxmlformats.org/officeDocument/2006/relationships/customXml" Target="../ink/ink226.xml"/><Relationship Id="rId17" Type="http://schemas.openxmlformats.org/officeDocument/2006/relationships/image" Target="../media/image12.png"/><Relationship Id="rId25" Type="http://schemas.openxmlformats.org/officeDocument/2006/relationships/customXml" Target="../ink/ink234.xml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228.xml"/><Relationship Id="rId20" Type="http://schemas.openxmlformats.org/officeDocument/2006/relationships/customXml" Target="../ink/ink231.xml"/><Relationship Id="rId29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233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230.xml"/><Relationship Id="rId31" Type="http://schemas.openxmlformats.org/officeDocument/2006/relationships/customXml" Target="../ink/ink237.xml"/><Relationship Id="rId4" Type="http://schemas.openxmlformats.org/officeDocument/2006/relationships/image" Target="../media/image40.png"/><Relationship Id="rId9" Type="http://schemas.openxmlformats.org/officeDocument/2006/relationships/customXml" Target="../ink/ink225.xml"/><Relationship Id="rId14" Type="http://schemas.openxmlformats.org/officeDocument/2006/relationships/customXml" Target="../ink/ink227.xml"/><Relationship Id="rId22" Type="http://schemas.openxmlformats.org/officeDocument/2006/relationships/image" Target="../media/image13.png"/><Relationship Id="rId27" Type="http://schemas.openxmlformats.org/officeDocument/2006/relationships/customXml" Target="../ink/ink235.xml"/><Relationship Id="rId30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243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246.xml"/><Relationship Id="rId7" Type="http://schemas.openxmlformats.org/officeDocument/2006/relationships/customXml" Target="../ink/ink238.xml"/><Relationship Id="rId12" Type="http://schemas.openxmlformats.org/officeDocument/2006/relationships/customXml" Target="../ink/ink240.xml"/><Relationship Id="rId17" Type="http://schemas.openxmlformats.org/officeDocument/2006/relationships/image" Target="../media/image12.png"/><Relationship Id="rId25" Type="http://schemas.openxmlformats.org/officeDocument/2006/relationships/customXml" Target="../ink/ink248.xml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242.xml"/><Relationship Id="rId20" Type="http://schemas.openxmlformats.org/officeDocument/2006/relationships/customXml" Target="../ink/ink245.xml"/><Relationship Id="rId29" Type="http://schemas.openxmlformats.org/officeDocument/2006/relationships/customXml" Target="../ink/ink2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247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244.xml"/><Relationship Id="rId31" Type="http://schemas.openxmlformats.org/officeDocument/2006/relationships/customXml" Target="../ink/ink251.xml"/><Relationship Id="rId4" Type="http://schemas.openxmlformats.org/officeDocument/2006/relationships/image" Target="../media/image40.png"/><Relationship Id="rId9" Type="http://schemas.openxmlformats.org/officeDocument/2006/relationships/customXml" Target="../ink/ink239.xml"/><Relationship Id="rId14" Type="http://schemas.openxmlformats.org/officeDocument/2006/relationships/customXml" Target="../ink/ink241.xml"/><Relationship Id="rId22" Type="http://schemas.openxmlformats.org/officeDocument/2006/relationships/image" Target="../media/image13.png"/><Relationship Id="rId27" Type="http://schemas.openxmlformats.org/officeDocument/2006/relationships/customXml" Target="../ink/ink249.xml"/><Relationship Id="rId30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18" Type="http://schemas.openxmlformats.org/officeDocument/2006/relationships/customXml" Target="../ink/ink257.xml"/><Relationship Id="rId26" Type="http://schemas.openxmlformats.org/officeDocument/2006/relationships/image" Target="../media/image15.png"/><Relationship Id="rId3" Type="http://schemas.openxmlformats.org/officeDocument/2006/relationships/image" Target="../media/image30.png"/><Relationship Id="rId21" Type="http://schemas.openxmlformats.org/officeDocument/2006/relationships/customXml" Target="../ink/ink260.xml"/><Relationship Id="rId7" Type="http://schemas.openxmlformats.org/officeDocument/2006/relationships/customXml" Target="../ink/ink252.xml"/><Relationship Id="rId12" Type="http://schemas.openxmlformats.org/officeDocument/2006/relationships/customXml" Target="../ink/ink254.xml"/><Relationship Id="rId17" Type="http://schemas.openxmlformats.org/officeDocument/2006/relationships/image" Target="../media/image12.png"/><Relationship Id="rId25" Type="http://schemas.openxmlformats.org/officeDocument/2006/relationships/customXml" Target="../ink/ink262.xml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256.xml"/><Relationship Id="rId20" Type="http://schemas.openxmlformats.org/officeDocument/2006/relationships/customXml" Target="../ink/ink259.xml"/><Relationship Id="rId29" Type="http://schemas.openxmlformats.org/officeDocument/2006/relationships/customXml" Target="../ink/ink2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90.png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23" Type="http://schemas.openxmlformats.org/officeDocument/2006/relationships/customXml" Target="../ink/ink261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258.xml"/><Relationship Id="rId31" Type="http://schemas.openxmlformats.org/officeDocument/2006/relationships/customXml" Target="../ink/ink265.xml"/><Relationship Id="rId4" Type="http://schemas.openxmlformats.org/officeDocument/2006/relationships/image" Target="../media/image40.png"/><Relationship Id="rId9" Type="http://schemas.openxmlformats.org/officeDocument/2006/relationships/customXml" Target="../ink/ink253.xml"/><Relationship Id="rId14" Type="http://schemas.openxmlformats.org/officeDocument/2006/relationships/customXml" Target="../ink/ink255.xml"/><Relationship Id="rId22" Type="http://schemas.openxmlformats.org/officeDocument/2006/relationships/image" Target="../media/image13.png"/><Relationship Id="rId27" Type="http://schemas.openxmlformats.org/officeDocument/2006/relationships/customXml" Target="../ink/ink263.xml"/><Relationship Id="rId3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DFDB-3BA3-5D8D-D0E7-1FD770E5E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Part 2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93F-7C55-3147-D845-F7796ED99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4990/6990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February 26, 2024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3652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 structure and intuition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 example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927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E5D-A96E-4683-8CBF-62DA09EE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FD9-6FF9-A0BD-AEE6-6745456C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86" y="1455112"/>
            <a:ext cx="10515600" cy="194328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 can fit complex non-linear models!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tested a drug meant to treat an illness. 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gave the drug to three different groups in low, medium and high doses.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which dosages are effective.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5B4CFB-06E0-02C8-FE60-99A161236055}"/>
              </a:ext>
            </a:extLst>
          </p:cNvPr>
          <p:cNvCxnSpPr>
            <a:cxnSpLocks/>
          </p:cNvCxnSpPr>
          <p:nvPr/>
        </p:nvCxnSpPr>
        <p:spPr>
          <a:xfrm>
            <a:off x="2997641" y="3308781"/>
            <a:ext cx="0" cy="281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A866C7-FF9E-4B15-3BA6-8E5FC27AA9D1}"/>
              </a:ext>
            </a:extLst>
          </p:cNvPr>
          <p:cNvCxnSpPr>
            <a:cxnSpLocks/>
          </p:cNvCxnSpPr>
          <p:nvPr/>
        </p:nvCxnSpPr>
        <p:spPr>
          <a:xfrm flipH="1">
            <a:off x="2814761" y="6020177"/>
            <a:ext cx="5047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7362D9-2DB4-E3FC-F803-7BC842B8C2B0}"/>
              </a:ext>
            </a:extLst>
          </p:cNvPr>
          <p:cNvSpPr txBox="1"/>
          <p:nvPr/>
        </p:nvSpPr>
        <p:spPr>
          <a:xfrm>
            <a:off x="2048204" y="58116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5F717-FC0E-35C4-F650-C2A0070FD707}"/>
              </a:ext>
            </a:extLst>
          </p:cNvPr>
          <p:cNvSpPr txBox="1"/>
          <p:nvPr/>
        </p:nvSpPr>
        <p:spPr>
          <a:xfrm>
            <a:off x="2048203" y="325904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82A90-6A3C-8FBF-291B-3A5818EDB63D}"/>
              </a:ext>
            </a:extLst>
          </p:cNvPr>
          <p:cNvCxnSpPr>
            <a:cxnSpLocks/>
          </p:cNvCxnSpPr>
          <p:nvPr/>
        </p:nvCxnSpPr>
        <p:spPr>
          <a:xfrm flipH="1">
            <a:off x="2844703" y="3429133"/>
            <a:ext cx="15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F6888-F806-5764-5EDB-898B12F99EE8}"/>
              </a:ext>
            </a:extLst>
          </p:cNvPr>
          <p:cNvSpPr txBox="1"/>
          <p:nvPr/>
        </p:nvSpPr>
        <p:spPr>
          <a:xfrm>
            <a:off x="952248" y="4190883"/>
            <a:ext cx="88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A79E1-D8EE-BFD5-57EB-8927C413296F}"/>
              </a:ext>
            </a:extLst>
          </p:cNvPr>
          <p:cNvSpPr txBox="1"/>
          <p:nvPr/>
        </p:nvSpPr>
        <p:spPr>
          <a:xfrm>
            <a:off x="4893739" y="6123543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7701B0-3906-06B2-9126-3074B22CE472}"/>
              </a:ext>
            </a:extLst>
          </p:cNvPr>
          <p:cNvSpPr/>
          <p:nvPr/>
        </p:nvSpPr>
        <p:spPr>
          <a:xfrm>
            <a:off x="3037399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3793F-8FF0-3F6C-3EA7-726658AC22A1}"/>
              </a:ext>
            </a:extLst>
          </p:cNvPr>
          <p:cNvSpPr/>
          <p:nvPr/>
        </p:nvSpPr>
        <p:spPr>
          <a:xfrm>
            <a:off x="3251866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9F28E0-5697-167C-1BF9-EE34B31673A0}"/>
              </a:ext>
            </a:extLst>
          </p:cNvPr>
          <p:cNvSpPr/>
          <p:nvPr/>
        </p:nvSpPr>
        <p:spPr>
          <a:xfrm>
            <a:off x="3438867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20954A-5A23-5E5A-7BA6-F57DBECEBF61}"/>
              </a:ext>
            </a:extLst>
          </p:cNvPr>
          <p:cNvSpPr/>
          <p:nvPr/>
        </p:nvSpPr>
        <p:spPr>
          <a:xfrm>
            <a:off x="3593102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F62D-3780-CDA9-E036-49052E57226C}"/>
              </a:ext>
            </a:extLst>
          </p:cNvPr>
          <p:cNvSpPr/>
          <p:nvPr/>
        </p:nvSpPr>
        <p:spPr>
          <a:xfrm>
            <a:off x="4950348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271F7-6B2D-2A09-CFB5-8329EE733B27}"/>
              </a:ext>
            </a:extLst>
          </p:cNvPr>
          <p:cNvSpPr/>
          <p:nvPr/>
        </p:nvSpPr>
        <p:spPr>
          <a:xfrm>
            <a:off x="5164815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AFBC7-70E3-BCB0-2413-31B4A2F0B753}"/>
              </a:ext>
            </a:extLst>
          </p:cNvPr>
          <p:cNvSpPr/>
          <p:nvPr/>
        </p:nvSpPr>
        <p:spPr>
          <a:xfrm>
            <a:off x="5351816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988D13-85F9-930E-B74B-DF601BB9F6E4}"/>
              </a:ext>
            </a:extLst>
          </p:cNvPr>
          <p:cNvSpPr/>
          <p:nvPr/>
        </p:nvSpPr>
        <p:spPr>
          <a:xfrm>
            <a:off x="5506051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8EA50-6C7A-F406-BB8C-74A3597D7077}"/>
              </a:ext>
            </a:extLst>
          </p:cNvPr>
          <p:cNvSpPr/>
          <p:nvPr/>
        </p:nvSpPr>
        <p:spPr>
          <a:xfrm>
            <a:off x="689934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9B72FC-A5EB-B107-BFA3-46D558FF97BF}"/>
              </a:ext>
            </a:extLst>
          </p:cNvPr>
          <p:cNvSpPr/>
          <p:nvPr/>
        </p:nvSpPr>
        <p:spPr>
          <a:xfrm>
            <a:off x="711381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08CFE4-147A-430A-7050-6C107036C58F}"/>
              </a:ext>
            </a:extLst>
          </p:cNvPr>
          <p:cNvSpPr/>
          <p:nvPr/>
        </p:nvSpPr>
        <p:spPr>
          <a:xfrm>
            <a:off x="7300811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2D2E0-D01F-7528-CE16-C032AF0D27BB}"/>
              </a:ext>
            </a:extLst>
          </p:cNvPr>
          <p:cNvSpPr/>
          <p:nvPr/>
        </p:nvSpPr>
        <p:spPr>
          <a:xfrm>
            <a:off x="7455046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E5D-A96E-4683-8CBF-62DA09EE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FD9-6FF9-A0BD-AEE6-6745456C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716"/>
            <a:ext cx="10515600" cy="194328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 can fit complex non-linear models!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tested a drug meant to treat an illness. 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gave the drug to three different groups in low, medium and high doses.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which dosages are effective.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5B4CFB-06E0-02C8-FE60-99A161236055}"/>
              </a:ext>
            </a:extLst>
          </p:cNvPr>
          <p:cNvCxnSpPr>
            <a:cxnSpLocks/>
          </p:cNvCxnSpPr>
          <p:nvPr/>
        </p:nvCxnSpPr>
        <p:spPr>
          <a:xfrm>
            <a:off x="2997641" y="3308781"/>
            <a:ext cx="0" cy="281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A866C7-FF9E-4B15-3BA6-8E5FC27AA9D1}"/>
              </a:ext>
            </a:extLst>
          </p:cNvPr>
          <p:cNvCxnSpPr>
            <a:cxnSpLocks/>
          </p:cNvCxnSpPr>
          <p:nvPr/>
        </p:nvCxnSpPr>
        <p:spPr>
          <a:xfrm flipH="1">
            <a:off x="2814761" y="6020177"/>
            <a:ext cx="5047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7362D9-2DB4-E3FC-F803-7BC842B8C2B0}"/>
              </a:ext>
            </a:extLst>
          </p:cNvPr>
          <p:cNvSpPr txBox="1"/>
          <p:nvPr/>
        </p:nvSpPr>
        <p:spPr>
          <a:xfrm>
            <a:off x="2048204" y="58116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5F717-FC0E-35C4-F650-C2A0070FD707}"/>
              </a:ext>
            </a:extLst>
          </p:cNvPr>
          <p:cNvSpPr txBox="1"/>
          <p:nvPr/>
        </p:nvSpPr>
        <p:spPr>
          <a:xfrm>
            <a:off x="2048203" y="325904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82A90-6A3C-8FBF-291B-3A5818EDB63D}"/>
              </a:ext>
            </a:extLst>
          </p:cNvPr>
          <p:cNvCxnSpPr>
            <a:cxnSpLocks/>
          </p:cNvCxnSpPr>
          <p:nvPr/>
        </p:nvCxnSpPr>
        <p:spPr>
          <a:xfrm flipH="1">
            <a:off x="2844703" y="3429133"/>
            <a:ext cx="15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F6888-F806-5764-5EDB-898B12F99EE8}"/>
              </a:ext>
            </a:extLst>
          </p:cNvPr>
          <p:cNvSpPr txBox="1"/>
          <p:nvPr/>
        </p:nvSpPr>
        <p:spPr>
          <a:xfrm>
            <a:off x="952248" y="4190883"/>
            <a:ext cx="88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A79E1-D8EE-BFD5-57EB-8927C413296F}"/>
              </a:ext>
            </a:extLst>
          </p:cNvPr>
          <p:cNvSpPr txBox="1"/>
          <p:nvPr/>
        </p:nvSpPr>
        <p:spPr>
          <a:xfrm>
            <a:off x="4893739" y="6123543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7701B0-3906-06B2-9126-3074B22CE472}"/>
              </a:ext>
            </a:extLst>
          </p:cNvPr>
          <p:cNvSpPr/>
          <p:nvPr/>
        </p:nvSpPr>
        <p:spPr>
          <a:xfrm>
            <a:off x="3037399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3793F-8FF0-3F6C-3EA7-726658AC22A1}"/>
              </a:ext>
            </a:extLst>
          </p:cNvPr>
          <p:cNvSpPr/>
          <p:nvPr/>
        </p:nvSpPr>
        <p:spPr>
          <a:xfrm>
            <a:off x="3251866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9F28E0-5697-167C-1BF9-EE34B31673A0}"/>
              </a:ext>
            </a:extLst>
          </p:cNvPr>
          <p:cNvSpPr/>
          <p:nvPr/>
        </p:nvSpPr>
        <p:spPr>
          <a:xfrm>
            <a:off x="3438867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20954A-5A23-5E5A-7BA6-F57DBECEBF61}"/>
              </a:ext>
            </a:extLst>
          </p:cNvPr>
          <p:cNvSpPr/>
          <p:nvPr/>
        </p:nvSpPr>
        <p:spPr>
          <a:xfrm>
            <a:off x="3593102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F62D-3780-CDA9-E036-49052E57226C}"/>
              </a:ext>
            </a:extLst>
          </p:cNvPr>
          <p:cNvSpPr/>
          <p:nvPr/>
        </p:nvSpPr>
        <p:spPr>
          <a:xfrm>
            <a:off x="4950348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271F7-6B2D-2A09-CFB5-8329EE733B27}"/>
              </a:ext>
            </a:extLst>
          </p:cNvPr>
          <p:cNvSpPr/>
          <p:nvPr/>
        </p:nvSpPr>
        <p:spPr>
          <a:xfrm>
            <a:off x="5164815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AFBC7-70E3-BCB0-2413-31B4A2F0B753}"/>
              </a:ext>
            </a:extLst>
          </p:cNvPr>
          <p:cNvSpPr/>
          <p:nvPr/>
        </p:nvSpPr>
        <p:spPr>
          <a:xfrm>
            <a:off x="5351816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988D13-85F9-930E-B74B-DF601BB9F6E4}"/>
              </a:ext>
            </a:extLst>
          </p:cNvPr>
          <p:cNvSpPr/>
          <p:nvPr/>
        </p:nvSpPr>
        <p:spPr>
          <a:xfrm>
            <a:off x="5506051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8EA50-6C7A-F406-BB8C-74A3597D7077}"/>
              </a:ext>
            </a:extLst>
          </p:cNvPr>
          <p:cNvSpPr/>
          <p:nvPr/>
        </p:nvSpPr>
        <p:spPr>
          <a:xfrm>
            <a:off x="689934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9B72FC-A5EB-B107-BFA3-46D558FF97BF}"/>
              </a:ext>
            </a:extLst>
          </p:cNvPr>
          <p:cNvSpPr/>
          <p:nvPr/>
        </p:nvSpPr>
        <p:spPr>
          <a:xfrm>
            <a:off x="711381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08CFE4-147A-430A-7050-6C107036C58F}"/>
              </a:ext>
            </a:extLst>
          </p:cNvPr>
          <p:cNvSpPr/>
          <p:nvPr/>
        </p:nvSpPr>
        <p:spPr>
          <a:xfrm>
            <a:off x="7300811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2D2E0-D01F-7528-CE16-C032AF0D27BB}"/>
              </a:ext>
            </a:extLst>
          </p:cNvPr>
          <p:cNvSpPr/>
          <p:nvPr/>
        </p:nvSpPr>
        <p:spPr>
          <a:xfrm>
            <a:off x="7455046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3B5AD-0986-14E0-A815-E738857AE548}"/>
              </a:ext>
            </a:extLst>
          </p:cNvPr>
          <p:cNvCxnSpPr>
            <a:stCxn id="17" idx="2"/>
          </p:cNvCxnSpPr>
          <p:nvPr/>
        </p:nvCxnSpPr>
        <p:spPr>
          <a:xfrm flipV="1">
            <a:off x="3037399" y="3429000"/>
            <a:ext cx="4556097" cy="2591177"/>
          </a:xfrm>
          <a:prstGeom prst="line">
            <a:avLst/>
          </a:prstGeom>
          <a:ln w="381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5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E5D-A96E-4683-8CBF-62DA09EE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FD9-6FF9-A0BD-AEE6-6745456C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716"/>
            <a:ext cx="10515600" cy="194328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 can fit complex non-linear models!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tested a drug meant to treat an illness. 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gave the drug to three different groups in low, medium and high doses.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which dosages are effective.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5B4CFB-06E0-02C8-FE60-99A161236055}"/>
              </a:ext>
            </a:extLst>
          </p:cNvPr>
          <p:cNvCxnSpPr>
            <a:cxnSpLocks/>
          </p:cNvCxnSpPr>
          <p:nvPr/>
        </p:nvCxnSpPr>
        <p:spPr>
          <a:xfrm>
            <a:off x="2997641" y="3308781"/>
            <a:ext cx="0" cy="281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A866C7-FF9E-4B15-3BA6-8E5FC27AA9D1}"/>
              </a:ext>
            </a:extLst>
          </p:cNvPr>
          <p:cNvCxnSpPr>
            <a:cxnSpLocks/>
          </p:cNvCxnSpPr>
          <p:nvPr/>
        </p:nvCxnSpPr>
        <p:spPr>
          <a:xfrm flipH="1">
            <a:off x="2814761" y="6020177"/>
            <a:ext cx="5047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7362D9-2DB4-E3FC-F803-7BC842B8C2B0}"/>
              </a:ext>
            </a:extLst>
          </p:cNvPr>
          <p:cNvSpPr txBox="1"/>
          <p:nvPr/>
        </p:nvSpPr>
        <p:spPr>
          <a:xfrm>
            <a:off x="2048204" y="58116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5F717-FC0E-35C4-F650-C2A0070FD707}"/>
              </a:ext>
            </a:extLst>
          </p:cNvPr>
          <p:cNvSpPr txBox="1"/>
          <p:nvPr/>
        </p:nvSpPr>
        <p:spPr>
          <a:xfrm>
            <a:off x="2048203" y="325904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82A90-6A3C-8FBF-291B-3A5818EDB63D}"/>
              </a:ext>
            </a:extLst>
          </p:cNvPr>
          <p:cNvCxnSpPr>
            <a:cxnSpLocks/>
          </p:cNvCxnSpPr>
          <p:nvPr/>
        </p:nvCxnSpPr>
        <p:spPr>
          <a:xfrm flipH="1">
            <a:off x="2844703" y="3429133"/>
            <a:ext cx="15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F6888-F806-5764-5EDB-898B12F99EE8}"/>
              </a:ext>
            </a:extLst>
          </p:cNvPr>
          <p:cNvSpPr txBox="1"/>
          <p:nvPr/>
        </p:nvSpPr>
        <p:spPr>
          <a:xfrm>
            <a:off x="952248" y="4190883"/>
            <a:ext cx="88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A79E1-D8EE-BFD5-57EB-8927C413296F}"/>
              </a:ext>
            </a:extLst>
          </p:cNvPr>
          <p:cNvSpPr txBox="1"/>
          <p:nvPr/>
        </p:nvSpPr>
        <p:spPr>
          <a:xfrm>
            <a:off x="4893739" y="6123543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7701B0-3906-06B2-9126-3074B22CE472}"/>
              </a:ext>
            </a:extLst>
          </p:cNvPr>
          <p:cNvSpPr/>
          <p:nvPr/>
        </p:nvSpPr>
        <p:spPr>
          <a:xfrm>
            <a:off x="3037399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3793F-8FF0-3F6C-3EA7-726658AC22A1}"/>
              </a:ext>
            </a:extLst>
          </p:cNvPr>
          <p:cNvSpPr/>
          <p:nvPr/>
        </p:nvSpPr>
        <p:spPr>
          <a:xfrm>
            <a:off x="3251866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9F28E0-5697-167C-1BF9-EE34B31673A0}"/>
              </a:ext>
            </a:extLst>
          </p:cNvPr>
          <p:cNvSpPr/>
          <p:nvPr/>
        </p:nvSpPr>
        <p:spPr>
          <a:xfrm>
            <a:off x="3438867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20954A-5A23-5E5A-7BA6-F57DBECEBF61}"/>
              </a:ext>
            </a:extLst>
          </p:cNvPr>
          <p:cNvSpPr/>
          <p:nvPr/>
        </p:nvSpPr>
        <p:spPr>
          <a:xfrm>
            <a:off x="3593102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F62D-3780-CDA9-E036-49052E57226C}"/>
              </a:ext>
            </a:extLst>
          </p:cNvPr>
          <p:cNvSpPr/>
          <p:nvPr/>
        </p:nvSpPr>
        <p:spPr>
          <a:xfrm>
            <a:off x="4950348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271F7-6B2D-2A09-CFB5-8329EE733B27}"/>
              </a:ext>
            </a:extLst>
          </p:cNvPr>
          <p:cNvSpPr/>
          <p:nvPr/>
        </p:nvSpPr>
        <p:spPr>
          <a:xfrm>
            <a:off x="5164815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AFBC7-70E3-BCB0-2413-31B4A2F0B753}"/>
              </a:ext>
            </a:extLst>
          </p:cNvPr>
          <p:cNvSpPr/>
          <p:nvPr/>
        </p:nvSpPr>
        <p:spPr>
          <a:xfrm>
            <a:off x="5351816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988D13-85F9-930E-B74B-DF601BB9F6E4}"/>
              </a:ext>
            </a:extLst>
          </p:cNvPr>
          <p:cNvSpPr/>
          <p:nvPr/>
        </p:nvSpPr>
        <p:spPr>
          <a:xfrm>
            <a:off x="5506051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8EA50-6C7A-F406-BB8C-74A3597D7077}"/>
              </a:ext>
            </a:extLst>
          </p:cNvPr>
          <p:cNvSpPr/>
          <p:nvPr/>
        </p:nvSpPr>
        <p:spPr>
          <a:xfrm>
            <a:off x="689934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9B72FC-A5EB-B107-BFA3-46D558FF97BF}"/>
              </a:ext>
            </a:extLst>
          </p:cNvPr>
          <p:cNvSpPr/>
          <p:nvPr/>
        </p:nvSpPr>
        <p:spPr>
          <a:xfrm>
            <a:off x="711381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08CFE4-147A-430A-7050-6C107036C58F}"/>
              </a:ext>
            </a:extLst>
          </p:cNvPr>
          <p:cNvSpPr/>
          <p:nvPr/>
        </p:nvSpPr>
        <p:spPr>
          <a:xfrm>
            <a:off x="7300811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2D2E0-D01F-7528-CE16-C032AF0D27BB}"/>
              </a:ext>
            </a:extLst>
          </p:cNvPr>
          <p:cNvSpPr/>
          <p:nvPr/>
        </p:nvSpPr>
        <p:spPr>
          <a:xfrm>
            <a:off x="7455046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04374E-2FF4-6704-0988-EB7D6476C5EE}"/>
                  </a:ext>
                </a:extLst>
              </p14:cNvPr>
              <p14:cNvContentPartPr/>
              <p14:nvPr/>
            </p14:nvContentPartPr>
            <p14:xfrm>
              <a:off x="3005439" y="3517066"/>
              <a:ext cx="4672440" cy="267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04374E-2FF4-6704-0988-EB7D6476C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6439" y="3508066"/>
                <a:ext cx="4690080" cy="26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3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E5D-A96E-4683-8CBF-62DA09EE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FD9-6FF9-A0BD-AEE6-6745456C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716"/>
            <a:ext cx="10515600" cy="194328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 can fit complex non-linear models!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tested a drug meant to treat an illness. 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gave the drug to three different groups in low, medium and high doses.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which dosages are effective.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5B4CFB-06E0-02C8-FE60-99A161236055}"/>
              </a:ext>
            </a:extLst>
          </p:cNvPr>
          <p:cNvCxnSpPr>
            <a:cxnSpLocks/>
          </p:cNvCxnSpPr>
          <p:nvPr/>
        </p:nvCxnSpPr>
        <p:spPr>
          <a:xfrm>
            <a:off x="2997641" y="3308781"/>
            <a:ext cx="0" cy="281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A866C7-FF9E-4B15-3BA6-8E5FC27AA9D1}"/>
              </a:ext>
            </a:extLst>
          </p:cNvPr>
          <p:cNvCxnSpPr>
            <a:cxnSpLocks/>
          </p:cNvCxnSpPr>
          <p:nvPr/>
        </p:nvCxnSpPr>
        <p:spPr>
          <a:xfrm flipH="1">
            <a:off x="2814761" y="6020177"/>
            <a:ext cx="85390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7362D9-2DB4-E3FC-F803-7BC842B8C2B0}"/>
              </a:ext>
            </a:extLst>
          </p:cNvPr>
          <p:cNvSpPr txBox="1"/>
          <p:nvPr/>
        </p:nvSpPr>
        <p:spPr>
          <a:xfrm>
            <a:off x="2048204" y="58116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5F717-FC0E-35C4-F650-C2A0070FD707}"/>
              </a:ext>
            </a:extLst>
          </p:cNvPr>
          <p:cNvSpPr txBox="1"/>
          <p:nvPr/>
        </p:nvSpPr>
        <p:spPr>
          <a:xfrm>
            <a:off x="2048203" y="325904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82A90-6A3C-8FBF-291B-3A5818EDB63D}"/>
              </a:ext>
            </a:extLst>
          </p:cNvPr>
          <p:cNvCxnSpPr>
            <a:cxnSpLocks/>
          </p:cNvCxnSpPr>
          <p:nvPr/>
        </p:nvCxnSpPr>
        <p:spPr>
          <a:xfrm flipH="1">
            <a:off x="2844703" y="3429133"/>
            <a:ext cx="15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F6888-F806-5764-5EDB-898B12F99EE8}"/>
              </a:ext>
            </a:extLst>
          </p:cNvPr>
          <p:cNvSpPr txBox="1"/>
          <p:nvPr/>
        </p:nvSpPr>
        <p:spPr>
          <a:xfrm>
            <a:off x="952248" y="4190883"/>
            <a:ext cx="88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A79E1-D8EE-BFD5-57EB-8927C413296F}"/>
              </a:ext>
            </a:extLst>
          </p:cNvPr>
          <p:cNvSpPr txBox="1"/>
          <p:nvPr/>
        </p:nvSpPr>
        <p:spPr>
          <a:xfrm>
            <a:off x="4893739" y="6123543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7701B0-3906-06B2-9126-3074B22CE472}"/>
              </a:ext>
            </a:extLst>
          </p:cNvPr>
          <p:cNvSpPr/>
          <p:nvPr/>
        </p:nvSpPr>
        <p:spPr>
          <a:xfrm>
            <a:off x="3037399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3793F-8FF0-3F6C-3EA7-726658AC22A1}"/>
              </a:ext>
            </a:extLst>
          </p:cNvPr>
          <p:cNvSpPr/>
          <p:nvPr/>
        </p:nvSpPr>
        <p:spPr>
          <a:xfrm>
            <a:off x="3251866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9F28E0-5697-167C-1BF9-EE34B31673A0}"/>
              </a:ext>
            </a:extLst>
          </p:cNvPr>
          <p:cNvSpPr/>
          <p:nvPr/>
        </p:nvSpPr>
        <p:spPr>
          <a:xfrm>
            <a:off x="3438867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20954A-5A23-5E5A-7BA6-F57DBECEBF61}"/>
              </a:ext>
            </a:extLst>
          </p:cNvPr>
          <p:cNvSpPr/>
          <p:nvPr/>
        </p:nvSpPr>
        <p:spPr>
          <a:xfrm>
            <a:off x="3593102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F62D-3780-CDA9-E036-49052E57226C}"/>
              </a:ext>
            </a:extLst>
          </p:cNvPr>
          <p:cNvSpPr/>
          <p:nvPr/>
        </p:nvSpPr>
        <p:spPr>
          <a:xfrm>
            <a:off x="4950348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271F7-6B2D-2A09-CFB5-8329EE733B27}"/>
              </a:ext>
            </a:extLst>
          </p:cNvPr>
          <p:cNvSpPr/>
          <p:nvPr/>
        </p:nvSpPr>
        <p:spPr>
          <a:xfrm>
            <a:off x="5164815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AFBC7-70E3-BCB0-2413-31B4A2F0B753}"/>
              </a:ext>
            </a:extLst>
          </p:cNvPr>
          <p:cNvSpPr/>
          <p:nvPr/>
        </p:nvSpPr>
        <p:spPr>
          <a:xfrm>
            <a:off x="5351816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988D13-85F9-930E-B74B-DF601BB9F6E4}"/>
              </a:ext>
            </a:extLst>
          </p:cNvPr>
          <p:cNvSpPr/>
          <p:nvPr/>
        </p:nvSpPr>
        <p:spPr>
          <a:xfrm>
            <a:off x="5506051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8EA50-6C7A-F406-BB8C-74A3597D7077}"/>
              </a:ext>
            </a:extLst>
          </p:cNvPr>
          <p:cNvSpPr/>
          <p:nvPr/>
        </p:nvSpPr>
        <p:spPr>
          <a:xfrm>
            <a:off x="689934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9B72FC-A5EB-B107-BFA3-46D558FF97BF}"/>
              </a:ext>
            </a:extLst>
          </p:cNvPr>
          <p:cNvSpPr/>
          <p:nvPr/>
        </p:nvSpPr>
        <p:spPr>
          <a:xfrm>
            <a:off x="711381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08CFE4-147A-430A-7050-6C107036C58F}"/>
              </a:ext>
            </a:extLst>
          </p:cNvPr>
          <p:cNvSpPr/>
          <p:nvPr/>
        </p:nvSpPr>
        <p:spPr>
          <a:xfrm>
            <a:off x="7300811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2D2E0-D01F-7528-CE16-C032AF0D27BB}"/>
              </a:ext>
            </a:extLst>
          </p:cNvPr>
          <p:cNvSpPr/>
          <p:nvPr/>
        </p:nvSpPr>
        <p:spPr>
          <a:xfrm>
            <a:off x="7455046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9807BA-87DD-49C2-4BEA-C526738343B8}"/>
              </a:ext>
            </a:extLst>
          </p:cNvPr>
          <p:cNvSpPr/>
          <p:nvPr/>
        </p:nvSpPr>
        <p:spPr>
          <a:xfrm>
            <a:off x="8638656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547E2-22EE-0A8E-E414-0E898000CC26}"/>
              </a:ext>
            </a:extLst>
          </p:cNvPr>
          <p:cNvSpPr/>
          <p:nvPr/>
        </p:nvSpPr>
        <p:spPr>
          <a:xfrm>
            <a:off x="8853123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B862E3-F498-2186-8D81-2C2EFEE3C850}"/>
              </a:ext>
            </a:extLst>
          </p:cNvPr>
          <p:cNvSpPr/>
          <p:nvPr/>
        </p:nvSpPr>
        <p:spPr>
          <a:xfrm>
            <a:off x="9040124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DBE68-95AD-0EB0-E3AE-E3BBB8E25795}"/>
              </a:ext>
            </a:extLst>
          </p:cNvPr>
          <p:cNvSpPr/>
          <p:nvPr/>
        </p:nvSpPr>
        <p:spPr>
          <a:xfrm>
            <a:off x="9194359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CC1DE2-362B-EADB-F44F-34A7CAB2AFE6}"/>
              </a:ext>
            </a:extLst>
          </p:cNvPr>
          <p:cNvSpPr/>
          <p:nvPr/>
        </p:nvSpPr>
        <p:spPr>
          <a:xfrm>
            <a:off x="1053087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C2318F-7AD5-9BCB-E395-D3C7388BBBB5}"/>
              </a:ext>
            </a:extLst>
          </p:cNvPr>
          <p:cNvSpPr/>
          <p:nvPr/>
        </p:nvSpPr>
        <p:spPr>
          <a:xfrm>
            <a:off x="10745337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3A1D38-54B6-5609-F9BF-0196EA9807F4}"/>
              </a:ext>
            </a:extLst>
          </p:cNvPr>
          <p:cNvSpPr/>
          <p:nvPr/>
        </p:nvSpPr>
        <p:spPr>
          <a:xfrm>
            <a:off x="10932338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FFCFA3-53E4-C0A2-EEE3-9CF47622047E}"/>
              </a:ext>
            </a:extLst>
          </p:cNvPr>
          <p:cNvSpPr/>
          <p:nvPr/>
        </p:nvSpPr>
        <p:spPr>
          <a:xfrm>
            <a:off x="1108657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7C51A2-4852-7CCD-1227-9738F29BE6E7}"/>
                  </a:ext>
                </a:extLst>
              </p14:cNvPr>
              <p14:cNvContentPartPr/>
              <p14:nvPr/>
            </p14:nvContentPartPr>
            <p14:xfrm>
              <a:off x="3301403" y="3455640"/>
              <a:ext cx="7736400" cy="2585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7C51A2-4852-7CCD-1227-9738F29BE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403" y="3446640"/>
                <a:ext cx="7754040" cy="26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86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E5D-A96E-4683-8CBF-62DA09EE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EFD9-6FF9-A0BD-AEE6-6745456C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716"/>
            <a:ext cx="10515600" cy="194328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 can fit complex non-linear models!</a:t>
            </a:r>
          </a:p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But how??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5B4CFB-06E0-02C8-FE60-99A161236055}"/>
              </a:ext>
            </a:extLst>
          </p:cNvPr>
          <p:cNvCxnSpPr>
            <a:cxnSpLocks/>
          </p:cNvCxnSpPr>
          <p:nvPr/>
        </p:nvCxnSpPr>
        <p:spPr>
          <a:xfrm>
            <a:off x="2997641" y="3308781"/>
            <a:ext cx="0" cy="281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A866C7-FF9E-4B15-3BA6-8E5FC27AA9D1}"/>
              </a:ext>
            </a:extLst>
          </p:cNvPr>
          <p:cNvCxnSpPr>
            <a:cxnSpLocks/>
          </p:cNvCxnSpPr>
          <p:nvPr/>
        </p:nvCxnSpPr>
        <p:spPr>
          <a:xfrm flipH="1">
            <a:off x="2814761" y="6020177"/>
            <a:ext cx="85390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7362D9-2DB4-E3FC-F803-7BC842B8C2B0}"/>
              </a:ext>
            </a:extLst>
          </p:cNvPr>
          <p:cNvSpPr txBox="1"/>
          <p:nvPr/>
        </p:nvSpPr>
        <p:spPr>
          <a:xfrm>
            <a:off x="2048204" y="58116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5F717-FC0E-35C4-F650-C2A0070FD707}"/>
              </a:ext>
            </a:extLst>
          </p:cNvPr>
          <p:cNvSpPr txBox="1"/>
          <p:nvPr/>
        </p:nvSpPr>
        <p:spPr>
          <a:xfrm>
            <a:off x="2048203" y="325904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82A90-6A3C-8FBF-291B-3A5818EDB63D}"/>
              </a:ext>
            </a:extLst>
          </p:cNvPr>
          <p:cNvCxnSpPr>
            <a:cxnSpLocks/>
          </p:cNvCxnSpPr>
          <p:nvPr/>
        </p:nvCxnSpPr>
        <p:spPr>
          <a:xfrm flipH="1">
            <a:off x="2844703" y="3429133"/>
            <a:ext cx="15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F6888-F806-5764-5EDB-898B12F99EE8}"/>
              </a:ext>
            </a:extLst>
          </p:cNvPr>
          <p:cNvSpPr txBox="1"/>
          <p:nvPr/>
        </p:nvSpPr>
        <p:spPr>
          <a:xfrm>
            <a:off x="952248" y="4190883"/>
            <a:ext cx="88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A79E1-D8EE-BFD5-57EB-8927C413296F}"/>
              </a:ext>
            </a:extLst>
          </p:cNvPr>
          <p:cNvSpPr txBox="1"/>
          <p:nvPr/>
        </p:nvSpPr>
        <p:spPr>
          <a:xfrm>
            <a:off x="4893739" y="6123543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7701B0-3906-06B2-9126-3074B22CE472}"/>
              </a:ext>
            </a:extLst>
          </p:cNvPr>
          <p:cNvSpPr/>
          <p:nvPr/>
        </p:nvSpPr>
        <p:spPr>
          <a:xfrm>
            <a:off x="3037399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3793F-8FF0-3F6C-3EA7-726658AC22A1}"/>
              </a:ext>
            </a:extLst>
          </p:cNvPr>
          <p:cNvSpPr/>
          <p:nvPr/>
        </p:nvSpPr>
        <p:spPr>
          <a:xfrm>
            <a:off x="3251866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9F28E0-5697-167C-1BF9-EE34B31673A0}"/>
              </a:ext>
            </a:extLst>
          </p:cNvPr>
          <p:cNvSpPr/>
          <p:nvPr/>
        </p:nvSpPr>
        <p:spPr>
          <a:xfrm>
            <a:off x="3438867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20954A-5A23-5E5A-7BA6-F57DBECEBF61}"/>
              </a:ext>
            </a:extLst>
          </p:cNvPr>
          <p:cNvSpPr/>
          <p:nvPr/>
        </p:nvSpPr>
        <p:spPr>
          <a:xfrm>
            <a:off x="3593102" y="5899494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F62D-3780-CDA9-E036-49052E57226C}"/>
              </a:ext>
            </a:extLst>
          </p:cNvPr>
          <p:cNvSpPr/>
          <p:nvPr/>
        </p:nvSpPr>
        <p:spPr>
          <a:xfrm>
            <a:off x="4950348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271F7-6B2D-2A09-CFB5-8329EE733B27}"/>
              </a:ext>
            </a:extLst>
          </p:cNvPr>
          <p:cNvSpPr/>
          <p:nvPr/>
        </p:nvSpPr>
        <p:spPr>
          <a:xfrm>
            <a:off x="5164815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AFBC7-70E3-BCB0-2413-31B4A2F0B753}"/>
              </a:ext>
            </a:extLst>
          </p:cNvPr>
          <p:cNvSpPr/>
          <p:nvPr/>
        </p:nvSpPr>
        <p:spPr>
          <a:xfrm>
            <a:off x="5351816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988D13-85F9-930E-B74B-DF601BB9F6E4}"/>
              </a:ext>
            </a:extLst>
          </p:cNvPr>
          <p:cNvSpPr/>
          <p:nvPr/>
        </p:nvSpPr>
        <p:spPr>
          <a:xfrm>
            <a:off x="5506051" y="3319558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8EA50-6C7A-F406-BB8C-74A3597D7077}"/>
              </a:ext>
            </a:extLst>
          </p:cNvPr>
          <p:cNvSpPr/>
          <p:nvPr/>
        </p:nvSpPr>
        <p:spPr>
          <a:xfrm>
            <a:off x="689934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9B72FC-A5EB-B107-BFA3-46D558FF97BF}"/>
              </a:ext>
            </a:extLst>
          </p:cNvPr>
          <p:cNvSpPr/>
          <p:nvPr/>
        </p:nvSpPr>
        <p:spPr>
          <a:xfrm>
            <a:off x="711381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08CFE4-147A-430A-7050-6C107036C58F}"/>
              </a:ext>
            </a:extLst>
          </p:cNvPr>
          <p:cNvSpPr/>
          <p:nvPr/>
        </p:nvSpPr>
        <p:spPr>
          <a:xfrm>
            <a:off x="7300811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2D2E0-D01F-7528-CE16-C032AF0D27BB}"/>
              </a:ext>
            </a:extLst>
          </p:cNvPr>
          <p:cNvSpPr/>
          <p:nvPr/>
        </p:nvSpPr>
        <p:spPr>
          <a:xfrm>
            <a:off x="7455046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9807BA-87DD-49C2-4BEA-C526738343B8}"/>
              </a:ext>
            </a:extLst>
          </p:cNvPr>
          <p:cNvSpPr/>
          <p:nvPr/>
        </p:nvSpPr>
        <p:spPr>
          <a:xfrm>
            <a:off x="8638656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547E2-22EE-0A8E-E414-0E898000CC26}"/>
              </a:ext>
            </a:extLst>
          </p:cNvPr>
          <p:cNvSpPr/>
          <p:nvPr/>
        </p:nvSpPr>
        <p:spPr>
          <a:xfrm>
            <a:off x="8853123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B862E3-F498-2186-8D81-2C2EFEE3C850}"/>
              </a:ext>
            </a:extLst>
          </p:cNvPr>
          <p:cNvSpPr/>
          <p:nvPr/>
        </p:nvSpPr>
        <p:spPr>
          <a:xfrm>
            <a:off x="9040124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DBE68-95AD-0EB0-E3AE-E3BBB8E25795}"/>
              </a:ext>
            </a:extLst>
          </p:cNvPr>
          <p:cNvSpPr/>
          <p:nvPr/>
        </p:nvSpPr>
        <p:spPr>
          <a:xfrm>
            <a:off x="9194359" y="3373502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CC1DE2-362B-EADB-F44F-34A7CAB2AFE6}"/>
              </a:ext>
            </a:extLst>
          </p:cNvPr>
          <p:cNvSpPr/>
          <p:nvPr/>
        </p:nvSpPr>
        <p:spPr>
          <a:xfrm>
            <a:off x="10530870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C2318F-7AD5-9BCB-E395-D3C7388BBBB5}"/>
              </a:ext>
            </a:extLst>
          </p:cNvPr>
          <p:cNvSpPr/>
          <p:nvPr/>
        </p:nvSpPr>
        <p:spPr>
          <a:xfrm>
            <a:off x="10745337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3A1D38-54B6-5609-F9BF-0196EA9807F4}"/>
              </a:ext>
            </a:extLst>
          </p:cNvPr>
          <p:cNvSpPr/>
          <p:nvPr/>
        </p:nvSpPr>
        <p:spPr>
          <a:xfrm>
            <a:off x="10932338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FFCFA3-53E4-C0A2-EEE3-9CF47622047E}"/>
              </a:ext>
            </a:extLst>
          </p:cNvPr>
          <p:cNvSpPr/>
          <p:nvPr/>
        </p:nvSpPr>
        <p:spPr>
          <a:xfrm>
            <a:off x="11086573" y="5882177"/>
            <a:ext cx="206734" cy="24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7C51A2-4852-7CCD-1227-9738F29BE6E7}"/>
                  </a:ext>
                </a:extLst>
              </p14:cNvPr>
              <p14:cNvContentPartPr/>
              <p14:nvPr/>
            </p14:nvContentPartPr>
            <p14:xfrm>
              <a:off x="3301403" y="3455640"/>
              <a:ext cx="7736400" cy="2585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7C51A2-4852-7CCD-1227-9738F29BE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403" y="3446640"/>
                <a:ext cx="7754040" cy="26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05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1667095" y="4056485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1708659" y="4057750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2556860" y="3806015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2684206" y="343272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2756974" y="344027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74" y="3440278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3164729" y="3167081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3555668" y="2985959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3628436" y="2993513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436" y="2993513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2812766" y="4369406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2885534" y="4376960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534" y="4376960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3628436" y="492920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3701204" y="4936756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04" y="4936756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3529782" y="4758365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4878215" y="2469209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4878215" y="3615900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5634914" y="2468599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4893749" y="2490506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4664" y="2471426"/>
                <a:ext cx="1489329" cy="113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4983548" y="4342717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4983548" y="548940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5740247" y="434210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4999082" y="4364014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9997" y="4344934"/>
                <a:ext cx="1489329" cy="113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4637045" y="3167387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4712703" y="5125879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6415970" y="3178179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7166847" y="366345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7239615" y="3671007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15" y="3671007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6960146" y="4648235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7032914" y="4655789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14" y="4655789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538518" y="4835091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8230974" y="4258608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8250072" y="425543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041523" y="4632320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248224" y="3849528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9530832" y="4412450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9782711" y="4247132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9754946" y="4247132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857A9-F0D1-CC80-20EB-932EA1F8DE96}"/>
              </a:ext>
            </a:extLst>
          </p:cNvPr>
          <p:cNvCxnSpPr>
            <a:cxnSpLocks/>
          </p:cNvCxnSpPr>
          <p:nvPr/>
        </p:nvCxnSpPr>
        <p:spPr>
          <a:xfrm>
            <a:off x="2436595" y="4402376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2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2712643" y="4022145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ECCE6D6-3BEF-8128-F09C-2ACDD55BCCDA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957D13-318B-0018-D945-E34597CA3E67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5BD5CDA-88B9-5845-7DA8-9B7A63E7F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BCDDB9F-1468-4A52-6BB2-916C9ACD4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54FC0-D797-F747-3203-F76EA1202392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D767AB-183B-83E5-59BC-AF87427C4DBC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CA26069-724E-C222-6CAF-789994A9E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1BEC22-BD4D-7977-884C-F1257ADEACB6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9484CC7-192F-613B-70F0-BECFA6849A39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CD25E-651E-E0FF-A88C-8F2A9210E149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2ED0E27-5385-6255-6329-A00EFEFB1CB3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0621E1E-8FC1-7729-73F7-C6F3D6352CC4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CA533D2-AEF1-208C-8A5F-7F9A839C8554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C00B1A2-76B9-AE97-DB49-7660D1F7F534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D5B3955-84C2-EB2B-B8F7-3CC95A22C97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A528445-289D-3271-ABE9-C720E45D2381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E6FAEBD-1C14-C927-12D0-298974AC4614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D4403AE-2956-9F5B-2FDE-27DF355D8244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0C44214-ED71-43DC-FD8B-FBEAC7C01879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0DE3DEF-8AB6-5DBE-B808-E7E354F9C56C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FF7BA4D-288A-7F5A-996E-F58785F8CDE0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97C9E46-4B86-3DCF-09A3-5B777496E17D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4A9436-8451-7095-6959-744C79A64130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25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-34.4+2.14 = x-axis coordinate</a:t>
            </a:r>
          </a:p>
          <a:p>
            <a:r>
              <a:rPr lang="en-US" dirty="0"/>
              <a:t>0x-34.4+2.14 = 2.14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1927325-38B1-ACD8-8FA2-8A2A224E060B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3DB57A-1FA5-F7B1-0738-C38FAD4610EF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AC2A59-BDC4-EE4E-6610-5DBB9208F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B61BDEC-0B7A-5DE4-7064-E2A6CBD6DB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C2C66C-5A10-C93A-9E70-3008589E747F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19EF29E-FED9-BAA7-4DF9-4F3DC888DE51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C532CC4-3258-F970-CE08-8F69CD39C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A723735-E440-4D41-0925-97D2594D2186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32AC19-8126-0EA8-A060-EC57678B1B24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D3E39A5-B8A5-0866-6A31-D60F07D3FA67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6F9B9AC-3817-2FB6-FC9B-5347946242A5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C584422-F4ED-108C-F2A7-582BFC37659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FBA3CAF-4DFA-063F-D89C-AAEC0C1BB8C4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2BDF177-D123-BD46-9ADD-F79ED684B36C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4EA21BF-1AF2-9D22-B43D-05A00C6E9C4D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F1F2287-BAF0-5A42-0DC6-880886CB2561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F375D2F-49F5-7A14-1FAE-23C4111769C0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193E78A-F55D-CEDD-9B23-304C779DE32F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F3607AE-81EB-8856-9D5B-E25C9B245F2F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2C1C312-A33B-CB5F-7C4F-AE5C96939E35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60B0284-8459-7E92-BDD3-2FF543848914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C27E03-C79C-ED2F-3D2F-160F486F6BD9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03D27E-6C2C-8C8C-447C-76C820F92A5D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73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-34.4+2.14 = x-axis coordinate</a:t>
            </a:r>
          </a:p>
          <a:p>
            <a:r>
              <a:rPr lang="en-US" dirty="0"/>
              <a:t>0x-34.4+2.14 = 2.14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809302" y="3525185"/>
            <a:ext cx="118800" cy="151200"/>
            <a:chOff x="6809302" y="3525185"/>
            <a:chExt cx="11880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5F0586-4B33-D6F6-0F72-210DD68CC09D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2DD717D-BC9C-B362-D3D2-9F09C7366B48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B7DA4EB-07E8-98C2-9D7E-7EBBBDDA7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C7796FB-147A-5431-7DA5-451AB3236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2E7EA4B-187E-37E1-47E4-F7536DC73E82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DD7A5DD-CF2A-D3CD-AC11-D57AEC535CA2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FB26F3C-9ED1-FDAB-A49B-CCA412A4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B36EB50-C24E-A72D-95B0-1186D021CD1A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BBD60C0-2D82-98F6-811E-F9D8E6006129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DC945FC-B4DB-E039-D39F-8FA1B6319305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6382F4B-E655-31B0-3D07-5AA8A5C5285A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108A046-34F8-2770-8F59-47A7C00E33BB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6D20B7F-32FD-D21E-8891-42A4E71F1CC0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1EC22D4-9F26-E145-B2AA-611583C25B7B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DE61697-2F63-82E8-E14B-094817D40E5E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0F75BBE-27F4-8C9B-1D76-C777EB1FF577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E6C4C0A-EA39-0951-CB2E-23E4AC440A6D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2AD14A9-73ED-2336-D103-172AE2EECFA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75EEE8F-601D-30A4-9F97-498A511B018C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CD4C849-9DDC-5925-B69A-77613A3A82BB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013AF52-B933-4087-4032-73EB3A1E0F18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DB4F726-8191-809B-E59D-7B3F50F4D880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C101901-AA3F-988E-EC0D-E8ECE4BA44BC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 structure and intuition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 example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090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f(2.14) = log(1+e</a:t>
            </a:r>
            <a:r>
              <a:rPr lang="en-US" baseline="30000" dirty="0"/>
              <a:t>2.14</a:t>
            </a:r>
            <a:r>
              <a:rPr lang="en-US" dirty="0"/>
              <a:t>) = 2.25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809302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867262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8262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813262" y="3170585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AFBBBF7-C59C-5884-A024-100CA281E3FA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0191CB2-986C-4D91-2AAF-9B1436BA4863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7A88A41-F8F9-2616-4895-50DBCF0AC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083E2CD-CBF3-B38F-F73B-8B5B2978D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DA7C66D-EE57-B3EA-3009-FF25BF5D7BEB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A1A43FF-FB33-5EA5-1F3E-F42B8B7024AF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D476078-393D-A7F9-6511-6262D88B79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7284E1C-C625-670D-5B12-3C87166B02B4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D229CE4-9FB8-6767-8A2B-388ACB89A092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E2DC99F-C591-1327-7DC7-7C551AD94DDF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AEE3FC9-46B3-595C-473E-A511CE2BE8B6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B0DCDF-32E2-8F26-0398-C0E496F90C8E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F5FDC4A-C44C-9233-4EE7-AACF781CA1C3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7E63B10-98BA-BA73-6446-325FFBF7C520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6003833-100B-9D4B-47FE-9D4DD8F640F5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D82713ED-70FA-B7FD-6F7F-27007D84231A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5779608-24C9-8694-928D-5C5A90AA56B7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DB12FF9-A3E8-9945-868C-4550E52D961F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2024A11-5C94-2F2E-DCEB-189B782125A9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EC932EA-2A5D-447E-F45D-20032F2E67B3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734FA60-1BEE-A1D6-CB33-89605181422E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AD23C45-1C0A-F712-C322-95E0A195DF06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0AF059-6D30-669A-9ACB-50A28FC29E33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59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f(2.14) = log(1+e</a:t>
            </a:r>
            <a:r>
              <a:rPr lang="en-US" baseline="30000" dirty="0"/>
              <a:t>2.14</a:t>
            </a:r>
            <a:r>
              <a:rPr lang="en-US" dirty="0"/>
              <a:t>) = 2.25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809302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867262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8262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813262" y="3170585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81229" y="4227182"/>
            <a:ext cx="3843833" cy="2530609"/>
            <a:chOff x="81229" y="4227182"/>
            <a:chExt cx="3843833" cy="2530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81229" y="4227182"/>
              <a:ext cx="3728080" cy="2530609"/>
              <a:chOff x="478501" y="2998863"/>
              <a:chExt cx="7384013" cy="3725532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641" y="2998863"/>
                <a:ext cx="38159" cy="31246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237928-902E-1801-381D-39D4D30ABBDF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D52317-2280-003F-62F6-999812BBD80A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5C18CC1-25E1-E5A5-7AF0-A86283AC8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D40DC9-6E09-AD36-8BBA-96855B2276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90F9E2-8D52-E74B-D12E-AC2056B2C9D1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DD10ED-59B6-A238-0A3D-03B74ED7A215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DE5DB7D-1E12-90E3-0230-D42AC773B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4A94D3-1D86-8AEB-1C91-CD3BEB3480F7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F0126C-DE3F-795A-4D2E-CA19B99B9A21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6731D3F-AE6A-E7E7-0EEE-0B90842CBC56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2BF9C61-1E5C-4D9F-AD8E-5675BF11A6AD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AF69EA4-934F-F9C5-482D-9E7F69595596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96A4F78-E0C0-EC7B-A349-E955640A4E5E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CF36BCA-97F9-7E24-9197-DC8FD5623AFF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AB3D55-9442-2152-A5CC-48AA8DA99EA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FA9CDF-07BE-0ED2-DFB6-E25439BA8AB4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55509A8-1C83-A0EA-9FA8-4AA7621FE6E1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1FA7710-016F-9828-C59A-26F08590FBF0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1D26ED-64A1-9DC4-8046-71A04E4D7E93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4638164-5323-D652-6D2B-38880F9D42E3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9B79031-4348-4D43-7AD4-36B8ED2401C0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919B5A-8C8F-2019-E0A3-601B7B25CFDD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7E8C30-00E5-F745-EA7B-C0ACC2F17FF0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2E56D57-8E3B-70EF-CE83-7A576BFF964E}"/>
              </a:ext>
            </a:extLst>
          </p:cNvPr>
          <p:cNvSpPr/>
          <p:nvPr/>
        </p:nvSpPr>
        <p:spPr>
          <a:xfrm>
            <a:off x="1428206" y="431385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f(-1.3) = log(1+e</a:t>
            </a:r>
            <a:r>
              <a:rPr lang="en-US" baseline="30000" dirty="0"/>
              <a:t>-1.3</a:t>
            </a:r>
            <a:r>
              <a:rPr lang="en-US" dirty="0"/>
              <a:t>) = 0.24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81229" y="4227182"/>
            <a:ext cx="3843833" cy="2530609"/>
            <a:chOff x="81229" y="4227182"/>
            <a:chExt cx="3843833" cy="2530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81229" y="4227182"/>
              <a:ext cx="3728080" cy="2530609"/>
              <a:chOff x="478501" y="2998863"/>
              <a:chExt cx="7384013" cy="3725532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641" y="2998863"/>
                <a:ext cx="38159" cy="31246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D1A0DC03-2C4B-781C-B684-F736E67F75DE}"/>
              </a:ext>
            </a:extLst>
          </p:cNvPr>
          <p:cNvSpPr/>
          <p:nvPr/>
        </p:nvSpPr>
        <p:spPr>
          <a:xfrm>
            <a:off x="1428206" y="431385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237928-902E-1801-381D-39D4D30ABBDF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D52317-2280-003F-62F6-999812BBD80A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5C18CC1-25E1-E5A5-7AF0-A86283AC8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D40DC9-6E09-AD36-8BBA-96855B2276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90F9E2-8D52-E74B-D12E-AC2056B2C9D1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DD10ED-59B6-A238-0A3D-03B74ED7A215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DE5DB7D-1E12-90E3-0230-D42AC773B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4A94D3-1D86-8AEB-1C91-CD3BEB3480F7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F0126C-DE3F-795A-4D2E-CA19B99B9A21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6731D3F-AE6A-E7E7-0EEE-0B90842CBC56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2BF9C61-1E5C-4D9F-AD8E-5675BF11A6AD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AF69EA4-934F-F9C5-482D-9E7F69595596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96A4F78-E0C0-EC7B-A349-E955640A4E5E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CF36BCA-97F9-7E24-9197-DC8FD5623AFF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AB3D55-9442-2152-A5CC-48AA8DA99EA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FA9CDF-07BE-0ED2-DFB6-E25439BA8AB4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55509A8-1C83-A0EA-9FA8-4AA7621FE6E1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1FA7710-016F-9828-C59A-26F08590FBF0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1D26ED-64A1-9DC4-8046-71A04E4D7E93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4638164-5323-D652-6D2B-38880F9D42E3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9B79031-4348-4D43-7AD4-36B8ED2401C0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919B5A-8C8F-2019-E0A3-601B7B25CFDD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7E8C30-00E5-F745-EA7B-C0ACC2F17FF0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157960B-2736-864B-324D-C69A67D30F5D}"/>
              </a:ext>
            </a:extLst>
          </p:cNvPr>
          <p:cNvSpPr/>
          <p:nvPr/>
        </p:nvSpPr>
        <p:spPr>
          <a:xfrm>
            <a:off x="1811215" y="5682134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f(-1.3) = log(1+e</a:t>
            </a:r>
            <a:r>
              <a:rPr lang="en-US" baseline="30000" dirty="0"/>
              <a:t>-1.3</a:t>
            </a:r>
            <a:r>
              <a:rPr lang="en-US" dirty="0"/>
              <a:t>) = 0.24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81229" y="4227182"/>
            <a:ext cx="3843833" cy="2530609"/>
            <a:chOff x="81229" y="4227182"/>
            <a:chExt cx="3843833" cy="2530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81229" y="4227182"/>
              <a:ext cx="3728080" cy="2530609"/>
              <a:chOff x="478501" y="2998863"/>
              <a:chExt cx="7384013" cy="3725532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641" y="2998863"/>
                <a:ext cx="38159" cy="31246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237928-902E-1801-381D-39D4D30ABBDF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D52317-2280-003F-62F6-999812BBD80A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5C18CC1-25E1-E5A5-7AF0-A86283AC8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D40DC9-6E09-AD36-8BBA-96855B2276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90F9E2-8D52-E74B-D12E-AC2056B2C9D1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DD10ED-59B6-A238-0A3D-03B74ED7A215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DE5DB7D-1E12-90E3-0230-D42AC773B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4A94D3-1D86-8AEB-1C91-CD3BEB3480F7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F0126C-DE3F-795A-4D2E-CA19B99B9A21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6731D3F-AE6A-E7E7-0EEE-0B90842CBC56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2BF9C61-1E5C-4D9F-AD8E-5675BF11A6AD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AF69EA4-934F-F9C5-482D-9E7F69595596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96A4F78-E0C0-EC7B-A349-E955640A4E5E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CF36BCA-97F9-7E24-9197-DC8FD5623AFF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AB3D55-9442-2152-A5CC-48AA8DA99EA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FA9CDF-07BE-0ED2-DFB6-E25439BA8AB4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55509A8-1C83-A0EA-9FA8-4AA7621FE6E1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1FA7710-016F-9828-C59A-26F08590FBF0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1D26ED-64A1-9DC4-8046-71A04E4D7E93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4638164-5323-D652-6D2B-38880F9D42E3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9B79031-4348-4D43-7AD4-36B8ED2401C0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919B5A-8C8F-2019-E0A3-601B7B25CFDD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7E8C30-00E5-F745-EA7B-C0ACC2F17FF0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157960B-2736-864B-324D-C69A67D30F5D}"/>
              </a:ext>
            </a:extLst>
          </p:cNvPr>
          <p:cNvSpPr/>
          <p:nvPr/>
        </p:nvSpPr>
        <p:spPr>
          <a:xfrm>
            <a:off x="1811215" y="5682134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D44E86-F372-6672-BC80-1A989E265B27}"/>
              </a:ext>
            </a:extLst>
          </p:cNvPr>
          <p:cNvSpPr/>
          <p:nvPr/>
        </p:nvSpPr>
        <p:spPr>
          <a:xfrm>
            <a:off x="1963615" y="5834534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87F09F-0C3E-5FE7-262B-1BE00F242AA9}"/>
              </a:ext>
            </a:extLst>
          </p:cNvPr>
          <p:cNvSpPr/>
          <p:nvPr/>
        </p:nvSpPr>
        <p:spPr>
          <a:xfrm>
            <a:off x="2146379" y="5958372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805370-C57B-9439-AE61-4793600296C6}"/>
              </a:ext>
            </a:extLst>
          </p:cNvPr>
          <p:cNvSpPr/>
          <p:nvPr/>
        </p:nvSpPr>
        <p:spPr>
          <a:xfrm>
            <a:off x="2329143" y="6033516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F4F8DBD-F899-3559-6F80-888D0131BCE8}"/>
              </a:ext>
            </a:extLst>
          </p:cNvPr>
          <p:cNvSpPr/>
          <p:nvPr/>
        </p:nvSpPr>
        <p:spPr>
          <a:xfrm>
            <a:off x="2504976" y="6088506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6D552-D07C-FB1A-AAD5-72BB42B9594F}"/>
              </a:ext>
            </a:extLst>
          </p:cNvPr>
          <p:cNvSpPr/>
          <p:nvPr/>
        </p:nvSpPr>
        <p:spPr>
          <a:xfrm>
            <a:off x="2677261" y="6098782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0B213F1-26D9-A703-3931-544CC8894BDB}"/>
              </a:ext>
            </a:extLst>
          </p:cNvPr>
          <p:cNvSpPr/>
          <p:nvPr/>
        </p:nvSpPr>
        <p:spPr>
          <a:xfrm>
            <a:off x="1428206" y="431385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214DC44-60E8-D0D0-6FF0-3AD8CB6302D4}"/>
                  </a:ext>
                </a:extLst>
              </p14:cNvPr>
              <p14:cNvContentPartPr/>
              <p14:nvPr/>
            </p14:nvContentPartPr>
            <p14:xfrm>
              <a:off x="1423879" y="4212787"/>
              <a:ext cx="2331360" cy="2019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214DC44-60E8-D0D0-6FF0-3AD8CB6302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14879" y="4204147"/>
                <a:ext cx="2349000" cy="20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53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f(-1.3) = log(1+e</a:t>
            </a:r>
            <a:r>
              <a:rPr lang="en-US" baseline="30000" dirty="0"/>
              <a:t>-1.3</a:t>
            </a:r>
            <a:r>
              <a:rPr lang="en-US" dirty="0"/>
              <a:t>) = 0.24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81229" y="4227182"/>
            <a:ext cx="3843833" cy="2530609"/>
            <a:chOff x="81229" y="4227182"/>
            <a:chExt cx="3843833" cy="2530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81229" y="4227182"/>
              <a:ext cx="3728080" cy="2530609"/>
              <a:chOff x="478501" y="2998863"/>
              <a:chExt cx="7384013" cy="3725532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641" y="2998863"/>
                <a:ext cx="38159" cy="31246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237928-902E-1801-381D-39D4D30ABBDF}"/>
              </a:ext>
            </a:extLst>
          </p:cNvPr>
          <p:cNvGrpSpPr/>
          <p:nvPr/>
        </p:nvGrpSpPr>
        <p:grpSpPr>
          <a:xfrm>
            <a:off x="81229" y="4771946"/>
            <a:ext cx="3843833" cy="1985845"/>
            <a:chOff x="81229" y="4771946"/>
            <a:chExt cx="3843833" cy="19858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D52317-2280-003F-62F6-999812BBD80A}"/>
                </a:ext>
              </a:extLst>
            </p:cNvPr>
            <p:cNvGrpSpPr/>
            <p:nvPr/>
          </p:nvGrpSpPr>
          <p:grpSpPr>
            <a:xfrm>
              <a:off x="81229" y="4771946"/>
              <a:ext cx="3728080" cy="1985845"/>
              <a:chOff x="478501" y="3800858"/>
              <a:chExt cx="7384013" cy="292353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5C18CC1-25E1-E5A5-7AF0-A86283AC8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641" y="4127314"/>
                <a:ext cx="0" cy="1996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D40DC9-6E09-AD36-8BBA-96855B2276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90F9E2-8D52-E74B-D12E-AC2056B2C9D1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DD10ED-59B6-A238-0A3D-03B74ED7A215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DE5DB7D-1E12-90E3-0230-D42AC773B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4A94D3-1D86-8AEB-1C91-CD3BEB3480F7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F0126C-DE3F-795A-4D2E-CA19B99B9A21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6731D3F-AE6A-E7E7-0EEE-0B90842CBC56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2BF9C61-1E5C-4D9F-AD8E-5675BF11A6AD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AF69EA4-934F-F9C5-482D-9E7F69595596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96A4F78-E0C0-EC7B-A349-E955640A4E5E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CF36BCA-97F9-7E24-9197-DC8FD5623AFF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AB3D55-9442-2152-A5CC-48AA8DA99EA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FA9CDF-07BE-0ED2-DFB6-E25439BA8AB4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55509A8-1C83-A0EA-9FA8-4AA7621FE6E1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1FA7710-016F-9828-C59A-26F08590FBF0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1D26ED-64A1-9DC4-8046-71A04E4D7E93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4638164-5323-D652-6D2B-38880F9D42E3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9B79031-4348-4D43-7AD4-36B8ED2401C0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919B5A-8C8F-2019-E0A3-601B7B25CFDD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7E8C30-00E5-F745-EA7B-C0ACC2F17FF0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157960B-2736-864B-324D-C69A67D30F5D}"/>
              </a:ext>
            </a:extLst>
          </p:cNvPr>
          <p:cNvSpPr/>
          <p:nvPr/>
        </p:nvSpPr>
        <p:spPr>
          <a:xfrm>
            <a:off x="1811215" y="5682134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D44E86-F372-6672-BC80-1A989E265B27}"/>
              </a:ext>
            </a:extLst>
          </p:cNvPr>
          <p:cNvSpPr/>
          <p:nvPr/>
        </p:nvSpPr>
        <p:spPr>
          <a:xfrm>
            <a:off x="1963615" y="5834534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87F09F-0C3E-5FE7-262B-1BE00F242AA9}"/>
              </a:ext>
            </a:extLst>
          </p:cNvPr>
          <p:cNvSpPr/>
          <p:nvPr/>
        </p:nvSpPr>
        <p:spPr>
          <a:xfrm>
            <a:off x="2146379" y="5958372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805370-C57B-9439-AE61-4793600296C6}"/>
              </a:ext>
            </a:extLst>
          </p:cNvPr>
          <p:cNvSpPr/>
          <p:nvPr/>
        </p:nvSpPr>
        <p:spPr>
          <a:xfrm>
            <a:off x="2329143" y="6033516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F4F8DBD-F899-3559-6F80-888D0131BCE8}"/>
              </a:ext>
            </a:extLst>
          </p:cNvPr>
          <p:cNvSpPr/>
          <p:nvPr/>
        </p:nvSpPr>
        <p:spPr>
          <a:xfrm>
            <a:off x="2504976" y="6088506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6D552-D07C-FB1A-AAD5-72BB42B9594F}"/>
              </a:ext>
            </a:extLst>
          </p:cNvPr>
          <p:cNvSpPr/>
          <p:nvPr/>
        </p:nvSpPr>
        <p:spPr>
          <a:xfrm>
            <a:off x="2677261" y="6098782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0B213F1-26D9-A703-3931-544CC8894BDB}"/>
              </a:ext>
            </a:extLst>
          </p:cNvPr>
          <p:cNvSpPr/>
          <p:nvPr/>
        </p:nvSpPr>
        <p:spPr>
          <a:xfrm>
            <a:off x="1428206" y="431385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214DC44-60E8-D0D0-6FF0-3AD8CB6302D4}"/>
                  </a:ext>
                </a:extLst>
              </p14:cNvPr>
              <p14:cNvContentPartPr/>
              <p14:nvPr/>
            </p14:nvContentPartPr>
            <p14:xfrm>
              <a:off x="1423879" y="4212787"/>
              <a:ext cx="2331360" cy="2019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214DC44-60E8-D0D0-6FF0-3AD8CB6302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14879" y="4204147"/>
                <a:ext cx="2349000" cy="20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971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f(-1.3) = log(1+e</a:t>
            </a:r>
            <a:r>
              <a:rPr lang="en-US" baseline="30000" dirty="0"/>
              <a:t>-1.3</a:t>
            </a:r>
            <a:r>
              <a:rPr lang="en-US" dirty="0"/>
              <a:t>) = 0.24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81229" y="4227182"/>
            <a:ext cx="3843833" cy="2530609"/>
            <a:chOff x="81229" y="4227182"/>
            <a:chExt cx="3843833" cy="2530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81229" y="4227182"/>
              <a:ext cx="3728080" cy="2530609"/>
              <a:chOff x="478501" y="2998863"/>
              <a:chExt cx="7384013" cy="3725532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641" y="2998863"/>
                <a:ext cx="38159" cy="31246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478501" y="4592867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157960B-2736-864B-324D-C69A67D30F5D}"/>
              </a:ext>
            </a:extLst>
          </p:cNvPr>
          <p:cNvSpPr/>
          <p:nvPr/>
        </p:nvSpPr>
        <p:spPr>
          <a:xfrm>
            <a:off x="1811215" y="5682134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D44E86-F372-6672-BC80-1A989E265B27}"/>
              </a:ext>
            </a:extLst>
          </p:cNvPr>
          <p:cNvSpPr/>
          <p:nvPr/>
        </p:nvSpPr>
        <p:spPr>
          <a:xfrm>
            <a:off x="1963615" y="5834534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87F09F-0C3E-5FE7-262B-1BE00F242AA9}"/>
              </a:ext>
            </a:extLst>
          </p:cNvPr>
          <p:cNvSpPr/>
          <p:nvPr/>
        </p:nvSpPr>
        <p:spPr>
          <a:xfrm>
            <a:off x="2146379" y="5958372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805370-C57B-9439-AE61-4793600296C6}"/>
              </a:ext>
            </a:extLst>
          </p:cNvPr>
          <p:cNvSpPr/>
          <p:nvPr/>
        </p:nvSpPr>
        <p:spPr>
          <a:xfrm>
            <a:off x="2329143" y="6033516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F4F8DBD-F899-3559-6F80-888D0131BCE8}"/>
              </a:ext>
            </a:extLst>
          </p:cNvPr>
          <p:cNvSpPr/>
          <p:nvPr/>
        </p:nvSpPr>
        <p:spPr>
          <a:xfrm>
            <a:off x="2504976" y="6088506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6D552-D07C-FB1A-AAD5-72BB42B9594F}"/>
              </a:ext>
            </a:extLst>
          </p:cNvPr>
          <p:cNvSpPr/>
          <p:nvPr/>
        </p:nvSpPr>
        <p:spPr>
          <a:xfrm>
            <a:off x="2677261" y="6098782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0B213F1-26D9-A703-3931-544CC8894BDB}"/>
              </a:ext>
            </a:extLst>
          </p:cNvPr>
          <p:cNvSpPr/>
          <p:nvPr/>
        </p:nvSpPr>
        <p:spPr>
          <a:xfrm>
            <a:off x="1428206" y="431385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214DC44-60E8-D0D0-6FF0-3AD8CB6302D4}"/>
                  </a:ext>
                </a:extLst>
              </p14:cNvPr>
              <p14:cNvContentPartPr/>
              <p14:nvPr/>
            </p14:nvContentPartPr>
            <p14:xfrm>
              <a:off x="1423879" y="4212787"/>
              <a:ext cx="2331360" cy="2019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214DC44-60E8-D0D0-6FF0-3AD8CB6302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14879" y="4204147"/>
                <a:ext cx="2349000" cy="20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247A87C-79EF-F9DC-6EF9-2B8CE4DD47FE}"/>
              </a:ext>
            </a:extLst>
          </p:cNvPr>
          <p:cNvSpPr txBox="1"/>
          <p:nvPr/>
        </p:nvSpPr>
        <p:spPr>
          <a:xfrm>
            <a:off x="2433520" y="5461156"/>
            <a:ext cx="13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 -1.3</a:t>
            </a:r>
          </a:p>
        </p:txBody>
      </p:sp>
    </p:spTree>
    <p:extLst>
      <p:ext uri="{BB962C8B-B14F-4D97-AF65-F5344CB8AC3E}">
        <p14:creationId xmlns:p14="http://schemas.microsoft.com/office/powerpoint/2010/main" val="172758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f(-1.3) = log(1+e</a:t>
            </a:r>
            <a:r>
              <a:rPr lang="en-US" baseline="30000" dirty="0"/>
              <a:t>-1.3</a:t>
            </a:r>
            <a:r>
              <a:rPr lang="en-US" dirty="0"/>
              <a:t>) = 0.24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80F89B3-1600-C957-E9A8-F4D1362789DD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57960B-2736-864B-324D-C69A67D30F5D}"/>
                </a:ext>
              </a:extLst>
            </p:cNvPr>
            <p:cNvSpPr/>
            <p:nvPr/>
          </p:nvSpPr>
          <p:spPr>
            <a:xfrm>
              <a:off x="1811215" y="5682134"/>
              <a:ext cx="104377" cy="16395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D44E86-F372-6672-BC80-1A989E265B27}"/>
                </a:ext>
              </a:extLst>
            </p:cNvPr>
            <p:cNvSpPr/>
            <p:nvPr/>
          </p:nvSpPr>
          <p:spPr>
            <a:xfrm>
              <a:off x="1963615" y="5834534"/>
              <a:ext cx="104377" cy="16395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87F09F-0C3E-5FE7-262B-1BE00F242AA9}"/>
                </a:ext>
              </a:extLst>
            </p:cNvPr>
            <p:cNvSpPr/>
            <p:nvPr/>
          </p:nvSpPr>
          <p:spPr>
            <a:xfrm>
              <a:off x="2146379" y="5958372"/>
              <a:ext cx="104377" cy="16395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1805370-C57B-9439-AE61-4793600296C6}"/>
                </a:ext>
              </a:extLst>
            </p:cNvPr>
            <p:cNvSpPr/>
            <p:nvPr/>
          </p:nvSpPr>
          <p:spPr>
            <a:xfrm>
              <a:off x="2329143" y="6033516"/>
              <a:ext cx="104377" cy="16395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4F8DBD-F899-3559-6F80-888D0131BCE8}"/>
                </a:ext>
              </a:extLst>
            </p:cNvPr>
            <p:cNvSpPr/>
            <p:nvPr/>
          </p:nvSpPr>
          <p:spPr>
            <a:xfrm>
              <a:off x="2504976" y="6088506"/>
              <a:ext cx="104377" cy="16395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456D552-D07C-FB1A-AAD5-72BB42B9594F}"/>
                </a:ext>
              </a:extLst>
            </p:cNvPr>
            <p:cNvSpPr/>
            <p:nvPr/>
          </p:nvSpPr>
          <p:spPr>
            <a:xfrm>
              <a:off x="2677261" y="6098782"/>
              <a:ext cx="104377" cy="16395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0B213F1-26D9-A703-3931-544CC8894BDB}"/>
                </a:ext>
              </a:extLst>
            </p:cNvPr>
            <p:cNvSpPr/>
            <p:nvPr/>
          </p:nvSpPr>
          <p:spPr>
            <a:xfrm>
              <a:off x="1428206" y="4313855"/>
              <a:ext cx="104377" cy="16395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3188F7-3E28-FDB9-17D2-831091A42731}"/>
                </a:ext>
              </a:extLst>
            </p:cNvPr>
            <p:cNvGrpSpPr/>
            <p:nvPr/>
          </p:nvGrpSpPr>
          <p:grpSpPr>
            <a:xfrm>
              <a:off x="483370" y="4227182"/>
              <a:ext cx="3441692" cy="3668812"/>
              <a:chOff x="483370" y="4227182"/>
              <a:chExt cx="3441692" cy="366881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6063F5B-E618-CF13-E7EC-CBE72BB8A8AF}"/>
                  </a:ext>
                </a:extLst>
              </p:cNvPr>
              <p:cNvGrpSpPr/>
              <p:nvPr/>
            </p:nvGrpSpPr>
            <p:grpSpPr>
              <a:xfrm>
                <a:off x="483370" y="4227182"/>
                <a:ext cx="3441692" cy="3668812"/>
                <a:chOff x="483370" y="4227182"/>
                <a:chExt cx="3441692" cy="3668812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2A54E29D-B96B-4C31-166F-B38F8D2B975B}"/>
                    </a:ext>
                  </a:extLst>
                </p:cNvPr>
                <p:cNvGrpSpPr/>
                <p:nvPr/>
              </p:nvGrpSpPr>
              <p:grpSpPr>
                <a:xfrm>
                  <a:off x="483370" y="4227182"/>
                  <a:ext cx="3325939" cy="3668812"/>
                  <a:chOff x="1275001" y="2998863"/>
                  <a:chExt cx="6587513" cy="540118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E1B32EBB-6D2E-EC50-5BA7-EB02AFDAE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90139" y="2998863"/>
                    <a:ext cx="45662" cy="540118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D05FC86F-1C15-A70A-29BA-03F0A5C90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14761" y="6020177"/>
                    <a:ext cx="50477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C374EAC5-F71B-2D53-2B87-69261FD51DD7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368" y="5754210"/>
                    <a:ext cx="7665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No (0)</a:t>
                    </a: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23AB7218-A7B4-FEE7-11CD-5185141B959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295" y="3800858"/>
                    <a:ext cx="7965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Yes (1)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BBBD7C39-A244-C59B-2634-F303647ECE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14760" y="4127314"/>
                    <a:ext cx="2210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F2DDF51F-6800-256C-7CEA-BA5DBF46DDD8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001" y="4497671"/>
                    <a:ext cx="889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Efficacy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75BC59E1-899D-3AF3-3468-8D8014C3DC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354" y="6355063"/>
                    <a:ext cx="8720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Dosage</a:t>
                    </a: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489B560F-2F1E-2928-3931-79575C5A5CFD}"/>
                      </a:ext>
                    </a:extLst>
                  </p:cNvPr>
                  <p:cNvSpPr/>
                  <p:nvPr/>
                </p:nvSpPr>
                <p:spPr>
                  <a:xfrm>
                    <a:off x="3037399" y="5899494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646FE4C9-0616-8DD4-F0D5-9B3DC54C9850}"/>
                      </a:ext>
                    </a:extLst>
                  </p:cNvPr>
                  <p:cNvSpPr/>
                  <p:nvPr/>
                </p:nvSpPr>
                <p:spPr>
                  <a:xfrm>
                    <a:off x="3251866" y="5899494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768624FC-3BCA-1A52-6ACC-7D5A5902960F}"/>
                      </a:ext>
                    </a:extLst>
                  </p:cNvPr>
                  <p:cNvSpPr/>
                  <p:nvPr/>
                </p:nvSpPr>
                <p:spPr>
                  <a:xfrm>
                    <a:off x="3438867" y="5899494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A57F018-807D-23D9-ED49-9299615EF052}"/>
                      </a:ext>
                    </a:extLst>
                  </p:cNvPr>
                  <p:cNvSpPr/>
                  <p:nvPr/>
                </p:nvSpPr>
                <p:spPr>
                  <a:xfrm>
                    <a:off x="3593102" y="5899494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450D1FCF-9134-5DAA-84A0-F6A9BF460B75}"/>
                      </a:ext>
                    </a:extLst>
                  </p:cNvPr>
                  <p:cNvSpPr/>
                  <p:nvPr/>
                </p:nvSpPr>
                <p:spPr>
                  <a:xfrm>
                    <a:off x="4869308" y="3973002"/>
                    <a:ext cx="206734" cy="241367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B865A64A-C783-B894-7758-9576F4154EE1}"/>
                      </a:ext>
                    </a:extLst>
                  </p:cNvPr>
                  <p:cNvSpPr/>
                  <p:nvPr/>
                </p:nvSpPr>
                <p:spPr>
                  <a:xfrm>
                    <a:off x="5083774" y="3973002"/>
                    <a:ext cx="206734" cy="241367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4D6738D-D98A-E6DB-47DC-E7A6D90FA3DB}"/>
                      </a:ext>
                    </a:extLst>
                  </p:cNvPr>
                  <p:cNvSpPr/>
                  <p:nvPr/>
                </p:nvSpPr>
                <p:spPr>
                  <a:xfrm>
                    <a:off x="5285676" y="3973000"/>
                    <a:ext cx="206734" cy="241367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9D18747F-C497-7CB4-FF1D-8D3723F6B749}"/>
                      </a:ext>
                    </a:extLst>
                  </p:cNvPr>
                  <p:cNvSpPr/>
                  <p:nvPr/>
                </p:nvSpPr>
                <p:spPr>
                  <a:xfrm>
                    <a:off x="5425010" y="3973002"/>
                    <a:ext cx="206734" cy="241367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36307B63-1FC3-54F3-83EF-E93DE7CCDD8C}"/>
                      </a:ext>
                    </a:extLst>
                  </p:cNvPr>
                  <p:cNvSpPr/>
                  <p:nvPr/>
                </p:nvSpPr>
                <p:spPr>
                  <a:xfrm>
                    <a:off x="6899343" y="5882177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82788670-3806-A6D8-3581-C17C92EF8C40}"/>
                      </a:ext>
                    </a:extLst>
                  </p:cNvPr>
                  <p:cNvSpPr/>
                  <p:nvPr/>
                </p:nvSpPr>
                <p:spPr>
                  <a:xfrm>
                    <a:off x="7113810" y="5882177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DEDADA96-B509-9654-10E0-0E10F2687B19}"/>
                      </a:ext>
                    </a:extLst>
                  </p:cNvPr>
                  <p:cNvSpPr/>
                  <p:nvPr/>
                </p:nvSpPr>
                <p:spPr>
                  <a:xfrm>
                    <a:off x="7300811" y="5882177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CAC7246E-4C45-457F-E6B8-4F7347646E87}"/>
                      </a:ext>
                    </a:extLst>
                  </p:cNvPr>
                  <p:cNvSpPr/>
                  <p:nvPr/>
                </p:nvSpPr>
                <p:spPr>
                  <a:xfrm>
                    <a:off x="7455046" y="5882177"/>
                    <a:ext cx="206734" cy="24136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483B6FC2-49EE-1F87-D322-98E48D370732}"/>
                    </a:ext>
                  </a:extLst>
                </p:cNvPr>
                <p:cNvSpPr txBox="1"/>
                <p:nvPr/>
              </p:nvSpPr>
              <p:spPr>
                <a:xfrm>
                  <a:off x="1214980" y="626134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12B6BF-2311-6D64-0650-96ED54970469}"/>
                    </a:ext>
                  </a:extLst>
                </p:cNvPr>
                <p:cNvSpPr txBox="1"/>
                <p:nvPr/>
              </p:nvSpPr>
              <p:spPr>
                <a:xfrm>
                  <a:off x="3623376" y="623957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47A87C-79EF-F9DC-6EF9-2B8CE4DD47FE}"/>
                  </a:ext>
                </a:extLst>
              </p:cNvPr>
              <p:cNvSpPr txBox="1"/>
              <p:nvPr/>
            </p:nvSpPr>
            <p:spPr>
              <a:xfrm>
                <a:off x="2433520" y="5461156"/>
                <a:ext cx="1358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Scale by -1.3</a:t>
                </a:r>
              </a:p>
            </p:txBody>
          </p: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16D43D6-00D9-87C6-07A1-95475D015DAC}"/>
              </a:ext>
            </a:extLst>
          </p:cNvPr>
          <p:cNvSpPr/>
          <p:nvPr/>
        </p:nvSpPr>
        <p:spPr>
          <a:xfrm>
            <a:off x="922149" y="3386380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32ABA-B794-8072-A074-8413DB081271}"/>
              </a:ext>
            </a:extLst>
          </p:cNvPr>
          <p:cNvSpPr txBox="1"/>
          <p:nvPr/>
        </p:nvSpPr>
        <p:spPr>
          <a:xfrm>
            <a:off x="7463989" y="241780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f(-1.3) = log(1+e</a:t>
            </a:r>
            <a:r>
              <a:rPr lang="en-US" baseline="30000" dirty="0"/>
              <a:t>-1.3</a:t>
            </a:r>
            <a:r>
              <a:rPr lang="en-US" dirty="0"/>
              <a:t>) = 0.24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7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6534-75EA-0E1F-FEC4-F6F8C498B46D}"/>
              </a:ext>
            </a:extLst>
          </p:cNvPr>
          <p:cNvSpPr txBox="1"/>
          <p:nvPr/>
        </p:nvSpPr>
        <p:spPr>
          <a:xfrm>
            <a:off x="3723734" y="5919874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-2.52+1.29 = x-axis coordinate</a:t>
            </a:r>
          </a:p>
          <a:p>
            <a:r>
              <a:rPr lang="en-US" dirty="0"/>
              <a:t>0x -2.52+1.29 =1.29</a:t>
            </a:r>
          </a:p>
        </p:txBody>
      </p:sp>
    </p:spTree>
    <p:extLst>
      <p:ext uri="{BB962C8B-B14F-4D97-AF65-F5344CB8AC3E}">
        <p14:creationId xmlns:p14="http://schemas.microsoft.com/office/powerpoint/2010/main" val="15730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6534-75EA-0E1F-FEC4-F6F8C498B46D}"/>
              </a:ext>
            </a:extLst>
          </p:cNvPr>
          <p:cNvSpPr txBox="1"/>
          <p:nvPr/>
        </p:nvSpPr>
        <p:spPr>
          <a:xfrm>
            <a:off x="3723734" y="5919874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-2.52+1.29 = x-axis coordinate</a:t>
            </a:r>
          </a:p>
          <a:p>
            <a:r>
              <a:rPr lang="en-US"/>
              <a:t>0x -2.52+1.29 =1.29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CCB8-A7C6-BB59-0175-7AE9F509525A}"/>
              </a:ext>
            </a:extLst>
          </p:cNvPr>
          <p:cNvSpPr txBox="1"/>
          <p:nvPr/>
        </p:nvSpPr>
        <p:spPr>
          <a:xfrm>
            <a:off x="7817458" y="508780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f(1.29) = log(1+e</a:t>
            </a:r>
            <a:r>
              <a:rPr lang="en-US" baseline="30000" dirty="0"/>
              <a:t>1.29</a:t>
            </a:r>
            <a:r>
              <a:rPr lang="en-US" dirty="0"/>
              <a:t>) = 1.53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C9E7C6-E738-9AB7-6CE5-41F70F140885}"/>
              </a:ext>
            </a:extLst>
          </p:cNvPr>
          <p:cNvSpPr/>
          <p:nvPr/>
        </p:nvSpPr>
        <p:spPr>
          <a:xfrm>
            <a:off x="831090" y="3347024"/>
            <a:ext cx="104377" cy="1639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-1.3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 structure and intuition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 example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23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6534-75EA-0E1F-FEC4-F6F8C498B46D}"/>
              </a:ext>
            </a:extLst>
          </p:cNvPr>
          <p:cNvSpPr txBox="1"/>
          <p:nvPr/>
        </p:nvSpPr>
        <p:spPr>
          <a:xfrm>
            <a:off x="3723734" y="5919874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-2.52+1.29 = x-axis coordinate</a:t>
            </a:r>
          </a:p>
          <a:p>
            <a:r>
              <a:rPr lang="en-US"/>
              <a:t>0x -2.52+1.29 =1.29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CCB8-A7C6-BB59-0175-7AE9F509525A}"/>
              </a:ext>
            </a:extLst>
          </p:cNvPr>
          <p:cNvSpPr txBox="1"/>
          <p:nvPr/>
        </p:nvSpPr>
        <p:spPr>
          <a:xfrm>
            <a:off x="7817458" y="508780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f(1.29) = log(1+e</a:t>
            </a:r>
            <a:r>
              <a:rPr lang="en-US" baseline="30000" dirty="0"/>
              <a:t>1.29</a:t>
            </a:r>
            <a:r>
              <a:rPr lang="en-US" dirty="0"/>
              <a:t>) = 1.53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C9E7C6-E738-9AB7-6CE5-41F70F140885}"/>
              </a:ext>
            </a:extLst>
          </p:cNvPr>
          <p:cNvSpPr/>
          <p:nvPr/>
        </p:nvSpPr>
        <p:spPr>
          <a:xfrm>
            <a:off x="831090" y="3347024"/>
            <a:ext cx="104377" cy="1639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-1.3</a:t>
            </a:r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F86BB9E5-9852-6825-B17E-00ABFFFBDE6C}"/>
              </a:ext>
            </a:extLst>
          </p:cNvPr>
          <p:cNvSpPr/>
          <p:nvPr/>
        </p:nvSpPr>
        <p:spPr>
          <a:xfrm>
            <a:off x="922149" y="3479369"/>
            <a:ext cx="2154265" cy="1317359"/>
          </a:xfrm>
          <a:custGeom>
            <a:avLst/>
            <a:gdLst>
              <a:gd name="connsiteX0" fmla="*/ 0 w 2154265"/>
              <a:gd name="connsiteY0" fmla="*/ 0 h 1317359"/>
              <a:gd name="connsiteX1" fmla="*/ 15498 w 2154265"/>
              <a:gd name="connsiteY1" fmla="*/ 38746 h 1317359"/>
              <a:gd name="connsiteX2" fmla="*/ 30997 w 2154265"/>
              <a:gd name="connsiteY2" fmla="*/ 61994 h 1317359"/>
              <a:gd name="connsiteX3" fmla="*/ 61993 w 2154265"/>
              <a:gd name="connsiteY3" fmla="*/ 131736 h 1317359"/>
              <a:gd name="connsiteX4" fmla="*/ 77492 w 2154265"/>
              <a:gd name="connsiteY4" fmla="*/ 147234 h 1317359"/>
              <a:gd name="connsiteX5" fmla="*/ 108488 w 2154265"/>
              <a:gd name="connsiteY5" fmla="*/ 193729 h 1317359"/>
              <a:gd name="connsiteX6" fmla="*/ 139485 w 2154265"/>
              <a:gd name="connsiteY6" fmla="*/ 240224 h 1317359"/>
              <a:gd name="connsiteX7" fmla="*/ 224726 w 2154265"/>
              <a:gd name="connsiteY7" fmla="*/ 325465 h 1317359"/>
              <a:gd name="connsiteX8" fmla="*/ 263471 w 2154265"/>
              <a:gd name="connsiteY8" fmla="*/ 364211 h 1317359"/>
              <a:gd name="connsiteX9" fmla="*/ 278970 w 2154265"/>
              <a:gd name="connsiteY9" fmla="*/ 379709 h 1317359"/>
              <a:gd name="connsiteX10" fmla="*/ 309966 w 2154265"/>
              <a:gd name="connsiteY10" fmla="*/ 402956 h 1317359"/>
              <a:gd name="connsiteX11" fmla="*/ 325465 w 2154265"/>
              <a:gd name="connsiteY11" fmla="*/ 426204 h 1317359"/>
              <a:gd name="connsiteX12" fmla="*/ 364210 w 2154265"/>
              <a:gd name="connsiteY12" fmla="*/ 464950 h 1317359"/>
              <a:gd name="connsiteX13" fmla="*/ 402956 w 2154265"/>
              <a:gd name="connsiteY13" fmla="*/ 503695 h 1317359"/>
              <a:gd name="connsiteX14" fmla="*/ 433953 w 2154265"/>
              <a:gd name="connsiteY14" fmla="*/ 534692 h 1317359"/>
              <a:gd name="connsiteX15" fmla="*/ 457200 w 2154265"/>
              <a:gd name="connsiteY15" fmla="*/ 550190 h 1317359"/>
              <a:gd name="connsiteX16" fmla="*/ 472698 w 2154265"/>
              <a:gd name="connsiteY16" fmla="*/ 565689 h 1317359"/>
              <a:gd name="connsiteX17" fmla="*/ 519193 w 2154265"/>
              <a:gd name="connsiteY17" fmla="*/ 596685 h 1317359"/>
              <a:gd name="connsiteX18" fmla="*/ 565688 w 2154265"/>
              <a:gd name="connsiteY18" fmla="*/ 627682 h 1317359"/>
              <a:gd name="connsiteX19" fmla="*/ 588936 w 2154265"/>
              <a:gd name="connsiteY19" fmla="*/ 643180 h 1317359"/>
              <a:gd name="connsiteX20" fmla="*/ 612183 w 2154265"/>
              <a:gd name="connsiteY20" fmla="*/ 658678 h 1317359"/>
              <a:gd name="connsiteX21" fmla="*/ 635431 w 2154265"/>
              <a:gd name="connsiteY21" fmla="*/ 666428 h 1317359"/>
              <a:gd name="connsiteX22" fmla="*/ 681926 w 2154265"/>
              <a:gd name="connsiteY22" fmla="*/ 697424 h 1317359"/>
              <a:gd name="connsiteX23" fmla="*/ 743919 w 2154265"/>
              <a:gd name="connsiteY23" fmla="*/ 743919 h 1317359"/>
              <a:gd name="connsiteX24" fmla="*/ 767166 w 2154265"/>
              <a:gd name="connsiteY24" fmla="*/ 751668 h 1317359"/>
              <a:gd name="connsiteX25" fmla="*/ 782665 w 2154265"/>
              <a:gd name="connsiteY25" fmla="*/ 767167 h 1317359"/>
              <a:gd name="connsiteX26" fmla="*/ 829159 w 2154265"/>
              <a:gd name="connsiteY26" fmla="*/ 790414 h 1317359"/>
              <a:gd name="connsiteX27" fmla="*/ 844658 w 2154265"/>
              <a:gd name="connsiteY27" fmla="*/ 805912 h 1317359"/>
              <a:gd name="connsiteX28" fmla="*/ 891153 w 2154265"/>
              <a:gd name="connsiteY28" fmla="*/ 836909 h 1317359"/>
              <a:gd name="connsiteX29" fmla="*/ 914400 w 2154265"/>
              <a:gd name="connsiteY29" fmla="*/ 852407 h 1317359"/>
              <a:gd name="connsiteX30" fmla="*/ 945397 w 2154265"/>
              <a:gd name="connsiteY30" fmla="*/ 860156 h 1317359"/>
              <a:gd name="connsiteX31" fmla="*/ 999641 w 2154265"/>
              <a:gd name="connsiteY31" fmla="*/ 883404 h 1317359"/>
              <a:gd name="connsiteX32" fmla="*/ 1022888 w 2154265"/>
              <a:gd name="connsiteY32" fmla="*/ 898902 h 1317359"/>
              <a:gd name="connsiteX33" fmla="*/ 1069383 w 2154265"/>
              <a:gd name="connsiteY33" fmla="*/ 914400 h 1317359"/>
              <a:gd name="connsiteX34" fmla="*/ 1115878 w 2154265"/>
              <a:gd name="connsiteY34" fmla="*/ 937648 h 1317359"/>
              <a:gd name="connsiteX35" fmla="*/ 1139126 w 2154265"/>
              <a:gd name="connsiteY35" fmla="*/ 953146 h 1317359"/>
              <a:gd name="connsiteX36" fmla="*/ 1185620 w 2154265"/>
              <a:gd name="connsiteY36" fmla="*/ 968645 h 1317359"/>
              <a:gd name="connsiteX37" fmla="*/ 1232115 w 2154265"/>
              <a:gd name="connsiteY37" fmla="*/ 999641 h 1317359"/>
              <a:gd name="connsiteX38" fmla="*/ 1278610 w 2154265"/>
              <a:gd name="connsiteY38" fmla="*/ 1015139 h 1317359"/>
              <a:gd name="connsiteX39" fmla="*/ 1301858 w 2154265"/>
              <a:gd name="connsiteY39" fmla="*/ 1022889 h 1317359"/>
              <a:gd name="connsiteX40" fmla="*/ 1363851 w 2154265"/>
              <a:gd name="connsiteY40" fmla="*/ 1053885 h 1317359"/>
              <a:gd name="connsiteX41" fmla="*/ 1387098 w 2154265"/>
              <a:gd name="connsiteY41" fmla="*/ 1069384 h 1317359"/>
              <a:gd name="connsiteX42" fmla="*/ 1410346 w 2154265"/>
              <a:gd name="connsiteY42" fmla="*/ 1077133 h 1317359"/>
              <a:gd name="connsiteX43" fmla="*/ 1464590 w 2154265"/>
              <a:gd name="connsiteY43" fmla="*/ 1108129 h 1317359"/>
              <a:gd name="connsiteX44" fmla="*/ 1487837 w 2154265"/>
              <a:gd name="connsiteY44" fmla="*/ 1115878 h 1317359"/>
              <a:gd name="connsiteX45" fmla="*/ 1518834 w 2154265"/>
              <a:gd name="connsiteY45" fmla="*/ 1131377 h 1317359"/>
              <a:gd name="connsiteX46" fmla="*/ 1588576 w 2154265"/>
              <a:gd name="connsiteY46" fmla="*/ 1146875 h 1317359"/>
              <a:gd name="connsiteX47" fmla="*/ 1650570 w 2154265"/>
              <a:gd name="connsiteY47" fmla="*/ 1177872 h 1317359"/>
              <a:gd name="connsiteX48" fmla="*/ 1697065 w 2154265"/>
              <a:gd name="connsiteY48" fmla="*/ 1193370 h 1317359"/>
              <a:gd name="connsiteX49" fmla="*/ 1774556 w 2154265"/>
              <a:gd name="connsiteY49" fmla="*/ 1216617 h 1317359"/>
              <a:gd name="connsiteX50" fmla="*/ 1805553 w 2154265"/>
              <a:gd name="connsiteY50" fmla="*/ 1232116 h 1317359"/>
              <a:gd name="connsiteX51" fmla="*/ 1875295 w 2154265"/>
              <a:gd name="connsiteY51" fmla="*/ 1247614 h 1317359"/>
              <a:gd name="connsiteX52" fmla="*/ 1921790 w 2154265"/>
              <a:gd name="connsiteY52" fmla="*/ 1263112 h 1317359"/>
              <a:gd name="connsiteX53" fmla="*/ 1952787 w 2154265"/>
              <a:gd name="connsiteY53" fmla="*/ 1270862 h 1317359"/>
              <a:gd name="connsiteX54" fmla="*/ 1976034 w 2154265"/>
              <a:gd name="connsiteY54" fmla="*/ 1278611 h 1317359"/>
              <a:gd name="connsiteX55" fmla="*/ 2007031 w 2154265"/>
              <a:gd name="connsiteY55" fmla="*/ 1286360 h 1317359"/>
              <a:gd name="connsiteX56" fmla="*/ 2030278 w 2154265"/>
              <a:gd name="connsiteY56" fmla="*/ 1294109 h 1317359"/>
              <a:gd name="connsiteX57" fmla="*/ 2100020 w 2154265"/>
              <a:gd name="connsiteY57" fmla="*/ 1309607 h 1317359"/>
              <a:gd name="connsiteX58" fmla="*/ 2154265 w 2154265"/>
              <a:gd name="connsiteY58" fmla="*/ 1317356 h 13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54265" h="1317359">
                <a:moveTo>
                  <a:pt x="0" y="0"/>
                </a:moveTo>
                <a:cubicBezTo>
                  <a:pt x="5166" y="12915"/>
                  <a:pt x="9277" y="26304"/>
                  <a:pt x="15498" y="38746"/>
                </a:cubicBezTo>
                <a:cubicBezTo>
                  <a:pt x="19663" y="47076"/>
                  <a:pt x="27214" y="53483"/>
                  <a:pt x="30997" y="61994"/>
                </a:cubicBezTo>
                <a:cubicBezTo>
                  <a:pt x="52501" y="110379"/>
                  <a:pt x="35688" y="98856"/>
                  <a:pt x="61993" y="131736"/>
                </a:cubicBezTo>
                <a:cubicBezTo>
                  <a:pt x="66557" y="137441"/>
                  <a:pt x="72326" y="142068"/>
                  <a:pt x="77492" y="147234"/>
                </a:cubicBezTo>
                <a:cubicBezTo>
                  <a:pt x="92312" y="191694"/>
                  <a:pt x="74628" y="150195"/>
                  <a:pt x="108488" y="193729"/>
                </a:cubicBezTo>
                <a:cubicBezTo>
                  <a:pt x="119924" y="208432"/>
                  <a:pt x="126314" y="227053"/>
                  <a:pt x="139485" y="240224"/>
                </a:cubicBezTo>
                <a:lnTo>
                  <a:pt x="224726" y="325465"/>
                </a:lnTo>
                <a:lnTo>
                  <a:pt x="263471" y="364211"/>
                </a:lnTo>
                <a:cubicBezTo>
                  <a:pt x="268637" y="369377"/>
                  <a:pt x="273125" y="375325"/>
                  <a:pt x="278970" y="379709"/>
                </a:cubicBezTo>
                <a:cubicBezTo>
                  <a:pt x="289302" y="387458"/>
                  <a:pt x="300834" y="393824"/>
                  <a:pt x="309966" y="402956"/>
                </a:cubicBezTo>
                <a:cubicBezTo>
                  <a:pt x="316552" y="409542"/>
                  <a:pt x="319332" y="419195"/>
                  <a:pt x="325465" y="426204"/>
                </a:cubicBezTo>
                <a:cubicBezTo>
                  <a:pt x="337492" y="439950"/>
                  <a:pt x="351295" y="452035"/>
                  <a:pt x="364210" y="464950"/>
                </a:cubicBezTo>
                <a:lnTo>
                  <a:pt x="402956" y="503695"/>
                </a:lnTo>
                <a:lnTo>
                  <a:pt x="433953" y="534692"/>
                </a:lnTo>
                <a:cubicBezTo>
                  <a:pt x="441702" y="539858"/>
                  <a:pt x="449928" y="544372"/>
                  <a:pt x="457200" y="550190"/>
                </a:cubicBezTo>
                <a:cubicBezTo>
                  <a:pt x="462905" y="554754"/>
                  <a:pt x="466853" y="561305"/>
                  <a:pt x="472698" y="565689"/>
                </a:cubicBezTo>
                <a:cubicBezTo>
                  <a:pt x="487599" y="576865"/>
                  <a:pt x="503695" y="586353"/>
                  <a:pt x="519193" y="596685"/>
                </a:cubicBezTo>
                <a:lnTo>
                  <a:pt x="565688" y="627682"/>
                </a:lnTo>
                <a:lnTo>
                  <a:pt x="588936" y="643180"/>
                </a:lnTo>
                <a:cubicBezTo>
                  <a:pt x="596685" y="648346"/>
                  <a:pt x="603348" y="655733"/>
                  <a:pt x="612183" y="658678"/>
                </a:cubicBezTo>
                <a:cubicBezTo>
                  <a:pt x="619932" y="661261"/>
                  <a:pt x="628290" y="662461"/>
                  <a:pt x="635431" y="666428"/>
                </a:cubicBezTo>
                <a:cubicBezTo>
                  <a:pt x="651714" y="675474"/>
                  <a:pt x="668755" y="684253"/>
                  <a:pt x="681926" y="697424"/>
                </a:cubicBezTo>
                <a:cubicBezTo>
                  <a:pt x="700285" y="715784"/>
                  <a:pt x="717628" y="735155"/>
                  <a:pt x="743919" y="743919"/>
                </a:cubicBezTo>
                <a:lnTo>
                  <a:pt x="767166" y="751668"/>
                </a:lnTo>
                <a:cubicBezTo>
                  <a:pt x="772332" y="756834"/>
                  <a:pt x="776400" y="763408"/>
                  <a:pt x="782665" y="767167"/>
                </a:cubicBezTo>
                <a:cubicBezTo>
                  <a:pt x="839965" y="801548"/>
                  <a:pt x="770363" y="743378"/>
                  <a:pt x="829159" y="790414"/>
                </a:cubicBezTo>
                <a:cubicBezTo>
                  <a:pt x="834864" y="794978"/>
                  <a:pt x="838813" y="801528"/>
                  <a:pt x="844658" y="805912"/>
                </a:cubicBezTo>
                <a:cubicBezTo>
                  <a:pt x="859559" y="817088"/>
                  <a:pt x="875655" y="826577"/>
                  <a:pt x="891153" y="836909"/>
                </a:cubicBezTo>
                <a:cubicBezTo>
                  <a:pt x="898902" y="842075"/>
                  <a:pt x="905365" y="850148"/>
                  <a:pt x="914400" y="852407"/>
                </a:cubicBezTo>
                <a:lnTo>
                  <a:pt x="945397" y="860156"/>
                </a:lnTo>
                <a:cubicBezTo>
                  <a:pt x="1003755" y="899064"/>
                  <a:pt x="929591" y="853383"/>
                  <a:pt x="999641" y="883404"/>
                </a:cubicBezTo>
                <a:cubicBezTo>
                  <a:pt x="1008201" y="887073"/>
                  <a:pt x="1014378" y="895120"/>
                  <a:pt x="1022888" y="898902"/>
                </a:cubicBezTo>
                <a:cubicBezTo>
                  <a:pt x="1037817" y="905537"/>
                  <a:pt x="1069383" y="914400"/>
                  <a:pt x="1069383" y="914400"/>
                </a:cubicBezTo>
                <a:cubicBezTo>
                  <a:pt x="1136001" y="958813"/>
                  <a:pt x="1051720" y="905569"/>
                  <a:pt x="1115878" y="937648"/>
                </a:cubicBezTo>
                <a:cubicBezTo>
                  <a:pt x="1124208" y="941813"/>
                  <a:pt x="1130615" y="949363"/>
                  <a:pt x="1139126" y="953146"/>
                </a:cubicBezTo>
                <a:cubicBezTo>
                  <a:pt x="1154054" y="959781"/>
                  <a:pt x="1172027" y="959583"/>
                  <a:pt x="1185620" y="968645"/>
                </a:cubicBezTo>
                <a:cubicBezTo>
                  <a:pt x="1201118" y="978977"/>
                  <a:pt x="1214444" y="993751"/>
                  <a:pt x="1232115" y="999641"/>
                </a:cubicBezTo>
                <a:lnTo>
                  <a:pt x="1278610" y="1015139"/>
                </a:lnTo>
                <a:lnTo>
                  <a:pt x="1301858" y="1022889"/>
                </a:lnTo>
                <a:cubicBezTo>
                  <a:pt x="1370702" y="1074522"/>
                  <a:pt x="1296140" y="1024865"/>
                  <a:pt x="1363851" y="1053885"/>
                </a:cubicBezTo>
                <a:cubicBezTo>
                  <a:pt x="1372411" y="1057554"/>
                  <a:pt x="1378768" y="1065219"/>
                  <a:pt x="1387098" y="1069384"/>
                </a:cubicBezTo>
                <a:cubicBezTo>
                  <a:pt x="1394404" y="1073037"/>
                  <a:pt x="1402838" y="1073915"/>
                  <a:pt x="1410346" y="1077133"/>
                </a:cubicBezTo>
                <a:cubicBezTo>
                  <a:pt x="1505434" y="1117884"/>
                  <a:pt x="1386776" y="1069222"/>
                  <a:pt x="1464590" y="1108129"/>
                </a:cubicBezTo>
                <a:cubicBezTo>
                  <a:pt x="1471896" y="1111782"/>
                  <a:pt x="1480329" y="1112660"/>
                  <a:pt x="1487837" y="1115878"/>
                </a:cubicBezTo>
                <a:cubicBezTo>
                  <a:pt x="1498455" y="1120429"/>
                  <a:pt x="1507875" y="1127724"/>
                  <a:pt x="1518834" y="1131377"/>
                </a:cubicBezTo>
                <a:cubicBezTo>
                  <a:pt x="1538457" y="1137918"/>
                  <a:pt x="1568709" y="1138597"/>
                  <a:pt x="1588576" y="1146875"/>
                </a:cubicBezTo>
                <a:cubicBezTo>
                  <a:pt x="1609903" y="1155761"/>
                  <a:pt x="1628652" y="1170566"/>
                  <a:pt x="1650570" y="1177872"/>
                </a:cubicBezTo>
                <a:cubicBezTo>
                  <a:pt x="1666068" y="1183038"/>
                  <a:pt x="1681216" y="1189408"/>
                  <a:pt x="1697065" y="1193370"/>
                </a:cubicBezTo>
                <a:cubicBezTo>
                  <a:pt x="1719310" y="1198931"/>
                  <a:pt x="1755693" y="1207185"/>
                  <a:pt x="1774556" y="1216617"/>
                </a:cubicBezTo>
                <a:cubicBezTo>
                  <a:pt x="1784888" y="1221783"/>
                  <a:pt x="1794737" y="1228060"/>
                  <a:pt x="1805553" y="1232116"/>
                </a:cubicBezTo>
                <a:cubicBezTo>
                  <a:pt x="1824108" y="1239074"/>
                  <a:pt x="1857294" y="1242705"/>
                  <a:pt x="1875295" y="1247614"/>
                </a:cubicBezTo>
                <a:cubicBezTo>
                  <a:pt x="1891056" y="1251912"/>
                  <a:pt x="1905941" y="1259149"/>
                  <a:pt x="1921790" y="1263112"/>
                </a:cubicBezTo>
                <a:cubicBezTo>
                  <a:pt x="1932122" y="1265695"/>
                  <a:pt x="1942546" y="1267936"/>
                  <a:pt x="1952787" y="1270862"/>
                </a:cubicBezTo>
                <a:cubicBezTo>
                  <a:pt x="1960641" y="1273106"/>
                  <a:pt x="1968180" y="1276367"/>
                  <a:pt x="1976034" y="1278611"/>
                </a:cubicBezTo>
                <a:cubicBezTo>
                  <a:pt x="1986275" y="1281537"/>
                  <a:pt x="1996790" y="1283434"/>
                  <a:pt x="2007031" y="1286360"/>
                </a:cubicBezTo>
                <a:cubicBezTo>
                  <a:pt x="2014885" y="1288604"/>
                  <a:pt x="2022424" y="1291865"/>
                  <a:pt x="2030278" y="1294109"/>
                </a:cubicBezTo>
                <a:cubicBezTo>
                  <a:pt x="2052042" y="1300327"/>
                  <a:pt x="2078051" y="1305613"/>
                  <a:pt x="2100020" y="1309607"/>
                </a:cubicBezTo>
                <a:cubicBezTo>
                  <a:pt x="2144976" y="1317781"/>
                  <a:pt x="2131475" y="1317356"/>
                  <a:pt x="2154265" y="131735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7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6534-75EA-0E1F-FEC4-F6F8C498B46D}"/>
              </a:ext>
            </a:extLst>
          </p:cNvPr>
          <p:cNvSpPr txBox="1"/>
          <p:nvPr/>
        </p:nvSpPr>
        <p:spPr>
          <a:xfrm>
            <a:off x="3723734" y="5919874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-2.52+1.29 = x-axis coordinate</a:t>
            </a:r>
          </a:p>
          <a:p>
            <a:r>
              <a:rPr lang="en-US"/>
              <a:t>0x -2.52+1.29 =1.29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CCB8-A7C6-BB59-0175-7AE9F509525A}"/>
              </a:ext>
            </a:extLst>
          </p:cNvPr>
          <p:cNvSpPr txBox="1"/>
          <p:nvPr/>
        </p:nvSpPr>
        <p:spPr>
          <a:xfrm>
            <a:off x="7817458" y="508780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f(1.29) = log(1+e</a:t>
            </a:r>
            <a:r>
              <a:rPr lang="en-US" baseline="30000" dirty="0"/>
              <a:t>1.29</a:t>
            </a:r>
            <a:r>
              <a:rPr lang="en-US" dirty="0"/>
              <a:t>) = 1.53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C9E7C6-E738-9AB7-6CE5-41F70F140885}"/>
              </a:ext>
            </a:extLst>
          </p:cNvPr>
          <p:cNvSpPr/>
          <p:nvPr/>
        </p:nvSpPr>
        <p:spPr>
          <a:xfrm>
            <a:off x="831090" y="3347024"/>
            <a:ext cx="104377" cy="1639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-1.3</a:t>
            </a:r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F86BB9E5-9852-6825-B17E-00ABFFFBDE6C}"/>
              </a:ext>
            </a:extLst>
          </p:cNvPr>
          <p:cNvSpPr/>
          <p:nvPr/>
        </p:nvSpPr>
        <p:spPr>
          <a:xfrm>
            <a:off x="922149" y="3479369"/>
            <a:ext cx="2154265" cy="1317359"/>
          </a:xfrm>
          <a:custGeom>
            <a:avLst/>
            <a:gdLst>
              <a:gd name="connsiteX0" fmla="*/ 0 w 2154265"/>
              <a:gd name="connsiteY0" fmla="*/ 0 h 1317359"/>
              <a:gd name="connsiteX1" fmla="*/ 15498 w 2154265"/>
              <a:gd name="connsiteY1" fmla="*/ 38746 h 1317359"/>
              <a:gd name="connsiteX2" fmla="*/ 30997 w 2154265"/>
              <a:gd name="connsiteY2" fmla="*/ 61994 h 1317359"/>
              <a:gd name="connsiteX3" fmla="*/ 61993 w 2154265"/>
              <a:gd name="connsiteY3" fmla="*/ 131736 h 1317359"/>
              <a:gd name="connsiteX4" fmla="*/ 77492 w 2154265"/>
              <a:gd name="connsiteY4" fmla="*/ 147234 h 1317359"/>
              <a:gd name="connsiteX5" fmla="*/ 108488 w 2154265"/>
              <a:gd name="connsiteY5" fmla="*/ 193729 h 1317359"/>
              <a:gd name="connsiteX6" fmla="*/ 139485 w 2154265"/>
              <a:gd name="connsiteY6" fmla="*/ 240224 h 1317359"/>
              <a:gd name="connsiteX7" fmla="*/ 224726 w 2154265"/>
              <a:gd name="connsiteY7" fmla="*/ 325465 h 1317359"/>
              <a:gd name="connsiteX8" fmla="*/ 263471 w 2154265"/>
              <a:gd name="connsiteY8" fmla="*/ 364211 h 1317359"/>
              <a:gd name="connsiteX9" fmla="*/ 278970 w 2154265"/>
              <a:gd name="connsiteY9" fmla="*/ 379709 h 1317359"/>
              <a:gd name="connsiteX10" fmla="*/ 309966 w 2154265"/>
              <a:gd name="connsiteY10" fmla="*/ 402956 h 1317359"/>
              <a:gd name="connsiteX11" fmla="*/ 325465 w 2154265"/>
              <a:gd name="connsiteY11" fmla="*/ 426204 h 1317359"/>
              <a:gd name="connsiteX12" fmla="*/ 364210 w 2154265"/>
              <a:gd name="connsiteY12" fmla="*/ 464950 h 1317359"/>
              <a:gd name="connsiteX13" fmla="*/ 402956 w 2154265"/>
              <a:gd name="connsiteY13" fmla="*/ 503695 h 1317359"/>
              <a:gd name="connsiteX14" fmla="*/ 433953 w 2154265"/>
              <a:gd name="connsiteY14" fmla="*/ 534692 h 1317359"/>
              <a:gd name="connsiteX15" fmla="*/ 457200 w 2154265"/>
              <a:gd name="connsiteY15" fmla="*/ 550190 h 1317359"/>
              <a:gd name="connsiteX16" fmla="*/ 472698 w 2154265"/>
              <a:gd name="connsiteY16" fmla="*/ 565689 h 1317359"/>
              <a:gd name="connsiteX17" fmla="*/ 519193 w 2154265"/>
              <a:gd name="connsiteY17" fmla="*/ 596685 h 1317359"/>
              <a:gd name="connsiteX18" fmla="*/ 565688 w 2154265"/>
              <a:gd name="connsiteY18" fmla="*/ 627682 h 1317359"/>
              <a:gd name="connsiteX19" fmla="*/ 588936 w 2154265"/>
              <a:gd name="connsiteY19" fmla="*/ 643180 h 1317359"/>
              <a:gd name="connsiteX20" fmla="*/ 612183 w 2154265"/>
              <a:gd name="connsiteY20" fmla="*/ 658678 h 1317359"/>
              <a:gd name="connsiteX21" fmla="*/ 635431 w 2154265"/>
              <a:gd name="connsiteY21" fmla="*/ 666428 h 1317359"/>
              <a:gd name="connsiteX22" fmla="*/ 681926 w 2154265"/>
              <a:gd name="connsiteY22" fmla="*/ 697424 h 1317359"/>
              <a:gd name="connsiteX23" fmla="*/ 743919 w 2154265"/>
              <a:gd name="connsiteY23" fmla="*/ 743919 h 1317359"/>
              <a:gd name="connsiteX24" fmla="*/ 767166 w 2154265"/>
              <a:gd name="connsiteY24" fmla="*/ 751668 h 1317359"/>
              <a:gd name="connsiteX25" fmla="*/ 782665 w 2154265"/>
              <a:gd name="connsiteY25" fmla="*/ 767167 h 1317359"/>
              <a:gd name="connsiteX26" fmla="*/ 829159 w 2154265"/>
              <a:gd name="connsiteY26" fmla="*/ 790414 h 1317359"/>
              <a:gd name="connsiteX27" fmla="*/ 844658 w 2154265"/>
              <a:gd name="connsiteY27" fmla="*/ 805912 h 1317359"/>
              <a:gd name="connsiteX28" fmla="*/ 891153 w 2154265"/>
              <a:gd name="connsiteY28" fmla="*/ 836909 h 1317359"/>
              <a:gd name="connsiteX29" fmla="*/ 914400 w 2154265"/>
              <a:gd name="connsiteY29" fmla="*/ 852407 h 1317359"/>
              <a:gd name="connsiteX30" fmla="*/ 945397 w 2154265"/>
              <a:gd name="connsiteY30" fmla="*/ 860156 h 1317359"/>
              <a:gd name="connsiteX31" fmla="*/ 999641 w 2154265"/>
              <a:gd name="connsiteY31" fmla="*/ 883404 h 1317359"/>
              <a:gd name="connsiteX32" fmla="*/ 1022888 w 2154265"/>
              <a:gd name="connsiteY32" fmla="*/ 898902 h 1317359"/>
              <a:gd name="connsiteX33" fmla="*/ 1069383 w 2154265"/>
              <a:gd name="connsiteY33" fmla="*/ 914400 h 1317359"/>
              <a:gd name="connsiteX34" fmla="*/ 1115878 w 2154265"/>
              <a:gd name="connsiteY34" fmla="*/ 937648 h 1317359"/>
              <a:gd name="connsiteX35" fmla="*/ 1139126 w 2154265"/>
              <a:gd name="connsiteY35" fmla="*/ 953146 h 1317359"/>
              <a:gd name="connsiteX36" fmla="*/ 1185620 w 2154265"/>
              <a:gd name="connsiteY36" fmla="*/ 968645 h 1317359"/>
              <a:gd name="connsiteX37" fmla="*/ 1232115 w 2154265"/>
              <a:gd name="connsiteY37" fmla="*/ 999641 h 1317359"/>
              <a:gd name="connsiteX38" fmla="*/ 1278610 w 2154265"/>
              <a:gd name="connsiteY38" fmla="*/ 1015139 h 1317359"/>
              <a:gd name="connsiteX39" fmla="*/ 1301858 w 2154265"/>
              <a:gd name="connsiteY39" fmla="*/ 1022889 h 1317359"/>
              <a:gd name="connsiteX40" fmla="*/ 1363851 w 2154265"/>
              <a:gd name="connsiteY40" fmla="*/ 1053885 h 1317359"/>
              <a:gd name="connsiteX41" fmla="*/ 1387098 w 2154265"/>
              <a:gd name="connsiteY41" fmla="*/ 1069384 h 1317359"/>
              <a:gd name="connsiteX42" fmla="*/ 1410346 w 2154265"/>
              <a:gd name="connsiteY42" fmla="*/ 1077133 h 1317359"/>
              <a:gd name="connsiteX43" fmla="*/ 1464590 w 2154265"/>
              <a:gd name="connsiteY43" fmla="*/ 1108129 h 1317359"/>
              <a:gd name="connsiteX44" fmla="*/ 1487837 w 2154265"/>
              <a:gd name="connsiteY44" fmla="*/ 1115878 h 1317359"/>
              <a:gd name="connsiteX45" fmla="*/ 1518834 w 2154265"/>
              <a:gd name="connsiteY45" fmla="*/ 1131377 h 1317359"/>
              <a:gd name="connsiteX46" fmla="*/ 1588576 w 2154265"/>
              <a:gd name="connsiteY46" fmla="*/ 1146875 h 1317359"/>
              <a:gd name="connsiteX47" fmla="*/ 1650570 w 2154265"/>
              <a:gd name="connsiteY47" fmla="*/ 1177872 h 1317359"/>
              <a:gd name="connsiteX48" fmla="*/ 1697065 w 2154265"/>
              <a:gd name="connsiteY48" fmla="*/ 1193370 h 1317359"/>
              <a:gd name="connsiteX49" fmla="*/ 1774556 w 2154265"/>
              <a:gd name="connsiteY49" fmla="*/ 1216617 h 1317359"/>
              <a:gd name="connsiteX50" fmla="*/ 1805553 w 2154265"/>
              <a:gd name="connsiteY50" fmla="*/ 1232116 h 1317359"/>
              <a:gd name="connsiteX51" fmla="*/ 1875295 w 2154265"/>
              <a:gd name="connsiteY51" fmla="*/ 1247614 h 1317359"/>
              <a:gd name="connsiteX52" fmla="*/ 1921790 w 2154265"/>
              <a:gd name="connsiteY52" fmla="*/ 1263112 h 1317359"/>
              <a:gd name="connsiteX53" fmla="*/ 1952787 w 2154265"/>
              <a:gd name="connsiteY53" fmla="*/ 1270862 h 1317359"/>
              <a:gd name="connsiteX54" fmla="*/ 1976034 w 2154265"/>
              <a:gd name="connsiteY54" fmla="*/ 1278611 h 1317359"/>
              <a:gd name="connsiteX55" fmla="*/ 2007031 w 2154265"/>
              <a:gd name="connsiteY55" fmla="*/ 1286360 h 1317359"/>
              <a:gd name="connsiteX56" fmla="*/ 2030278 w 2154265"/>
              <a:gd name="connsiteY56" fmla="*/ 1294109 h 1317359"/>
              <a:gd name="connsiteX57" fmla="*/ 2100020 w 2154265"/>
              <a:gd name="connsiteY57" fmla="*/ 1309607 h 1317359"/>
              <a:gd name="connsiteX58" fmla="*/ 2154265 w 2154265"/>
              <a:gd name="connsiteY58" fmla="*/ 1317356 h 13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54265" h="1317359">
                <a:moveTo>
                  <a:pt x="0" y="0"/>
                </a:moveTo>
                <a:cubicBezTo>
                  <a:pt x="5166" y="12915"/>
                  <a:pt x="9277" y="26304"/>
                  <a:pt x="15498" y="38746"/>
                </a:cubicBezTo>
                <a:cubicBezTo>
                  <a:pt x="19663" y="47076"/>
                  <a:pt x="27214" y="53483"/>
                  <a:pt x="30997" y="61994"/>
                </a:cubicBezTo>
                <a:cubicBezTo>
                  <a:pt x="52501" y="110379"/>
                  <a:pt x="35688" y="98856"/>
                  <a:pt x="61993" y="131736"/>
                </a:cubicBezTo>
                <a:cubicBezTo>
                  <a:pt x="66557" y="137441"/>
                  <a:pt x="72326" y="142068"/>
                  <a:pt x="77492" y="147234"/>
                </a:cubicBezTo>
                <a:cubicBezTo>
                  <a:pt x="92312" y="191694"/>
                  <a:pt x="74628" y="150195"/>
                  <a:pt x="108488" y="193729"/>
                </a:cubicBezTo>
                <a:cubicBezTo>
                  <a:pt x="119924" y="208432"/>
                  <a:pt x="126314" y="227053"/>
                  <a:pt x="139485" y="240224"/>
                </a:cubicBezTo>
                <a:lnTo>
                  <a:pt x="224726" y="325465"/>
                </a:lnTo>
                <a:lnTo>
                  <a:pt x="263471" y="364211"/>
                </a:lnTo>
                <a:cubicBezTo>
                  <a:pt x="268637" y="369377"/>
                  <a:pt x="273125" y="375325"/>
                  <a:pt x="278970" y="379709"/>
                </a:cubicBezTo>
                <a:cubicBezTo>
                  <a:pt x="289302" y="387458"/>
                  <a:pt x="300834" y="393824"/>
                  <a:pt x="309966" y="402956"/>
                </a:cubicBezTo>
                <a:cubicBezTo>
                  <a:pt x="316552" y="409542"/>
                  <a:pt x="319332" y="419195"/>
                  <a:pt x="325465" y="426204"/>
                </a:cubicBezTo>
                <a:cubicBezTo>
                  <a:pt x="337492" y="439950"/>
                  <a:pt x="351295" y="452035"/>
                  <a:pt x="364210" y="464950"/>
                </a:cubicBezTo>
                <a:lnTo>
                  <a:pt x="402956" y="503695"/>
                </a:lnTo>
                <a:lnTo>
                  <a:pt x="433953" y="534692"/>
                </a:lnTo>
                <a:cubicBezTo>
                  <a:pt x="441702" y="539858"/>
                  <a:pt x="449928" y="544372"/>
                  <a:pt x="457200" y="550190"/>
                </a:cubicBezTo>
                <a:cubicBezTo>
                  <a:pt x="462905" y="554754"/>
                  <a:pt x="466853" y="561305"/>
                  <a:pt x="472698" y="565689"/>
                </a:cubicBezTo>
                <a:cubicBezTo>
                  <a:pt x="487599" y="576865"/>
                  <a:pt x="503695" y="586353"/>
                  <a:pt x="519193" y="596685"/>
                </a:cubicBezTo>
                <a:lnTo>
                  <a:pt x="565688" y="627682"/>
                </a:lnTo>
                <a:lnTo>
                  <a:pt x="588936" y="643180"/>
                </a:lnTo>
                <a:cubicBezTo>
                  <a:pt x="596685" y="648346"/>
                  <a:pt x="603348" y="655733"/>
                  <a:pt x="612183" y="658678"/>
                </a:cubicBezTo>
                <a:cubicBezTo>
                  <a:pt x="619932" y="661261"/>
                  <a:pt x="628290" y="662461"/>
                  <a:pt x="635431" y="666428"/>
                </a:cubicBezTo>
                <a:cubicBezTo>
                  <a:pt x="651714" y="675474"/>
                  <a:pt x="668755" y="684253"/>
                  <a:pt x="681926" y="697424"/>
                </a:cubicBezTo>
                <a:cubicBezTo>
                  <a:pt x="700285" y="715784"/>
                  <a:pt x="717628" y="735155"/>
                  <a:pt x="743919" y="743919"/>
                </a:cubicBezTo>
                <a:lnTo>
                  <a:pt x="767166" y="751668"/>
                </a:lnTo>
                <a:cubicBezTo>
                  <a:pt x="772332" y="756834"/>
                  <a:pt x="776400" y="763408"/>
                  <a:pt x="782665" y="767167"/>
                </a:cubicBezTo>
                <a:cubicBezTo>
                  <a:pt x="839965" y="801548"/>
                  <a:pt x="770363" y="743378"/>
                  <a:pt x="829159" y="790414"/>
                </a:cubicBezTo>
                <a:cubicBezTo>
                  <a:pt x="834864" y="794978"/>
                  <a:pt x="838813" y="801528"/>
                  <a:pt x="844658" y="805912"/>
                </a:cubicBezTo>
                <a:cubicBezTo>
                  <a:pt x="859559" y="817088"/>
                  <a:pt x="875655" y="826577"/>
                  <a:pt x="891153" y="836909"/>
                </a:cubicBezTo>
                <a:cubicBezTo>
                  <a:pt x="898902" y="842075"/>
                  <a:pt x="905365" y="850148"/>
                  <a:pt x="914400" y="852407"/>
                </a:cubicBezTo>
                <a:lnTo>
                  <a:pt x="945397" y="860156"/>
                </a:lnTo>
                <a:cubicBezTo>
                  <a:pt x="1003755" y="899064"/>
                  <a:pt x="929591" y="853383"/>
                  <a:pt x="999641" y="883404"/>
                </a:cubicBezTo>
                <a:cubicBezTo>
                  <a:pt x="1008201" y="887073"/>
                  <a:pt x="1014378" y="895120"/>
                  <a:pt x="1022888" y="898902"/>
                </a:cubicBezTo>
                <a:cubicBezTo>
                  <a:pt x="1037817" y="905537"/>
                  <a:pt x="1069383" y="914400"/>
                  <a:pt x="1069383" y="914400"/>
                </a:cubicBezTo>
                <a:cubicBezTo>
                  <a:pt x="1136001" y="958813"/>
                  <a:pt x="1051720" y="905569"/>
                  <a:pt x="1115878" y="937648"/>
                </a:cubicBezTo>
                <a:cubicBezTo>
                  <a:pt x="1124208" y="941813"/>
                  <a:pt x="1130615" y="949363"/>
                  <a:pt x="1139126" y="953146"/>
                </a:cubicBezTo>
                <a:cubicBezTo>
                  <a:pt x="1154054" y="959781"/>
                  <a:pt x="1172027" y="959583"/>
                  <a:pt x="1185620" y="968645"/>
                </a:cubicBezTo>
                <a:cubicBezTo>
                  <a:pt x="1201118" y="978977"/>
                  <a:pt x="1214444" y="993751"/>
                  <a:pt x="1232115" y="999641"/>
                </a:cubicBezTo>
                <a:lnTo>
                  <a:pt x="1278610" y="1015139"/>
                </a:lnTo>
                <a:lnTo>
                  <a:pt x="1301858" y="1022889"/>
                </a:lnTo>
                <a:cubicBezTo>
                  <a:pt x="1370702" y="1074522"/>
                  <a:pt x="1296140" y="1024865"/>
                  <a:pt x="1363851" y="1053885"/>
                </a:cubicBezTo>
                <a:cubicBezTo>
                  <a:pt x="1372411" y="1057554"/>
                  <a:pt x="1378768" y="1065219"/>
                  <a:pt x="1387098" y="1069384"/>
                </a:cubicBezTo>
                <a:cubicBezTo>
                  <a:pt x="1394404" y="1073037"/>
                  <a:pt x="1402838" y="1073915"/>
                  <a:pt x="1410346" y="1077133"/>
                </a:cubicBezTo>
                <a:cubicBezTo>
                  <a:pt x="1505434" y="1117884"/>
                  <a:pt x="1386776" y="1069222"/>
                  <a:pt x="1464590" y="1108129"/>
                </a:cubicBezTo>
                <a:cubicBezTo>
                  <a:pt x="1471896" y="1111782"/>
                  <a:pt x="1480329" y="1112660"/>
                  <a:pt x="1487837" y="1115878"/>
                </a:cubicBezTo>
                <a:cubicBezTo>
                  <a:pt x="1498455" y="1120429"/>
                  <a:pt x="1507875" y="1127724"/>
                  <a:pt x="1518834" y="1131377"/>
                </a:cubicBezTo>
                <a:cubicBezTo>
                  <a:pt x="1538457" y="1137918"/>
                  <a:pt x="1568709" y="1138597"/>
                  <a:pt x="1588576" y="1146875"/>
                </a:cubicBezTo>
                <a:cubicBezTo>
                  <a:pt x="1609903" y="1155761"/>
                  <a:pt x="1628652" y="1170566"/>
                  <a:pt x="1650570" y="1177872"/>
                </a:cubicBezTo>
                <a:cubicBezTo>
                  <a:pt x="1666068" y="1183038"/>
                  <a:pt x="1681216" y="1189408"/>
                  <a:pt x="1697065" y="1193370"/>
                </a:cubicBezTo>
                <a:cubicBezTo>
                  <a:pt x="1719310" y="1198931"/>
                  <a:pt x="1755693" y="1207185"/>
                  <a:pt x="1774556" y="1216617"/>
                </a:cubicBezTo>
                <a:cubicBezTo>
                  <a:pt x="1784888" y="1221783"/>
                  <a:pt x="1794737" y="1228060"/>
                  <a:pt x="1805553" y="1232116"/>
                </a:cubicBezTo>
                <a:cubicBezTo>
                  <a:pt x="1824108" y="1239074"/>
                  <a:pt x="1857294" y="1242705"/>
                  <a:pt x="1875295" y="1247614"/>
                </a:cubicBezTo>
                <a:cubicBezTo>
                  <a:pt x="1891056" y="1251912"/>
                  <a:pt x="1905941" y="1259149"/>
                  <a:pt x="1921790" y="1263112"/>
                </a:cubicBezTo>
                <a:cubicBezTo>
                  <a:pt x="1932122" y="1265695"/>
                  <a:pt x="1942546" y="1267936"/>
                  <a:pt x="1952787" y="1270862"/>
                </a:cubicBezTo>
                <a:cubicBezTo>
                  <a:pt x="1960641" y="1273106"/>
                  <a:pt x="1968180" y="1276367"/>
                  <a:pt x="1976034" y="1278611"/>
                </a:cubicBezTo>
                <a:cubicBezTo>
                  <a:pt x="1986275" y="1281537"/>
                  <a:pt x="1996790" y="1283434"/>
                  <a:pt x="2007031" y="1286360"/>
                </a:cubicBezTo>
                <a:cubicBezTo>
                  <a:pt x="2014885" y="1288604"/>
                  <a:pt x="2022424" y="1291865"/>
                  <a:pt x="2030278" y="1294109"/>
                </a:cubicBezTo>
                <a:cubicBezTo>
                  <a:pt x="2052042" y="1300327"/>
                  <a:pt x="2078051" y="1305613"/>
                  <a:pt x="2100020" y="1309607"/>
                </a:cubicBezTo>
                <a:cubicBezTo>
                  <a:pt x="2144976" y="1317781"/>
                  <a:pt x="2131475" y="1317356"/>
                  <a:pt x="2154265" y="131735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968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6534-75EA-0E1F-FEC4-F6F8C498B46D}"/>
              </a:ext>
            </a:extLst>
          </p:cNvPr>
          <p:cNvSpPr txBox="1"/>
          <p:nvPr/>
        </p:nvSpPr>
        <p:spPr>
          <a:xfrm>
            <a:off x="3723734" y="5919874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-2.52+1.29 = x-axis coordinate</a:t>
            </a:r>
          </a:p>
          <a:p>
            <a:r>
              <a:rPr lang="en-US" dirty="0"/>
              <a:t>0x -2.52+1.29 =1.29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CCB8-A7C6-BB59-0175-7AE9F509525A}"/>
              </a:ext>
            </a:extLst>
          </p:cNvPr>
          <p:cNvSpPr txBox="1"/>
          <p:nvPr/>
        </p:nvSpPr>
        <p:spPr>
          <a:xfrm>
            <a:off x="7817458" y="508780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f(1.29) = log(1+e</a:t>
            </a:r>
            <a:r>
              <a:rPr lang="en-US" baseline="30000" dirty="0"/>
              <a:t>1.29</a:t>
            </a:r>
            <a:r>
              <a:rPr lang="en-US" dirty="0"/>
              <a:t>) = 1.53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C9E7C6-E738-9AB7-6CE5-41F70F140885}"/>
              </a:ext>
            </a:extLst>
          </p:cNvPr>
          <p:cNvSpPr/>
          <p:nvPr/>
        </p:nvSpPr>
        <p:spPr>
          <a:xfrm>
            <a:off x="831090" y="3347024"/>
            <a:ext cx="104377" cy="1639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-1.3</a:t>
            </a:r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F86BB9E5-9852-6825-B17E-00ABFFFBDE6C}"/>
              </a:ext>
            </a:extLst>
          </p:cNvPr>
          <p:cNvSpPr/>
          <p:nvPr/>
        </p:nvSpPr>
        <p:spPr>
          <a:xfrm>
            <a:off x="922149" y="3479369"/>
            <a:ext cx="2154265" cy="1317359"/>
          </a:xfrm>
          <a:custGeom>
            <a:avLst/>
            <a:gdLst>
              <a:gd name="connsiteX0" fmla="*/ 0 w 2154265"/>
              <a:gd name="connsiteY0" fmla="*/ 0 h 1317359"/>
              <a:gd name="connsiteX1" fmla="*/ 15498 w 2154265"/>
              <a:gd name="connsiteY1" fmla="*/ 38746 h 1317359"/>
              <a:gd name="connsiteX2" fmla="*/ 30997 w 2154265"/>
              <a:gd name="connsiteY2" fmla="*/ 61994 h 1317359"/>
              <a:gd name="connsiteX3" fmla="*/ 61993 w 2154265"/>
              <a:gd name="connsiteY3" fmla="*/ 131736 h 1317359"/>
              <a:gd name="connsiteX4" fmla="*/ 77492 w 2154265"/>
              <a:gd name="connsiteY4" fmla="*/ 147234 h 1317359"/>
              <a:gd name="connsiteX5" fmla="*/ 108488 w 2154265"/>
              <a:gd name="connsiteY5" fmla="*/ 193729 h 1317359"/>
              <a:gd name="connsiteX6" fmla="*/ 139485 w 2154265"/>
              <a:gd name="connsiteY6" fmla="*/ 240224 h 1317359"/>
              <a:gd name="connsiteX7" fmla="*/ 224726 w 2154265"/>
              <a:gd name="connsiteY7" fmla="*/ 325465 h 1317359"/>
              <a:gd name="connsiteX8" fmla="*/ 263471 w 2154265"/>
              <a:gd name="connsiteY8" fmla="*/ 364211 h 1317359"/>
              <a:gd name="connsiteX9" fmla="*/ 278970 w 2154265"/>
              <a:gd name="connsiteY9" fmla="*/ 379709 h 1317359"/>
              <a:gd name="connsiteX10" fmla="*/ 309966 w 2154265"/>
              <a:gd name="connsiteY10" fmla="*/ 402956 h 1317359"/>
              <a:gd name="connsiteX11" fmla="*/ 325465 w 2154265"/>
              <a:gd name="connsiteY11" fmla="*/ 426204 h 1317359"/>
              <a:gd name="connsiteX12" fmla="*/ 364210 w 2154265"/>
              <a:gd name="connsiteY12" fmla="*/ 464950 h 1317359"/>
              <a:gd name="connsiteX13" fmla="*/ 402956 w 2154265"/>
              <a:gd name="connsiteY13" fmla="*/ 503695 h 1317359"/>
              <a:gd name="connsiteX14" fmla="*/ 433953 w 2154265"/>
              <a:gd name="connsiteY14" fmla="*/ 534692 h 1317359"/>
              <a:gd name="connsiteX15" fmla="*/ 457200 w 2154265"/>
              <a:gd name="connsiteY15" fmla="*/ 550190 h 1317359"/>
              <a:gd name="connsiteX16" fmla="*/ 472698 w 2154265"/>
              <a:gd name="connsiteY16" fmla="*/ 565689 h 1317359"/>
              <a:gd name="connsiteX17" fmla="*/ 519193 w 2154265"/>
              <a:gd name="connsiteY17" fmla="*/ 596685 h 1317359"/>
              <a:gd name="connsiteX18" fmla="*/ 565688 w 2154265"/>
              <a:gd name="connsiteY18" fmla="*/ 627682 h 1317359"/>
              <a:gd name="connsiteX19" fmla="*/ 588936 w 2154265"/>
              <a:gd name="connsiteY19" fmla="*/ 643180 h 1317359"/>
              <a:gd name="connsiteX20" fmla="*/ 612183 w 2154265"/>
              <a:gd name="connsiteY20" fmla="*/ 658678 h 1317359"/>
              <a:gd name="connsiteX21" fmla="*/ 635431 w 2154265"/>
              <a:gd name="connsiteY21" fmla="*/ 666428 h 1317359"/>
              <a:gd name="connsiteX22" fmla="*/ 681926 w 2154265"/>
              <a:gd name="connsiteY22" fmla="*/ 697424 h 1317359"/>
              <a:gd name="connsiteX23" fmla="*/ 743919 w 2154265"/>
              <a:gd name="connsiteY23" fmla="*/ 743919 h 1317359"/>
              <a:gd name="connsiteX24" fmla="*/ 767166 w 2154265"/>
              <a:gd name="connsiteY24" fmla="*/ 751668 h 1317359"/>
              <a:gd name="connsiteX25" fmla="*/ 782665 w 2154265"/>
              <a:gd name="connsiteY25" fmla="*/ 767167 h 1317359"/>
              <a:gd name="connsiteX26" fmla="*/ 829159 w 2154265"/>
              <a:gd name="connsiteY26" fmla="*/ 790414 h 1317359"/>
              <a:gd name="connsiteX27" fmla="*/ 844658 w 2154265"/>
              <a:gd name="connsiteY27" fmla="*/ 805912 h 1317359"/>
              <a:gd name="connsiteX28" fmla="*/ 891153 w 2154265"/>
              <a:gd name="connsiteY28" fmla="*/ 836909 h 1317359"/>
              <a:gd name="connsiteX29" fmla="*/ 914400 w 2154265"/>
              <a:gd name="connsiteY29" fmla="*/ 852407 h 1317359"/>
              <a:gd name="connsiteX30" fmla="*/ 945397 w 2154265"/>
              <a:gd name="connsiteY30" fmla="*/ 860156 h 1317359"/>
              <a:gd name="connsiteX31" fmla="*/ 999641 w 2154265"/>
              <a:gd name="connsiteY31" fmla="*/ 883404 h 1317359"/>
              <a:gd name="connsiteX32" fmla="*/ 1022888 w 2154265"/>
              <a:gd name="connsiteY32" fmla="*/ 898902 h 1317359"/>
              <a:gd name="connsiteX33" fmla="*/ 1069383 w 2154265"/>
              <a:gd name="connsiteY33" fmla="*/ 914400 h 1317359"/>
              <a:gd name="connsiteX34" fmla="*/ 1115878 w 2154265"/>
              <a:gd name="connsiteY34" fmla="*/ 937648 h 1317359"/>
              <a:gd name="connsiteX35" fmla="*/ 1139126 w 2154265"/>
              <a:gd name="connsiteY35" fmla="*/ 953146 h 1317359"/>
              <a:gd name="connsiteX36" fmla="*/ 1185620 w 2154265"/>
              <a:gd name="connsiteY36" fmla="*/ 968645 h 1317359"/>
              <a:gd name="connsiteX37" fmla="*/ 1232115 w 2154265"/>
              <a:gd name="connsiteY37" fmla="*/ 999641 h 1317359"/>
              <a:gd name="connsiteX38" fmla="*/ 1278610 w 2154265"/>
              <a:gd name="connsiteY38" fmla="*/ 1015139 h 1317359"/>
              <a:gd name="connsiteX39" fmla="*/ 1301858 w 2154265"/>
              <a:gd name="connsiteY39" fmla="*/ 1022889 h 1317359"/>
              <a:gd name="connsiteX40" fmla="*/ 1363851 w 2154265"/>
              <a:gd name="connsiteY40" fmla="*/ 1053885 h 1317359"/>
              <a:gd name="connsiteX41" fmla="*/ 1387098 w 2154265"/>
              <a:gd name="connsiteY41" fmla="*/ 1069384 h 1317359"/>
              <a:gd name="connsiteX42" fmla="*/ 1410346 w 2154265"/>
              <a:gd name="connsiteY42" fmla="*/ 1077133 h 1317359"/>
              <a:gd name="connsiteX43" fmla="*/ 1464590 w 2154265"/>
              <a:gd name="connsiteY43" fmla="*/ 1108129 h 1317359"/>
              <a:gd name="connsiteX44" fmla="*/ 1487837 w 2154265"/>
              <a:gd name="connsiteY44" fmla="*/ 1115878 h 1317359"/>
              <a:gd name="connsiteX45" fmla="*/ 1518834 w 2154265"/>
              <a:gd name="connsiteY45" fmla="*/ 1131377 h 1317359"/>
              <a:gd name="connsiteX46" fmla="*/ 1588576 w 2154265"/>
              <a:gd name="connsiteY46" fmla="*/ 1146875 h 1317359"/>
              <a:gd name="connsiteX47" fmla="*/ 1650570 w 2154265"/>
              <a:gd name="connsiteY47" fmla="*/ 1177872 h 1317359"/>
              <a:gd name="connsiteX48" fmla="*/ 1697065 w 2154265"/>
              <a:gd name="connsiteY48" fmla="*/ 1193370 h 1317359"/>
              <a:gd name="connsiteX49" fmla="*/ 1774556 w 2154265"/>
              <a:gd name="connsiteY49" fmla="*/ 1216617 h 1317359"/>
              <a:gd name="connsiteX50" fmla="*/ 1805553 w 2154265"/>
              <a:gd name="connsiteY50" fmla="*/ 1232116 h 1317359"/>
              <a:gd name="connsiteX51" fmla="*/ 1875295 w 2154265"/>
              <a:gd name="connsiteY51" fmla="*/ 1247614 h 1317359"/>
              <a:gd name="connsiteX52" fmla="*/ 1921790 w 2154265"/>
              <a:gd name="connsiteY52" fmla="*/ 1263112 h 1317359"/>
              <a:gd name="connsiteX53" fmla="*/ 1952787 w 2154265"/>
              <a:gd name="connsiteY53" fmla="*/ 1270862 h 1317359"/>
              <a:gd name="connsiteX54" fmla="*/ 1976034 w 2154265"/>
              <a:gd name="connsiteY54" fmla="*/ 1278611 h 1317359"/>
              <a:gd name="connsiteX55" fmla="*/ 2007031 w 2154265"/>
              <a:gd name="connsiteY55" fmla="*/ 1286360 h 1317359"/>
              <a:gd name="connsiteX56" fmla="*/ 2030278 w 2154265"/>
              <a:gd name="connsiteY56" fmla="*/ 1294109 h 1317359"/>
              <a:gd name="connsiteX57" fmla="*/ 2100020 w 2154265"/>
              <a:gd name="connsiteY57" fmla="*/ 1309607 h 1317359"/>
              <a:gd name="connsiteX58" fmla="*/ 2154265 w 2154265"/>
              <a:gd name="connsiteY58" fmla="*/ 1317356 h 13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54265" h="1317359">
                <a:moveTo>
                  <a:pt x="0" y="0"/>
                </a:moveTo>
                <a:cubicBezTo>
                  <a:pt x="5166" y="12915"/>
                  <a:pt x="9277" y="26304"/>
                  <a:pt x="15498" y="38746"/>
                </a:cubicBezTo>
                <a:cubicBezTo>
                  <a:pt x="19663" y="47076"/>
                  <a:pt x="27214" y="53483"/>
                  <a:pt x="30997" y="61994"/>
                </a:cubicBezTo>
                <a:cubicBezTo>
                  <a:pt x="52501" y="110379"/>
                  <a:pt x="35688" y="98856"/>
                  <a:pt x="61993" y="131736"/>
                </a:cubicBezTo>
                <a:cubicBezTo>
                  <a:pt x="66557" y="137441"/>
                  <a:pt x="72326" y="142068"/>
                  <a:pt x="77492" y="147234"/>
                </a:cubicBezTo>
                <a:cubicBezTo>
                  <a:pt x="92312" y="191694"/>
                  <a:pt x="74628" y="150195"/>
                  <a:pt x="108488" y="193729"/>
                </a:cubicBezTo>
                <a:cubicBezTo>
                  <a:pt x="119924" y="208432"/>
                  <a:pt x="126314" y="227053"/>
                  <a:pt x="139485" y="240224"/>
                </a:cubicBezTo>
                <a:lnTo>
                  <a:pt x="224726" y="325465"/>
                </a:lnTo>
                <a:lnTo>
                  <a:pt x="263471" y="364211"/>
                </a:lnTo>
                <a:cubicBezTo>
                  <a:pt x="268637" y="369377"/>
                  <a:pt x="273125" y="375325"/>
                  <a:pt x="278970" y="379709"/>
                </a:cubicBezTo>
                <a:cubicBezTo>
                  <a:pt x="289302" y="387458"/>
                  <a:pt x="300834" y="393824"/>
                  <a:pt x="309966" y="402956"/>
                </a:cubicBezTo>
                <a:cubicBezTo>
                  <a:pt x="316552" y="409542"/>
                  <a:pt x="319332" y="419195"/>
                  <a:pt x="325465" y="426204"/>
                </a:cubicBezTo>
                <a:cubicBezTo>
                  <a:pt x="337492" y="439950"/>
                  <a:pt x="351295" y="452035"/>
                  <a:pt x="364210" y="464950"/>
                </a:cubicBezTo>
                <a:lnTo>
                  <a:pt x="402956" y="503695"/>
                </a:lnTo>
                <a:lnTo>
                  <a:pt x="433953" y="534692"/>
                </a:lnTo>
                <a:cubicBezTo>
                  <a:pt x="441702" y="539858"/>
                  <a:pt x="449928" y="544372"/>
                  <a:pt x="457200" y="550190"/>
                </a:cubicBezTo>
                <a:cubicBezTo>
                  <a:pt x="462905" y="554754"/>
                  <a:pt x="466853" y="561305"/>
                  <a:pt x="472698" y="565689"/>
                </a:cubicBezTo>
                <a:cubicBezTo>
                  <a:pt x="487599" y="576865"/>
                  <a:pt x="503695" y="586353"/>
                  <a:pt x="519193" y="596685"/>
                </a:cubicBezTo>
                <a:lnTo>
                  <a:pt x="565688" y="627682"/>
                </a:lnTo>
                <a:lnTo>
                  <a:pt x="588936" y="643180"/>
                </a:lnTo>
                <a:cubicBezTo>
                  <a:pt x="596685" y="648346"/>
                  <a:pt x="603348" y="655733"/>
                  <a:pt x="612183" y="658678"/>
                </a:cubicBezTo>
                <a:cubicBezTo>
                  <a:pt x="619932" y="661261"/>
                  <a:pt x="628290" y="662461"/>
                  <a:pt x="635431" y="666428"/>
                </a:cubicBezTo>
                <a:cubicBezTo>
                  <a:pt x="651714" y="675474"/>
                  <a:pt x="668755" y="684253"/>
                  <a:pt x="681926" y="697424"/>
                </a:cubicBezTo>
                <a:cubicBezTo>
                  <a:pt x="700285" y="715784"/>
                  <a:pt x="717628" y="735155"/>
                  <a:pt x="743919" y="743919"/>
                </a:cubicBezTo>
                <a:lnTo>
                  <a:pt x="767166" y="751668"/>
                </a:lnTo>
                <a:cubicBezTo>
                  <a:pt x="772332" y="756834"/>
                  <a:pt x="776400" y="763408"/>
                  <a:pt x="782665" y="767167"/>
                </a:cubicBezTo>
                <a:cubicBezTo>
                  <a:pt x="839965" y="801548"/>
                  <a:pt x="770363" y="743378"/>
                  <a:pt x="829159" y="790414"/>
                </a:cubicBezTo>
                <a:cubicBezTo>
                  <a:pt x="834864" y="794978"/>
                  <a:pt x="838813" y="801528"/>
                  <a:pt x="844658" y="805912"/>
                </a:cubicBezTo>
                <a:cubicBezTo>
                  <a:pt x="859559" y="817088"/>
                  <a:pt x="875655" y="826577"/>
                  <a:pt x="891153" y="836909"/>
                </a:cubicBezTo>
                <a:cubicBezTo>
                  <a:pt x="898902" y="842075"/>
                  <a:pt x="905365" y="850148"/>
                  <a:pt x="914400" y="852407"/>
                </a:cubicBezTo>
                <a:lnTo>
                  <a:pt x="945397" y="860156"/>
                </a:lnTo>
                <a:cubicBezTo>
                  <a:pt x="1003755" y="899064"/>
                  <a:pt x="929591" y="853383"/>
                  <a:pt x="999641" y="883404"/>
                </a:cubicBezTo>
                <a:cubicBezTo>
                  <a:pt x="1008201" y="887073"/>
                  <a:pt x="1014378" y="895120"/>
                  <a:pt x="1022888" y="898902"/>
                </a:cubicBezTo>
                <a:cubicBezTo>
                  <a:pt x="1037817" y="905537"/>
                  <a:pt x="1069383" y="914400"/>
                  <a:pt x="1069383" y="914400"/>
                </a:cubicBezTo>
                <a:cubicBezTo>
                  <a:pt x="1136001" y="958813"/>
                  <a:pt x="1051720" y="905569"/>
                  <a:pt x="1115878" y="937648"/>
                </a:cubicBezTo>
                <a:cubicBezTo>
                  <a:pt x="1124208" y="941813"/>
                  <a:pt x="1130615" y="949363"/>
                  <a:pt x="1139126" y="953146"/>
                </a:cubicBezTo>
                <a:cubicBezTo>
                  <a:pt x="1154054" y="959781"/>
                  <a:pt x="1172027" y="959583"/>
                  <a:pt x="1185620" y="968645"/>
                </a:cubicBezTo>
                <a:cubicBezTo>
                  <a:pt x="1201118" y="978977"/>
                  <a:pt x="1214444" y="993751"/>
                  <a:pt x="1232115" y="999641"/>
                </a:cubicBezTo>
                <a:lnTo>
                  <a:pt x="1278610" y="1015139"/>
                </a:lnTo>
                <a:lnTo>
                  <a:pt x="1301858" y="1022889"/>
                </a:lnTo>
                <a:cubicBezTo>
                  <a:pt x="1370702" y="1074522"/>
                  <a:pt x="1296140" y="1024865"/>
                  <a:pt x="1363851" y="1053885"/>
                </a:cubicBezTo>
                <a:cubicBezTo>
                  <a:pt x="1372411" y="1057554"/>
                  <a:pt x="1378768" y="1065219"/>
                  <a:pt x="1387098" y="1069384"/>
                </a:cubicBezTo>
                <a:cubicBezTo>
                  <a:pt x="1394404" y="1073037"/>
                  <a:pt x="1402838" y="1073915"/>
                  <a:pt x="1410346" y="1077133"/>
                </a:cubicBezTo>
                <a:cubicBezTo>
                  <a:pt x="1505434" y="1117884"/>
                  <a:pt x="1386776" y="1069222"/>
                  <a:pt x="1464590" y="1108129"/>
                </a:cubicBezTo>
                <a:cubicBezTo>
                  <a:pt x="1471896" y="1111782"/>
                  <a:pt x="1480329" y="1112660"/>
                  <a:pt x="1487837" y="1115878"/>
                </a:cubicBezTo>
                <a:cubicBezTo>
                  <a:pt x="1498455" y="1120429"/>
                  <a:pt x="1507875" y="1127724"/>
                  <a:pt x="1518834" y="1131377"/>
                </a:cubicBezTo>
                <a:cubicBezTo>
                  <a:pt x="1538457" y="1137918"/>
                  <a:pt x="1568709" y="1138597"/>
                  <a:pt x="1588576" y="1146875"/>
                </a:cubicBezTo>
                <a:cubicBezTo>
                  <a:pt x="1609903" y="1155761"/>
                  <a:pt x="1628652" y="1170566"/>
                  <a:pt x="1650570" y="1177872"/>
                </a:cubicBezTo>
                <a:cubicBezTo>
                  <a:pt x="1666068" y="1183038"/>
                  <a:pt x="1681216" y="1189408"/>
                  <a:pt x="1697065" y="1193370"/>
                </a:cubicBezTo>
                <a:cubicBezTo>
                  <a:pt x="1719310" y="1198931"/>
                  <a:pt x="1755693" y="1207185"/>
                  <a:pt x="1774556" y="1216617"/>
                </a:cubicBezTo>
                <a:cubicBezTo>
                  <a:pt x="1784888" y="1221783"/>
                  <a:pt x="1794737" y="1228060"/>
                  <a:pt x="1805553" y="1232116"/>
                </a:cubicBezTo>
                <a:cubicBezTo>
                  <a:pt x="1824108" y="1239074"/>
                  <a:pt x="1857294" y="1242705"/>
                  <a:pt x="1875295" y="1247614"/>
                </a:cubicBezTo>
                <a:cubicBezTo>
                  <a:pt x="1891056" y="1251912"/>
                  <a:pt x="1905941" y="1259149"/>
                  <a:pt x="1921790" y="1263112"/>
                </a:cubicBezTo>
                <a:cubicBezTo>
                  <a:pt x="1932122" y="1265695"/>
                  <a:pt x="1942546" y="1267936"/>
                  <a:pt x="1952787" y="1270862"/>
                </a:cubicBezTo>
                <a:cubicBezTo>
                  <a:pt x="1960641" y="1273106"/>
                  <a:pt x="1968180" y="1276367"/>
                  <a:pt x="1976034" y="1278611"/>
                </a:cubicBezTo>
                <a:cubicBezTo>
                  <a:pt x="1986275" y="1281537"/>
                  <a:pt x="1996790" y="1283434"/>
                  <a:pt x="2007031" y="1286360"/>
                </a:cubicBezTo>
                <a:cubicBezTo>
                  <a:pt x="2014885" y="1288604"/>
                  <a:pt x="2022424" y="1291865"/>
                  <a:pt x="2030278" y="1294109"/>
                </a:cubicBezTo>
                <a:cubicBezTo>
                  <a:pt x="2052042" y="1300327"/>
                  <a:pt x="2078051" y="1305613"/>
                  <a:pt x="2100020" y="1309607"/>
                </a:cubicBezTo>
                <a:cubicBezTo>
                  <a:pt x="2144976" y="1317781"/>
                  <a:pt x="2131475" y="1317356"/>
                  <a:pt x="2154265" y="131735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188B831-B26D-AF29-1EFD-ADD776897756}"/>
              </a:ext>
            </a:extLst>
          </p:cNvPr>
          <p:cNvSpPr txBox="1"/>
          <p:nvPr/>
        </p:nvSpPr>
        <p:spPr>
          <a:xfrm>
            <a:off x="1426026" y="3314981"/>
            <a:ext cx="14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 2.28</a:t>
            </a:r>
          </a:p>
        </p:txBody>
      </p:sp>
    </p:spTree>
    <p:extLst>
      <p:ext uri="{BB962C8B-B14F-4D97-AF65-F5344CB8AC3E}">
        <p14:creationId xmlns:p14="http://schemas.microsoft.com/office/powerpoint/2010/main" val="37874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6534-75EA-0E1F-FEC4-F6F8C498B46D}"/>
              </a:ext>
            </a:extLst>
          </p:cNvPr>
          <p:cNvSpPr txBox="1"/>
          <p:nvPr/>
        </p:nvSpPr>
        <p:spPr>
          <a:xfrm>
            <a:off x="3723734" y="5919874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-2.52+1.29 = x-axis coordinate</a:t>
            </a:r>
          </a:p>
          <a:p>
            <a:r>
              <a:rPr lang="en-US" dirty="0"/>
              <a:t>0x -2.52+1.29 =1.29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CCB8-A7C6-BB59-0175-7AE9F509525A}"/>
              </a:ext>
            </a:extLst>
          </p:cNvPr>
          <p:cNvSpPr txBox="1"/>
          <p:nvPr/>
        </p:nvSpPr>
        <p:spPr>
          <a:xfrm>
            <a:off x="7817458" y="508780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f(1.29) = log(1+e</a:t>
            </a:r>
            <a:r>
              <a:rPr lang="en-US" baseline="30000" dirty="0"/>
              <a:t>1.29</a:t>
            </a:r>
            <a:r>
              <a:rPr lang="en-US" dirty="0"/>
              <a:t>) = 1.53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C9E7C6-E738-9AB7-6CE5-41F70F140885}"/>
              </a:ext>
            </a:extLst>
          </p:cNvPr>
          <p:cNvSpPr/>
          <p:nvPr/>
        </p:nvSpPr>
        <p:spPr>
          <a:xfrm>
            <a:off x="831090" y="3347024"/>
            <a:ext cx="104377" cy="1639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-1.3</a:t>
            </a:r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F86BB9E5-9852-6825-B17E-00ABFFFBDE6C}"/>
              </a:ext>
            </a:extLst>
          </p:cNvPr>
          <p:cNvSpPr/>
          <p:nvPr/>
        </p:nvSpPr>
        <p:spPr>
          <a:xfrm>
            <a:off x="922149" y="3479369"/>
            <a:ext cx="2154265" cy="1317359"/>
          </a:xfrm>
          <a:custGeom>
            <a:avLst/>
            <a:gdLst>
              <a:gd name="connsiteX0" fmla="*/ 0 w 2154265"/>
              <a:gd name="connsiteY0" fmla="*/ 0 h 1317359"/>
              <a:gd name="connsiteX1" fmla="*/ 15498 w 2154265"/>
              <a:gd name="connsiteY1" fmla="*/ 38746 h 1317359"/>
              <a:gd name="connsiteX2" fmla="*/ 30997 w 2154265"/>
              <a:gd name="connsiteY2" fmla="*/ 61994 h 1317359"/>
              <a:gd name="connsiteX3" fmla="*/ 61993 w 2154265"/>
              <a:gd name="connsiteY3" fmla="*/ 131736 h 1317359"/>
              <a:gd name="connsiteX4" fmla="*/ 77492 w 2154265"/>
              <a:gd name="connsiteY4" fmla="*/ 147234 h 1317359"/>
              <a:gd name="connsiteX5" fmla="*/ 108488 w 2154265"/>
              <a:gd name="connsiteY5" fmla="*/ 193729 h 1317359"/>
              <a:gd name="connsiteX6" fmla="*/ 139485 w 2154265"/>
              <a:gd name="connsiteY6" fmla="*/ 240224 h 1317359"/>
              <a:gd name="connsiteX7" fmla="*/ 224726 w 2154265"/>
              <a:gd name="connsiteY7" fmla="*/ 325465 h 1317359"/>
              <a:gd name="connsiteX8" fmla="*/ 263471 w 2154265"/>
              <a:gd name="connsiteY8" fmla="*/ 364211 h 1317359"/>
              <a:gd name="connsiteX9" fmla="*/ 278970 w 2154265"/>
              <a:gd name="connsiteY9" fmla="*/ 379709 h 1317359"/>
              <a:gd name="connsiteX10" fmla="*/ 309966 w 2154265"/>
              <a:gd name="connsiteY10" fmla="*/ 402956 h 1317359"/>
              <a:gd name="connsiteX11" fmla="*/ 325465 w 2154265"/>
              <a:gd name="connsiteY11" fmla="*/ 426204 h 1317359"/>
              <a:gd name="connsiteX12" fmla="*/ 364210 w 2154265"/>
              <a:gd name="connsiteY12" fmla="*/ 464950 h 1317359"/>
              <a:gd name="connsiteX13" fmla="*/ 402956 w 2154265"/>
              <a:gd name="connsiteY13" fmla="*/ 503695 h 1317359"/>
              <a:gd name="connsiteX14" fmla="*/ 433953 w 2154265"/>
              <a:gd name="connsiteY14" fmla="*/ 534692 h 1317359"/>
              <a:gd name="connsiteX15" fmla="*/ 457200 w 2154265"/>
              <a:gd name="connsiteY15" fmla="*/ 550190 h 1317359"/>
              <a:gd name="connsiteX16" fmla="*/ 472698 w 2154265"/>
              <a:gd name="connsiteY16" fmla="*/ 565689 h 1317359"/>
              <a:gd name="connsiteX17" fmla="*/ 519193 w 2154265"/>
              <a:gd name="connsiteY17" fmla="*/ 596685 h 1317359"/>
              <a:gd name="connsiteX18" fmla="*/ 565688 w 2154265"/>
              <a:gd name="connsiteY18" fmla="*/ 627682 h 1317359"/>
              <a:gd name="connsiteX19" fmla="*/ 588936 w 2154265"/>
              <a:gd name="connsiteY19" fmla="*/ 643180 h 1317359"/>
              <a:gd name="connsiteX20" fmla="*/ 612183 w 2154265"/>
              <a:gd name="connsiteY20" fmla="*/ 658678 h 1317359"/>
              <a:gd name="connsiteX21" fmla="*/ 635431 w 2154265"/>
              <a:gd name="connsiteY21" fmla="*/ 666428 h 1317359"/>
              <a:gd name="connsiteX22" fmla="*/ 681926 w 2154265"/>
              <a:gd name="connsiteY22" fmla="*/ 697424 h 1317359"/>
              <a:gd name="connsiteX23" fmla="*/ 743919 w 2154265"/>
              <a:gd name="connsiteY23" fmla="*/ 743919 h 1317359"/>
              <a:gd name="connsiteX24" fmla="*/ 767166 w 2154265"/>
              <a:gd name="connsiteY24" fmla="*/ 751668 h 1317359"/>
              <a:gd name="connsiteX25" fmla="*/ 782665 w 2154265"/>
              <a:gd name="connsiteY25" fmla="*/ 767167 h 1317359"/>
              <a:gd name="connsiteX26" fmla="*/ 829159 w 2154265"/>
              <a:gd name="connsiteY26" fmla="*/ 790414 h 1317359"/>
              <a:gd name="connsiteX27" fmla="*/ 844658 w 2154265"/>
              <a:gd name="connsiteY27" fmla="*/ 805912 h 1317359"/>
              <a:gd name="connsiteX28" fmla="*/ 891153 w 2154265"/>
              <a:gd name="connsiteY28" fmla="*/ 836909 h 1317359"/>
              <a:gd name="connsiteX29" fmla="*/ 914400 w 2154265"/>
              <a:gd name="connsiteY29" fmla="*/ 852407 h 1317359"/>
              <a:gd name="connsiteX30" fmla="*/ 945397 w 2154265"/>
              <a:gd name="connsiteY30" fmla="*/ 860156 h 1317359"/>
              <a:gd name="connsiteX31" fmla="*/ 999641 w 2154265"/>
              <a:gd name="connsiteY31" fmla="*/ 883404 h 1317359"/>
              <a:gd name="connsiteX32" fmla="*/ 1022888 w 2154265"/>
              <a:gd name="connsiteY32" fmla="*/ 898902 h 1317359"/>
              <a:gd name="connsiteX33" fmla="*/ 1069383 w 2154265"/>
              <a:gd name="connsiteY33" fmla="*/ 914400 h 1317359"/>
              <a:gd name="connsiteX34" fmla="*/ 1115878 w 2154265"/>
              <a:gd name="connsiteY34" fmla="*/ 937648 h 1317359"/>
              <a:gd name="connsiteX35" fmla="*/ 1139126 w 2154265"/>
              <a:gd name="connsiteY35" fmla="*/ 953146 h 1317359"/>
              <a:gd name="connsiteX36" fmla="*/ 1185620 w 2154265"/>
              <a:gd name="connsiteY36" fmla="*/ 968645 h 1317359"/>
              <a:gd name="connsiteX37" fmla="*/ 1232115 w 2154265"/>
              <a:gd name="connsiteY37" fmla="*/ 999641 h 1317359"/>
              <a:gd name="connsiteX38" fmla="*/ 1278610 w 2154265"/>
              <a:gd name="connsiteY38" fmla="*/ 1015139 h 1317359"/>
              <a:gd name="connsiteX39" fmla="*/ 1301858 w 2154265"/>
              <a:gd name="connsiteY39" fmla="*/ 1022889 h 1317359"/>
              <a:gd name="connsiteX40" fmla="*/ 1363851 w 2154265"/>
              <a:gd name="connsiteY40" fmla="*/ 1053885 h 1317359"/>
              <a:gd name="connsiteX41" fmla="*/ 1387098 w 2154265"/>
              <a:gd name="connsiteY41" fmla="*/ 1069384 h 1317359"/>
              <a:gd name="connsiteX42" fmla="*/ 1410346 w 2154265"/>
              <a:gd name="connsiteY42" fmla="*/ 1077133 h 1317359"/>
              <a:gd name="connsiteX43" fmla="*/ 1464590 w 2154265"/>
              <a:gd name="connsiteY43" fmla="*/ 1108129 h 1317359"/>
              <a:gd name="connsiteX44" fmla="*/ 1487837 w 2154265"/>
              <a:gd name="connsiteY44" fmla="*/ 1115878 h 1317359"/>
              <a:gd name="connsiteX45" fmla="*/ 1518834 w 2154265"/>
              <a:gd name="connsiteY45" fmla="*/ 1131377 h 1317359"/>
              <a:gd name="connsiteX46" fmla="*/ 1588576 w 2154265"/>
              <a:gd name="connsiteY46" fmla="*/ 1146875 h 1317359"/>
              <a:gd name="connsiteX47" fmla="*/ 1650570 w 2154265"/>
              <a:gd name="connsiteY47" fmla="*/ 1177872 h 1317359"/>
              <a:gd name="connsiteX48" fmla="*/ 1697065 w 2154265"/>
              <a:gd name="connsiteY48" fmla="*/ 1193370 h 1317359"/>
              <a:gd name="connsiteX49" fmla="*/ 1774556 w 2154265"/>
              <a:gd name="connsiteY49" fmla="*/ 1216617 h 1317359"/>
              <a:gd name="connsiteX50" fmla="*/ 1805553 w 2154265"/>
              <a:gd name="connsiteY50" fmla="*/ 1232116 h 1317359"/>
              <a:gd name="connsiteX51" fmla="*/ 1875295 w 2154265"/>
              <a:gd name="connsiteY51" fmla="*/ 1247614 h 1317359"/>
              <a:gd name="connsiteX52" fmla="*/ 1921790 w 2154265"/>
              <a:gd name="connsiteY52" fmla="*/ 1263112 h 1317359"/>
              <a:gd name="connsiteX53" fmla="*/ 1952787 w 2154265"/>
              <a:gd name="connsiteY53" fmla="*/ 1270862 h 1317359"/>
              <a:gd name="connsiteX54" fmla="*/ 1976034 w 2154265"/>
              <a:gd name="connsiteY54" fmla="*/ 1278611 h 1317359"/>
              <a:gd name="connsiteX55" fmla="*/ 2007031 w 2154265"/>
              <a:gd name="connsiteY55" fmla="*/ 1286360 h 1317359"/>
              <a:gd name="connsiteX56" fmla="*/ 2030278 w 2154265"/>
              <a:gd name="connsiteY56" fmla="*/ 1294109 h 1317359"/>
              <a:gd name="connsiteX57" fmla="*/ 2100020 w 2154265"/>
              <a:gd name="connsiteY57" fmla="*/ 1309607 h 1317359"/>
              <a:gd name="connsiteX58" fmla="*/ 2154265 w 2154265"/>
              <a:gd name="connsiteY58" fmla="*/ 1317356 h 13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54265" h="1317359">
                <a:moveTo>
                  <a:pt x="0" y="0"/>
                </a:moveTo>
                <a:cubicBezTo>
                  <a:pt x="5166" y="12915"/>
                  <a:pt x="9277" y="26304"/>
                  <a:pt x="15498" y="38746"/>
                </a:cubicBezTo>
                <a:cubicBezTo>
                  <a:pt x="19663" y="47076"/>
                  <a:pt x="27214" y="53483"/>
                  <a:pt x="30997" y="61994"/>
                </a:cubicBezTo>
                <a:cubicBezTo>
                  <a:pt x="52501" y="110379"/>
                  <a:pt x="35688" y="98856"/>
                  <a:pt x="61993" y="131736"/>
                </a:cubicBezTo>
                <a:cubicBezTo>
                  <a:pt x="66557" y="137441"/>
                  <a:pt x="72326" y="142068"/>
                  <a:pt x="77492" y="147234"/>
                </a:cubicBezTo>
                <a:cubicBezTo>
                  <a:pt x="92312" y="191694"/>
                  <a:pt x="74628" y="150195"/>
                  <a:pt x="108488" y="193729"/>
                </a:cubicBezTo>
                <a:cubicBezTo>
                  <a:pt x="119924" y="208432"/>
                  <a:pt x="126314" y="227053"/>
                  <a:pt x="139485" y="240224"/>
                </a:cubicBezTo>
                <a:lnTo>
                  <a:pt x="224726" y="325465"/>
                </a:lnTo>
                <a:lnTo>
                  <a:pt x="263471" y="364211"/>
                </a:lnTo>
                <a:cubicBezTo>
                  <a:pt x="268637" y="369377"/>
                  <a:pt x="273125" y="375325"/>
                  <a:pt x="278970" y="379709"/>
                </a:cubicBezTo>
                <a:cubicBezTo>
                  <a:pt x="289302" y="387458"/>
                  <a:pt x="300834" y="393824"/>
                  <a:pt x="309966" y="402956"/>
                </a:cubicBezTo>
                <a:cubicBezTo>
                  <a:pt x="316552" y="409542"/>
                  <a:pt x="319332" y="419195"/>
                  <a:pt x="325465" y="426204"/>
                </a:cubicBezTo>
                <a:cubicBezTo>
                  <a:pt x="337492" y="439950"/>
                  <a:pt x="351295" y="452035"/>
                  <a:pt x="364210" y="464950"/>
                </a:cubicBezTo>
                <a:lnTo>
                  <a:pt x="402956" y="503695"/>
                </a:lnTo>
                <a:lnTo>
                  <a:pt x="433953" y="534692"/>
                </a:lnTo>
                <a:cubicBezTo>
                  <a:pt x="441702" y="539858"/>
                  <a:pt x="449928" y="544372"/>
                  <a:pt x="457200" y="550190"/>
                </a:cubicBezTo>
                <a:cubicBezTo>
                  <a:pt x="462905" y="554754"/>
                  <a:pt x="466853" y="561305"/>
                  <a:pt x="472698" y="565689"/>
                </a:cubicBezTo>
                <a:cubicBezTo>
                  <a:pt x="487599" y="576865"/>
                  <a:pt x="503695" y="586353"/>
                  <a:pt x="519193" y="596685"/>
                </a:cubicBezTo>
                <a:lnTo>
                  <a:pt x="565688" y="627682"/>
                </a:lnTo>
                <a:lnTo>
                  <a:pt x="588936" y="643180"/>
                </a:lnTo>
                <a:cubicBezTo>
                  <a:pt x="596685" y="648346"/>
                  <a:pt x="603348" y="655733"/>
                  <a:pt x="612183" y="658678"/>
                </a:cubicBezTo>
                <a:cubicBezTo>
                  <a:pt x="619932" y="661261"/>
                  <a:pt x="628290" y="662461"/>
                  <a:pt x="635431" y="666428"/>
                </a:cubicBezTo>
                <a:cubicBezTo>
                  <a:pt x="651714" y="675474"/>
                  <a:pt x="668755" y="684253"/>
                  <a:pt x="681926" y="697424"/>
                </a:cubicBezTo>
                <a:cubicBezTo>
                  <a:pt x="700285" y="715784"/>
                  <a:pt x="717628" y="735155"/>
                  <a:pt x="743919" y="743919"/>
                </a:cubicBezTo>
                <a:lnTo>
                  <a:pt x="767166" y="751668"/>
                </a:lnTo>
                <a:cubicBezTo>
                  <a:pt x="772332" y="756834"/>
                  <a:pt x="776400" y="763408"/>
                  <a:pt x="782665" y="767167"/>
                </a:cubicBezTo>
                <a:cubicBezTo>
                  <a:pt x="839965" y="801548"/>
                  <a:pt x="770363" y="743378"/>
                  <a:pt x="829159" y="790414"/>
                </a:cubicBezTo>
                <a:cubicBezTo>
                  <a:pt x="834864" y="794978"/>
                  <a:pt x="838813" y="801528"/>
                  <a:pt x="844658" y="805912"/>
                </a:cubicBezTo>
                <a:cubicBezTo>
                  <a:pt x="859559" y="817088"/>
                  <a:pt x="875655" y="826577"/>
                  <a:pt x="891153" y="836909"/>
                </a:cubicBezTo>
                <a:cubicBezTo>
                  <a:pt x="898902" y="842075"/>
                  <a:pt x="905365" y="850148"/>
                  <a:pt x="914400" y="852407"/>
                </a:cubicBezTo>
                <a:lnTo>
                  <a:pt x="945397" y="860156"/>
                </a:lnTo>
                <a:cubicBezTo>
                  <a:pt x="1003755" y="899064"/>
                  <a:pt x="929591" y="853383"/>
                  <a:pt x="999641" y="883404"/>
                </a:cubicBezTo>
                <a:cubicBezTo>
                  <a:pt x="1008201" y="887073"/>
                  <a:pt x="1014378" y="895120"/>
                  <a:pt x="1022888" y="898902"/>
                </a:cubicBezTo>
                <a:cubicBezTo>
                  <a:pt x="1037817" y="905537"/>
                  <a:pt x="1069383" y="914400"/>
                  <a:pt x="1069383" y="914400"/>
                </a:cubicBezTo>
                <a:cubicBezTo>
                  <a:pt x="1136001" y="958813"/>
                  <a:pt x="1051720" y="905569"/>
                  <a:pt x="1115878" y="937648"/>
                </a:cubicBezTo>
                <a:cubicBezTo>
                  <a:pt x="1124208" y="941813"/>
                  <a:pt x="1130615" y="949363"/>
                  <a:pt x="1139126" y="953146"/>
                </a:cubicBezTo>
                <a:cubicBezTo>
                  <a:pt x="1154054" y="959781"/>
                  <a:pt x="1172027" y="959583"/>
                  <a:pt x="1185620" y="968645"/>
                </a:cubicBezTo>
                <a:cubicBezTo>
                  <a:pt x="1201118" y="978977"/>
                  <a:pt x="1214444" y="993751"/>
                  <a:pt x="1232115" y="999641"/>
                </a:cubicBezTo>
                <a:lnTo>
                  <a:pt x="1278610" y="1015139"/>
                </a:lnTo>
                <a:lnTo>
                  <a:pt x="1301858" y="1022889"/>
                </a:lnTo>
                <a:cubicBezTo>
                  <a:pt x="1370702" y="1074522"/>
                  <a:pt x="1296140" y="1024865"/>
                  <a:pt x="1363851" y="1053885"/>
                </a:cubicBezTo>
                <a:cubicBezTo>
                  <a:pt x="1372411" y="1057554"/>
                  <a:pt x="1378768" y="1065219"/>
                  <a:pt x="1387098" y="1069384"/>
                </a:cubicBezTo>
                <a:cubicBezTo>
                  <a:pt x="1394404" y="1073037"/>
                  <a:pt x="1402838" y="1073915"/>
                  <a:pt x="1410346" y="1077133"/>
                </a:cubicBezTo>
                <a:cubicBezTo>
                  <a:pt x="1505434" y="1117884"/>
                  <a:pt x="1386776" y="1069222"/>
                  <a:pt x="1464590" y="1108129"/>
                </a:cubicBezTo>
                <a:cubicBezTo>
                  <a:pt x="1471896" y="1111782"/>
                  <a:pt x="1480329" y="1112660"/>
                  <a:pt x="1487837" y="1115878"/>
                </a:cubicBezTo>
                <a:cubicBezTo>
                  <a:pt x="1498455" y="1120429"/>
                  <a:pt x="1507875" y="1127724"/>
                  <a:pt x="1518834" y="1131377"/>
                </a:cubicBezTo>
                <a:cubicBezTo>
                  <a:pt x="1538457" y="1137918"/>
                  <a:pt x="1568709" y="1138597"/>
                  <a:pt x="1588576" y="1146875"/>
                </a:cubicBezTo>
                <a:cubicBezTo>
                  <a:pt x="1609903" y="1155761"/>
                  <a:pt x="1628652" y="1170566"/>
                  <a:pt x="1650570" y="1177872"/>
                </a:cubicBezTo>
                <a:cubicBezTo>
                  <a:pt x="1666068" y="1183038"/>
                  <a:pt x="1681216" y="1189408"/>
                  <a:pt x="1697065" y="1193370"/>
                </a:cubicBezTo>
                <a:cubicBezTo>
                  <a:pt x="1719310" y="1198931"/>
                  <a:pt x="1755693" y="1207185"/>
                  <a:pt x="1774556" y="1216617"/>
                </a:cubicBezTo>
                <a:cubicBezTo>
                  <a:pt x="1784888" y="1221783"/>
                  <a:pt x="1794737" y="1228060"/>
                  <a:pt x="1805553" y="1232116"/>
                </a:cubicBezTo>
                <a:cubicBezTo>
                  <a:pt x="1824108" y="1239074"/>
                  <a:pt x="1857294" y="1242705"/>
                  <a:pt x="1875295" y="1247614"/>
                </a:cubicBezTo>
                <a:cubicBezTo>
                  <a:pt x="1891056" y="1251912"/>
                  <a:pt x="1905941" y="1259149"/>
                  <a:pt x="1921790" y="1263112"/>
                </a:cubicBezTo>
                <a:cubicBezTo>
                  <a:pt x="1932122" y="1265695"/>
                  <a:pt x="1942546" y="1267936"/>
                  <a:pt x="1952787" y="1270862"/>
                </a:cubicBezTo>
                <a:cubicBezTo>
                  <a:pt x="1960641" y="1273106"/>
                  <a:pt x="1968180" y="1276367"/>
                  <a:pt x="1976034" y="1278611"/>
                </a:cubicBezTo>
                <a:cubicBezTo>
                  <a:pt x="1986275" y="1281537"/>
                  <a:pt x="1996790" y="1283434"/>
                  <a:pt x="2007031" y="1286360"/>
                </a:cubicBezTo>
                <a:cubicBezTo>
                  <a:pt x="2014885" y="1288604"/>
                  <a:pt x="2022424" y="1291865"/>
                  <a:pt x="2030278" y="1294109"/>
                </a:cubicBezTo>
                <a:cubicBezTo>
                  <a:pt x="2052042" y="1300327"/>
                  <a:pt x="2078051" y="1305613"/>
                  <a:pt x="2100020" y="1309607"/>
                </a:cubicBezTo>
                <a:cubicBezTo>
                  <a:pt x="2144976" y="1317781"/>
                  <a:pt x="2131475" y="1317356"/>
                  <a:pt x="2154265" y="131735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188B831-B26D-AF29-1EFD-ADD776897756}"/>
              </a:ext>
            </a:extLst>
          </p:cNvPr>
          <p:cNvSpPr txBox="1"/>
          <p:nvPr/>
        </p:nvSpPr>
        <p:spPr>
          <a:xfrm>
            <a:off x="1237677" y="3228531"/>
            <a:ext cx="14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 2.28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96E5EA2-0B20-6009-ED1A-109D1D1457D1}"/>
              </a:ext>
            </a:extLst>
          </p:cNvPr>
          <p:cNvSpPr/>
          <p:nvPr/>
        </p:nvSpPr>
        <p:spPr>
          <a:xfrm>
            <a:off x="860156" y="1983783"/>
            <a:ext cx="2084522" cy="2216267"/>
          </a:xfrm>
          <a:custGeom>
            <a:avLst/>
            <a:gdLst>
              <a:gd name="connsiteX0" fmla="*/ 0 w 2084522"/>
              <a:gd name="connsiteY0" fmla="*/ 0 h 2216267"/>
              <a:gd name="connsiteX1" fmla="*/ 23247 w 2084522"/>
              <a:gd name="connsiteY1" fmla="*/ 147234 h 2216267"/>
              <a:gd name="connsiteX2" fmla="*/ 38746 w 2084522"/>
              <a:gd name="connsiteY2" fmla="*/ 224725 h 2216267"/>
              <a:gd name="connsiteX3" fmla="*/ 61993 w 2084522"/>
              <a:gd name="connsiteY3" fmla="*/ 294468 h 2216267"/>
              <a:gd name="connsiteX4" fmla="*/ 69742 w 2084522"/>
              <a:gd name="connsiteY4" fmla="*/ 317715 h 2216267"/>
              <a:gd name="connsiteX5" fmla="*/ 85241 w 2084522"/>
              <a:gd name="connsiteY5" fmla="*/ 348712 h 2216267"/>
              <a:gd name="connsiteX6" fmla="*/ 92990 w 2084522"/>
              <a:gd name="connsiteY6" fmla="*/ 371959 h 2216267"/>
              <a:gd name="connsiteX7" fmla="*/ 108488 w 2084522"/>
              <a:gd name="connsiteY7" fmla="*/ 395207 h 2216267"/>
              <a:gd name="connsiteX8" fmla="*/ 123986 w 2084522"/>
              <a:gd name="connsiteY8" fmla="*/ 441702 h 2216267"/>
              <a:gd name="connsiteX9" fmla="*/ 131736 w 2084522"/>
              <a:gd name="connsiteY9" fmla="*/ 464949 h 2216267"/>
              <a:gd name="connsiteX10" fmla="*/ 147234 w 2084522"/>
              <a:gd name="connsiteY10" fmla="*/ 511444 h 2216267"/>
              <a:gd name="connsiteX11" fmla="*/ 154983 w 2084522"/>
              <a:gd name="connsiteY11" fmla="*/ 534692 h 2216267"/>
              <a:gd name="connsiteX12" fmla="*/ 178230 w 2084522"/>
              <a:gd name="connsiteY12" fmla="*/ 581186 h 2216267"/>
              <a:gd name="connsiteX13" fmla="*/ 193729 w 2084522"/>
              <a:gd name="connsiteY13" fmla="*/ 612183 h 2216267"/>
              <a:gd name="connsiteX14" fmla="*/ 201478 w 2084522"/>
              <a:gd name="connsiteY14" fmla="*/ 635431 h 2216267"/>
              <a:gd name="connsiteX15" fmla="*/ 232475 w 2084522"/>
              <a:gd name="connsiteY15" fmla="*/ 681925 h 2216267"/>
              <a:gd name="connsiteX16" fmla="*/ 263471 w 2084522"/>
              <a:gd name="connsiteY16" fmla="*/ 736170 h 2216267"/>
              <a:gd name="connsiteX17" fmla="*/ 271220 w 2084522"/>
              <a:gd name="connsiteY17" fmla="*/ 759417 h 2216267"/>
              <a:gd name="connsiteX18" fmla="*/ 286719 w 2084522"/>
              <a:gd name="connsiteY18" fmla="*/ 782664 h 2216267"/>
              <a:gd name="connsiteX19" fmla="*/ 333213 w 2084522"/>
              <a:gd name="connsiteY19" fmla="*/ 860156 h 2216267"/>
              <a:gd name="connsiteX20" fmla="*/ 395207 w 2084522"/>
              <a:gd name="connsiteY20" fmla="*/ 953146 h 2216267"/>
              <a:gd name="connsiteX21" fmla="*/ 410705 w 2084522"/>
              <a:gd name="connsiteY21" fmla="*/ 976393 h 2216267"/>
              <a:gd name="connsiteX22" fmla="*/ 426203 w 2084522"/>
              <a:gd name="connsiteY22" fmla="*/ 999641 h 2216267"/>
              <a:gd name="connsiteX23" fmla="*/ 457200 w 2084522"/>
              <a:gd name="connsiteY23" fmla="*/ 1038386 h 2216267"/>
              <a:gd name="connsiteX24" fmla="*/ 480447 w 2084522"/>
              <a:gd name="connsiteY24" fmla="*/ 1061634 h 2216267"/>
              <a:gd name="connsiteX25" fmla="*/ 503695 w 2084522"/>
              <a:gd name="connsiteY25" fmla="*/ 1092631 h 2216267"/>
              <a:gd name="connsiteX26" fmla="*/ 550190 w 2084522"/>
              <a:gd name="connsiteY26" fmla="*/ 1139125 h 2216267"/>
              <a:gd name="connsiteX27" fmla="*/ 588936 w 2084522"/>
              <a:gd name="connsiteY27" fmla="*/ 1177871 h 2216267"/>
              <a:gd name="connsiteX28" fmla="*/ 643180 w 2084522"/>
              <a:gd name="connsiteY28" fmla="*/ 1232115 h 2216267"/>
              <a:gd name="connsiteX29" fmla="*/ 666427 w 2084522"/>
              <a:gd name="connsiteY29" fmla="*/ 1247614 h 2216267"/>
              <a:gd name="connsiteX30" fmla="*/ 712922 w 2084522"/>
              <a:gd name="connsiteY30" fmla="*/ 1294109 h 2216267"/>
              <a:gd name="connsiteX31" fmla="*/ 743919 w 2084522"/>
              <a:gd name="connsiteY31" fmla="*/ 1317356 h 2216267"/>
              <a:gd name="connsiteX32" fmla="*/ 767166 w 2084522"/>
              <a:gd name="connsiteY32" fmla="*/ 1340603 h 2216267"/>
              <a:gd name="connsiteX33" fmla="*/ 813661 w 2084522"/>
              <a:gd name="connsiteY33" fmla="*/ 1371600 h 2216267"/>
              <a:gd name="connsiteX34" fmla="*/ 844658 w 2084522"/>
              <a:gd name="connsiteY34" fmla="*/ 1410346 h 2216267"/>
              <a:gd name="connsiteX35" fmla="*/ 867905 w 2084522"/>
              <a:gd name="connsiteY35" fmla="*/ 1425844 h 2216267"/>
              <a:gd name="connsiteX36" fmla="*/ 914400 w 2084522"/>
              <a:gd name="connsiteY36" fmla="*/ 1464590 h 2216267"/>
              <a:gd name="connsiteX37" fmla="*/ 937647 w 2084522"/>
              <a:gd name="connsiteY37" fmla="*/ 1495586 h 2216267"/>
              <a:gd name="connsiteX38" fmla="*/ 960895 w 2084522"/>
              <a:gd name="connsiteY38" fmla="*/ 1511085 h 2216267"/>
              <a:gd name="connsiteX39" fmla="*/ 984142 w 2084522"/>
              <a:gd name="connsiteY39" fmla="*/ 1534332 h 2216267"/>
              <a:gd name="connsiteX40" fmla="*/ 1007390 w 2084522"/>
              <a:gd name="connsiteY40" fmla="*/ 1549831 h 2216267"/>
              <a:gd name="connsiteX41" fmla="*/ 1030637 w 2084522"/>
              <a:gd name="connsiteY41" fmla="*/ 1573078 h 2216267"/>
              <a:gd name="connsiteX42" fmla="*/ 1077132 w 2084522"/>
              <a:gd name="connsiteY42" fmla="*/ 1604075 h 2216267"/>
              <a:gd name="connsiteX43" fmla="*/ 1123627 w 2084522"/>
              <a:gd name="connsiteY43" fmla="*/ 1650570 h 2216267"/>
              <a:gd name="connsiteX44" fmla="*/ 1170122 w 2084522"/>
              <a:gd name="connsiteY44" fmla="*/ 1681566 h 2216267"/>
              <a:gd name="connsiteX45" fmla="*/ 1216617 w 2084522"/>
              <a:gd name="connsiteY45" fmla="*/ 1720312 h 2216267"/>
              <a:gd name="connsiteX46" fmla="*/ 1239864 w 2084522"/>
              <a:gd name="connsiteY46" fmla="*/ 1728061 h 2216267"/>
              <a:gd name="connsiteX47" fmla="*/ 1286359 w 2084522"/>
              <a:gd name="connsiteY47" fmla="*/ 1759058 h 2216267"/>
              <a:gd name="connsiteX48" fmla="*/ 1332854 w 2084522"/>
              <a:gd name="connsiteY48" fmla="*/ 1790054 h 2216267"/>
              <a:gd name="connsiteX49" fmla="*/ 1363851 w 2084522"/>
              <a:gd name="connsiteY49" fmla="*/ 1805553 h 2216267"/>
              <a:gd name="connsiteX50" fmla="*/ 1410346 w 2084522"/>
              <a:gd name="connsiteY50" fmla="*/ 1836549 h 2216267"/>
              <a:gd name="connsiteX51" fmla="*/ 1433593 w 2084522"/>
              <a:gd name="connsiteY51" fmla="*/ 1852048 h 2216267"/>
              <a:gd name="connsiteX52" fmla="*/ 1464590 w 2084522"/>
              <a:gd name="connsiteY52" fmla="*/ 1867546 h 2216267"/>
              <a:gd name="connsiteX53" fmla="*/ 1487837 w 2084522"/>
              <a:gd name="connsiteY53" fmla="*/ 1875295 h 2216267"/>
              <a:gd name="connsiteX54" fmla="*/ 1542081 w 2084522"/>
              <a:gd name="connsiteY54" fmla="*/ 1914041 h 2216267"/>
              <a:gd name="connsiteX55" fmla="*/ 1596325 w 2084522"/>
              <a:gd name="connsiteY55" fmla="*/ 1945037 h 2216267"/>
              <a:gd name="connsiteX56" fmla="*/ 1627322 w 2084522"/>
              <a:gd name="connsiteY56" fmla="*/ 1968285 h 2216267"/>
              <a:gd name="connsiteX57" fmla="*/ 1712563 w 2084522"/>
              <a:gd name="connsiteY57" fmla="*/ 2014780 h 2216267"/>
              <a:gd name="connsiteX58" fmla="*/ 1759058 w 2084522"/>
              <a:gd name="connsiteY58" fmla="*/ 2045776 h 2216267"/>
              <a:gd name="connsiteX59" fmla="*/ 1774556 w 2084522"/>
              <a:gd name="connsiteY59" fmla="*/ 2061275 h 2216267"/>
              <a:gd name="connsiteX60" fmla="*/ 1836549 w 2084522"/>
              <a:gd name="connsiteY60" fmla="*/ 2092271 h 2216267"/>
              <a:gd name="connsiteX61" fmla="*/ 1898542 w 2084522"/>
              <a:gd name="connsiteY61" fmla="*/ 2123268 h 2216267"/>
              <a:gd name="connsiteX62" fmla="*/ 1921790 w 2084522"/>
              <a:gd name="connsiteY62" fmla="*/ 2131017 h 2216267"/>
              <a:gd name="connsiteX63" fmla="*/ 1945037 w 2084522"/>
              <a:gd name="connsiteY63" fmla="*/ 2146515 h 2216267"/>
              <a:gd name="connsiteX64" fmla="*/ 1968285 w 2084522"/>
              <a:gd name="connsiteY64" fmla="*/ 2154264 h 2216267"/>
              <a:gd name="connsiteX65" fmla="*/ 1983783 w 2084522"/>
              <a:gd name="connsiteY65" fmla="*/ 2169763 h 2216267"/>
              <a:gd name="connsiteX66" fmla="*/ 2030278 w 2084522"/>
              <a:gd name="connsiteY66" fmla="*/ 2185261 h 2216267"/>
              <a:gd name="connsiteX67" fmla="*/ 2084522 w 2084522"/>
              <a:gd name="connsiteY67" fmla="*/ 2216258 h 22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84522" h="2216267">
                <a:moveTo>
                  <a:pt x="0" y="0"/>
                </a:moveTo>
                <a:cubicBezTo>
                  <a:pt x="6815" y="47708"/>
                  <a:pt x="13998" y="100994"/>
                  <a:pt x="23247" y="147234"/>
                </a:cubicBezTo>
                <a:cubicBezTo>
                  <a:pt x="28413" y="173064"/>
                  <a:pt x="30416" y="199735"/>
                  <a:pt x="38746" y="224725"/>
                </a:cubicBezTo>
                <a:lnTo>
                  <a:pt x="61993" y="294468"/>
                </a:lnTo>
                <a:cubicBezTo>
                  <a:pt x="64576" y="302217"/>
                  <a:pt x="66089" y="310409"/>
                  <a:pt x="69742" y="317715"/>
                </a:cubicBezTo>
                <a:cubicBezTo>
                  <a:pt x="74908" y="328047"/>
                  <a:pt x="80690" y="338094"/>
                  <a:pt x="85241" y="348712"/>
                </a:cubicBezTo>
                <a:cubicBezTo>
                  <a:pt x="88459" y="356220"/>
                  <a:pt x="89337" y="364653"/>
                  <a:pt x="92990" y="371959"/>
                </a:cubicBezTo>
                <a:cubicBezTo>
                  <a:pt x="97155" y="380289"/>
                  <a:pt x="104706" y="386696"/>
                  <a:pt x="108488" y="395207"/>
                </a:cubicBezTo>
                <a:cubicBezTo>
                  <a:pt x="115123" y="410136"/>
                  <a:pt x="118820" y="426204"/>
                  <a:pt x="123986" y="441702"/>
                </a:cubicBezTo>
                <a:lnTo>
                  <a:pt x="131736" y="464949"/>
                </a:lnTo>
                <a:lnTo>
                  <a:pt x="147234" y="511444"/>
                </a:lnTo>
                <a:cubicBezTo>
                  <a:pt x="149817" y="519193"/>
                  <a:pt x="150452" y="527895"/>
                  <a:pt x="154983" y="534692"/>
                </a:cubicBezTo>
                <a:cubicBezTo>
                  <a:pt x="184768" y="579369"/>
                  <a:pt x="158979" y="536269"/>
                  <a:pt x="178230" y="581186"/>
                </a:cubicBezTo>
                <a:cubicBezTo>
                  <a:pt x="182781" y="591804"/>
                  <a:pt x="189178" y="601565"/>
                  <a:pt x="193729" y="612183"/>
                </a:cubicBezTo>
                <a:cubicBezTo>
                  <a:pt x="196947" y="619691"/>
                  <a:pt x="197511" y="628290"/>
                  <a:pt x="201478" y="635431"/>
                </a:cubicBezTo>
                <a:cubicBezTo>
                  <a:pt x="210524" y="651713"/>
                  <a:pt x="232475" y="681925"/>
                  <a:pt x="232475" y="681925"/>
                </a:cubicBezTo>
                <a:cubicBezTo>
                  <a:pt x="250242" y="735227"/>
                  <a:pt x="225941" y="670492"/>
                  <a:pt x="263471" y="736170"/>
                </a:cubicBezTo>
                <a:cubicBezTo>
                  <a:pt x="267523" y="743262"/>
                  <a:pt x="267567" y="752111"/>
                  <a:pt x="271220" y="759417"/>
                </a:cubicBezTo>
                <a:cubicBezTo>
                  <a:pt x="275385" y="767747"/>
                  <a:pt x="282098" y="774578"/>
                  <a:pt x="286719" y="782664"/>
                </a:cubicBezTo>
                <a:cubicBezTo>
                  <a:pt x="334380" y="866070"/>
                  <a:pt x="257379" y="746406"/>
                  <a:pt x="333213" y="860156"/>
                </a:cubicBezTo>
                <a:lnTo>
                  <a:pt x="395207" y="953146"/>
                </a:lnTo>
                <a:lnTo>
                  <a:pt x="410705" y="976393"/>
                </a:lnTo>
                <a:cubicBezTo>
                  <a:pt x="415871" y="984142"/>
                  <a:pt x="419617" y="993056"/>
                  <a:pt x="426203" y="999641"/>
                </a:cubicBezTo>
                <a:cubicBezTo>
                  <a:pt x="471281" y="1044716"/>
                  <a:pt x="408339" y="979752"/>
                  <a:pt x="457200" y="1038386"/>
                </a:cubicBezTo>
                <a:cubicBezTo>
                  <a:pt x="464216" y="1046805"/>
                  <a:pt x="473315" y="1053313"/>
                  <a:pt x="480447" y="1061634"/>
                </a:cubicBezTo>
                <a:cubicBezTo>
                  <a:pt x="488852" y="1071440"/>
                  <a:pt x="495055" y="1083031"/>
                  <a:pt x="503695" y="1092631"/>
                </a:cubicBezTo>
                <a:cubicBezTo>
                  <a:pt x="518357" y="1108922"/>
                  <a:pt x="534692" y="1123627"/>
                  <a:pt x="550190" y="1139125"/>
                </a:cubicBezTo>
                <a:lnTo>
                  <a:pt x="588936" y="1177871"/>
                </a:lnTo>
                <a:lnTo>
                  <a:pt x="643180" y="1232115"/>
                </a:lnTo>
                <a:cubicBezTo>
                  <a:pt x="650929" y="1237281"/>
                  <a:pt x="659466" y="1241427"/>
                  <a:pt x="666427" y="1247614"/>
                </a:cubicBezTo>
                <a:cubicBezTo>
                  <a:pt x="682809" y="1262176"/>
                  <a:pt x="695387" y="1280958"/>
                  <a:pt x="712922" y="1294109"/>
                </a:cubicBezTo>
                <a:cubicBezTo>
                  <a:pt x="723254" y="1301858"/>
                  <a:pt x="734113" y="1308951"/>
                  <a:pt x="743919" y="1317356"/>
                </a:cubicBezTo>
                <a:cubicBezTo>
                  <a:pt x="752240" y="1324488"/>
                  <a:pt x="758516" y="1333875"/>
                  <a:pt x="767166" y="1340603"/>
                </a:cubicBezTo>
                <a:cubicBezTo>
                  <a:pt x="781869" y="1352039"/>
                  <a:pt x="813661" y="1371600"/>
                  <a:pt x="813661" y="1371600"/>
                </a:cubicBezTo>
                <a:cubicBezTo>
                  <a:pt x="825171" y="1388865"/>
                  <a:pt x="828881" y="1397725"/>
                  <a:pt x="844658" y="1410346"/>
                </a:cubicBezTo>
                <a:cubicBezTo>
                  <a:pt x="851930" y="1416164"/>
                  <a:pt x="860751" y="1419882"/>
                  <a:pt x="867905" y="1425844"/>
                </a:cubicBezTo>
                <a:cubicBezTo>
                  <a:pt x="927565" y="1475562"/>
                  <a:pt x="856685" y="1426115"/>
                  <a:pt x="914400" y="1464590"/>
                </a:cubicBezTo>
                <a:cubicBezTo>
                  <a:pt x="922149" y="1474922"/>
                  <a:pt x="928515" y="1486454"/>
                  <a:pt x="937647" y="1495586"/>
                </a:cubicBezTo>
                <a:cubicBezTo>
                  <a:pt x="944233" y="1502172"/>
                  <a:pt x="953740" y="1505123"/>
                  <a:pt x="960895" y="1511085"/>
                </a:cubicBezTo>
                <a:cubicBezTo>
                  <a:pt x="969314" y="1518101"/>
                  <a:pt x="975723" y="1527316"/>
                  <a:pt x="984142" y="1534332"/>
                </a:cubicBezTo>
                <a:cubicBezTo>
                  <a:pt x="991297" y="1540294"/>
                  <a:pt x="1000235" y="1543869"/>
                  <a:pt x="1007390" y="1549831"/>
                </a:cubicBezTo>
                <a:cubicBezTo>
                  <a:pt x="1015809" y="1556847"/>
                  <a:pt x="1021987" y="1566350"/>
                  <a:pt x="1030637" y="1573078"/>
                </a:cubicBezTo>
                <a:cubicBezTo>
                  <a:pt x="1045340" y="1584514"/>
                  <a:pt x="1063961" y="1590904"/>
                  <a:pt x="1077132" y="1604075"/>
                </a:cubicBezTo>
                <a:cubicBezTo>
                  <a:pt x="1092630" y="1619573"/>
                  <a:pt x="1105390" y="1638412"/>
                  <a:pt x="1123627" y="1650570"/>
                </a:cubicBezTo>
                <a:cubicBezTo>
                  <a:pt x="1139125" y="1660902"/>
                  <a:pt x="1156951" y="1668395"/>
                  <a:pt x="1170122" y="1681566"/>
                </a:cubicBezTo>
                <a:cubicBezTo>
                  <a:pt x="1187262" y="1698707"/>
                  <a:pt x="1195037" y="1709522"/>
                  <a:pt x="1216617" y="1720312"/>
                </a:cubicBezTo>
                <a:cubicBezTo>
                  <a:pt x="1223923" y="1723965"/>
                  <a:pt x="1232115" y="1725478"/>
                  <a:pt x="1239864" y="1728061"/>
                </a:cubicBezTo>
                <a:cubicBezTo>
                  <a:pt x="1269465" y="1757660"/>
                  <a:pt x="1239447" y="1730910"/>
                  <a:pt x="1286359" y="1759058"/>
                </a:cubicBezTo>
                <a:cubicBezTo>
                  <a:pt x="1302331" y="1768641"/>
                  <a:pt x="1316194" y="1781724"/>
                  <a:pt x="1332854" y="1790054"/>
                </a:cubicBezTo>
                <a:cubicBezTo>
                  <a:pt x="1343186" y="1795220"/>
                  <a:pt x="1353945" y="1799610"/>
                  <a:pt x="1363851" y="1805553"/>
                </a:cubicBezTo>
                <a:cubicBezTo>
                  <a:pt x="1379823" y="1815136"/>
                  <a:pt x="1394848" y="1826217"/>
                  <a:pt x="1410346" y="1836549"/>
                </a:cubicBezTo>
                <a:cubicBezTo>
                  <a:pt x="1418095" y="1841715"/>
                  <a:pt x="1425263" y="1847883"/>
                  <a:pt x="1433593" y="1852048"/>
                </a:cubicBezTo>
                <a:cubicBezTo>
                  <a:pt x="1443925" y="1857214"/>
                  <a:pt x="1453972" y="1862996"/>
                  <a:pt x="1464590" y="1867546"/>
                </a:cubicBezTo>
                <a:cubicBezTo>
                  <a:pt x="1472098" y="1870764"/>
                  <a:pt x="1480531" y="1871642"/>
                  <a:pt x="1487837" y="1875295"/>
                </a:cubicBezTo>
                <a:cubicBezTo>
                  <a:pt x="1500020" y="1881386"/>
                  <a:pt x="1533881" y="1908184"/>
                  <a:pt x="1542081" y="1914041"/>
                </a:cubicBezTo>
                <a:cubicBezTo>
                  <a:pt x="1601795" y="1956694"/>
                  <a:pt x="1523691" y="1899640"/>
                  <a:pt x="1596325" y="1945037"/>
                </a:cubicBezTo>
                <a:cubicBezTo>
                  <a:pt x="1607277" y="1951882"/>
                  <a:pt x="1616576" y="1961121"/>
                  <a:pt x="1627322" y="1968285"/>
                </a:cubicBezTo>
                <a:cubicBezTo>
                  <a:pt x="1687627" y="2008489"/>
                  <a:pt x="1669085" y="2000288"/>
                  <a:pt x="1712563" y="2014780"/>
                </a:cubicBezTo>
                <a:cubicBezTo>
                  <a:pt x="1771681" y="2073898"/>
                  <a:pt x="1702981" y="2012129"/>
                  <a:pt x="1759058" y="2045776"/>
                </a:cubicBezTo>
                <a:cubicBezTo>
                  <a:pt x="1765323" y="2049535"/>
                  <a:pt x="1768291" y="2057516"/>
                  <a:pt x="1774556" y="2061275"/>
                </a:cubicBezTo>
                <a:cubicBezTo>
                  <a:pt x="1794367" y="2073162"/>
                  <a:pt x="1815885" y="2081939"/>
                  <a:pt x="1836549" y="2092271"/>
                </a:cubicBezTo>
                <a:cubicBezTo>
                  <a:pt x="1836552" y="2092272"/>
                  <a:pt x="1898538" y="2123267"/>
                  <a:pt x="1898542" y="2123268"/>
                </a:cubicBezTo>
                <a:lnTo>
                  <a:pt x="1921790" y="2131017"/>
                </a:lnTo>
                <a:cubicBezTo>
                  <a:pt x="1929539" y="2136183"/>
                  <a:pt x="1936707" y="2142350"/>
                  <a:pt x="1945037" y="2146515"/>
                </a:cubicBezTo>
                <a:cubicBezTo>
                  <a:pt x="1952343" y="2150168"/>
                  <a:pt x="1961281" y="2150061"/>
                  <a:pt x="1968285" y="2154264"/>
                </a:cubicBezTo>
                <a:cubicBezTo>
                  <a:pt x="1974550" y="2158023"/>
                  <a:pt x="1977248" y="2166496"/>
                  <a:pt x="1983783" y="2169763"/>
                </a:cubicBezTo>
                <a:cubicBezTo>
                  <a:pt x="1998395" y="2177069"/>
                  <a:pt x="2030278" y="2185261"/>
                  <a:pt x="2030278" y="2185261"/>
                </a:cubicBezTo>
                <a:cubicBezTo>
                  <a:pt x="2078922" y="2217691"/>
                  <a:pt x="2058146" y="2216258"/>
                  <a:pt x="2084522" y="221625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4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6534-75EA-0E1F-FEC4-F6F8C498B46D}"/>
              </a:ext>
            </a:extLst>
          </p:cNvPr>
          <p:cNvSpPr txBox="1"/>
          <p:nvPr/>
        </p:nvSpPr>
        <p:spPr>
          <a:xfrm>
            <a:off x="3723734" y="5919874"/>
            <a:ext cx="387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 x -2.52+1.29 = x-axis coordinate</a:t>
            </a:r>
          </a:p>
          <a:p>
            <a:r>
              <a:rPr lang="en-US" dirty="0"/>
              <a:t>0x -2.52+1.29 =1.29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CCB8-A7C6-BB59-0175-7AE9F509525A}"/>
              </a:ext>
            </a:extLst>
          </p:cNvPr>
          <p:cNvSpPr txBox="1"/>
          <p:nvPr/>
        </p:nvSpPr>
        <p:spPr>
          <a:xfrm>
            <a:off x="7817458" y="508780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f(1.29) = log(1+e</a:t>
            </a:r>
            <a:r>
              <a:rPr lang="en-US" baseline="30000" dirty="0"/>
              <a:t>1.29</a:t>
            </a:r>
            <a:r>
              <a:rPr lang="en-US" dirty="0"/>
              <a:t>) = 1.53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B96E5EA2-0B20-6009-ED1A-109D1D1457D1}"/>
              </a:ext>
            </a:extLst>
          </p:cNvPr>
          <p:cNvSpPr/>
          <p:nvPr/>
        </p:nvSpPr>
        <p:spPr>
          <a:xfrm>
            <a:off x="860156" y="1983783"/>
            <a:ext cx="2084522" cy="2216267"/>
          </a:xfrm>
          <a:custGeom>
            <a:avLst/>
            <a:gdLst>
              <a:gd name="connsiteX0" fmla="*/ 0 w 2084522"/>
              <a:gd name="connsiteY0" fmla="*/ 0 h 2216267"/>
              <a:gd name="connsiteX1" fmla="*/ 23247 w 2084522"/>
              <a:gd name="connsiteY1" fmla="*/ 147234 h 2216267"/>
              <a:gd name="connsiteX2" fmla="*/ 38746 w 2084522"/>
              <a:gd name="connsiteY2" fmla="*/ 224725 h 2216267"/>
              <a:gd name="connsiteX3" fmla="*/ 61993 w 2084522"/>
              <a:gd name="connsiteY3" fmla="*/ 294468 h 2216267"/>
              <a:gd name="connsiteX4" fmla="*/ 69742 w 2084522"/>
              <a:gd name="connsiteY4" fmla="*/ 317715 h 2216267"/>
              <a:gd name="connsiteX5" fmla="*/ 85241 w 2084522"/>
              <a:gd name="connsiteY5" fmla="*/ 348712 h 2216267"/>
              <a:gd name="connsiteX6" fmla="*/ 92990 w 2084522"/>
              <a:gd name="connsiteY6" fmla="*/ 371959 h 2216267"/>
              <a:gd name="connsiteX7" fmla="*/ 108488 w 2084522"/>
              <a:gd name="connsiteY7" fmla="*/ 395207 h 2216267"/>
              <a:gd name="connsiteX8" fmla="*/ 123986 w 2084522"/>
              <a:gd name="connsiteY8" fmla="*/ 441702 h 2216267"/>
              <a:gd name="connsiteX9" fmla="*/ 131736 w 2084522"/>
              <a:gd name="connsiteY9" fmla="*/ 464949 h 2216267"/>
              <a:gd name="connsiteX10" fmla="*/ 147234 w 2084522"/>
              <a:gd name="connsiteY10" fmla="*/ 511444 h 2216267"/>
              <a:gd name="connsiteX11" fmla="*/ 154983 w 2084522"/>
              <a:gd name="connsiteY11" fmla="*/ 534692 h 2216267"/>
              <a:gd name="connsiteX12" fmla="*/ 178230 w 2084522"/>
              <a:gd name="connsiteY12" fmla="*/ 581186 h 2216267"/>
              <a:gd name="connsiteX13" fmla="*/ 193729 w 2084522"/>
              <a:gd name="connsiteY13" fmla="*/ 612183 h 2216267"/>
              <a:gd name="connsiteX14" fmla="*/ 201478 w 2084522"/>
              <a:gd name="connsiteY14" fmla="*/ 635431 h 2216267"/>
              <a:gd name="connsiteX15" fmla="*/ 232475 w 2084522"/>
              <a:gd name="connsiteY15" fmla="*/ 681925 h 2216267"/>
              <a:gd name="connsiteX16" fmla="*/ 263471 w 2084522"/>
              <a:gd name="connsiteY16" fmla="*/ 736170 h 2216267"/>
              <a:gd name="connsiteX17" fmla="*/ 271220 w 2084522"/>
              <a:gd name="connsiteY17" fmla="*/ 759417 h 2216267"/>
              <a:gd name="connsiteX18" fmla="*/ 286719 w 2084522"/>
              <a:gd name="connsiteY18" fmla="*/ 782664 h 2216267"/>
              <a:gd name="connsiteX19" fmla="*/ 333213 w 2084522"/>
              <a:gd name="connsiteY19" fmla="*/ 860156 h 2216267"/>
              <a:gd name="connsiteX20" fmla="*/ 395207 w 2084522"/>
              <a:gd name="connsiteY20" fmla="*/ 953146 h 2216267"/>
              <a:gd name="connsiteX21" fmla="*/ 410705 w 2084522"/>
              <a:gd name="connsiteY21" fmla="*/ 976393 h 2216267"/>
              <a:gd name="connsiteX22" fmla="*/ 426203 w 2084522"/>
              <a:gd name="connsiteY22" fmla="*/ 999641 h 2216267"/>
              <a:gd name="connsiteX23" fmla="*/ 457200 w 2084522"/>
              <a:gd name="connsiteY23" fmla="*/ 1038386 h 2216267"/>
              <a:gd name="connsiteX24" fmla="*/ 480447 w 2084522"/>
              <a:gd name="connsiteY24" fmla="*/ 1061634 h 2216267"/>
              <a:gd name="connsiteX25" fmla="*/ 503695 w 2084522"/>
              <a:gd name="connsiteY25" fmla="*/ 1092631 h 2216267"/>
              <a:gd name="connsiteX26" fmla="*/ 550190 w 2084522"/>
              <a:gd name="connsiteY26" fmla="*/ 1139125 h 2216267"/>
              <a:gd name="connsiteX27" fmla="*/ 588936 w 2084522"/>
              <a:gd name="connsiteY27" fmla="*/ 1177871 h 2216267"/>
              <a:gd name="connsiteX28" fmla="*/ 643180 w 2084522"/>
              <a:gd name="connsiteY28" fmla="*/ 1232115 h 2216267"/>
              <a:gd name="connsiteX29" fmla="*/ 666427 w 2084522"/>
              <a:gd name="connsiteY29" fmla="*/ 1247614 h 2216267"/>
              <a:gd name="connsiteX30" fmla="*/ 712922 w 2084522"/>
              <a:gd name="connsiteY30" fmla="*/ 1294109 h 2216267"/>
              <a:gd name="connsiteX31" fmla="*/ 743919 w 2084522"/>
              <a:gd name="connsiteY31" fmla="*/ 1317356 h 2216267"/>
              <a:gd name="connsiteX32" fmla="*/ 767166 w 2084522"/>
              <a:gd name="connsiteY32" fmla="*/ 1340603 h 2216267"/>
              <a:gd name="connsiteX33" fmla="*/ 813661 w 2084522"/>
              <a:gd name="connsiteY33" fmla="*/ 1371600 h 2216267"/>
              <a:gd name="connsiteX34" fmla="*/ 844658 w 2084522"/>
              <a:gd name="connsiteY34" fmla="*/ 1410346 h 2216267"/>
              <a:gd name="connsiteX35" fmla="*/ 867905 w 2084522"/>
              <a:gd name="connsiteY35" fmla="*/ 1425844 h 2216267"/>
              <a:gd name="connsiteX36" fmla="*/ 914400 w 2084522"/>
              <a:gd name="connsiteY36" fmla="*/ 1464590 h 2216267"/>
              <a:gd name="connsiteX37" fmla="*/ 937647 w 2084522"/>
              <a:gd name="connsiteY37" fmla="*/ 1495586 h 2216267"/>
              <a:gd name="connsiteX38" fmla="*/ 960895 w 2084522"/>
              <a:gd name="connsiteY38" fmla="*/ 1511085 h 2216267"/>
              <a:gd name="connsiteX39" fmla="*/ 984142 w 2084522"/>
              <a:gd name="connsiteY39" fmla="*/ 1534332 h 2216267"/>
              <a:gd name="connsiteX40" fmla="*/ 1007390 w 2084522"/>
              <a:gd name="connsiteY40" fmla="*/ 1549831 h 2216267"/>
              <a:gd name="connsiteX41" fmla="*/ 1030637 w 2084522"/>
              <a:gd name="connsiteY41" fmla="*/ 1573078 h 2216267"/>
              <a:gd name="connsiteX42" fmla="*/ 1077132 w 2084522"/>
              <a:gd name="connsiteY42" fmla="*/ 1604075 h 2216267"/>
              <a:gd name="connsiteX43" fmla="*/ 1123627 w 2084522"/>
              <a:gd name="connsiteY43" fmla="*/ 1650570 h 2216267"/>
              <a:gd name="connsiteX44" fmla="*/ 1170122 w 2084522"/>
              <a:gd name="connsiteY44" fmla="*/ 1681566 h 2216267"/>
              <a:gd name="connsiteX45" fmla="*/ 1216617 w 2084522"/>
              <a:gd name="connsiteY45" fmla="*/ 1720312 h 2216267"/>
              <a:gd name="connsiteX46" fmla="*/ 1239864 w 2084522"/>
              <a:gd name="connsiteY46" fmla="*/ 1728061 h 2216267"/>
              <a:gd name="connsiteX47" fmla="*/ 1286359 w 2084522"/>
              <a:gd name="connsiteY47" fmla="*/ 1759058 h 2216267"/>
              <a:gd name="connsiteX48" fmla="*/ 1332854 w 2084522"/>
              <a:gd name="connsiteY48" fmla="*/ 1790054 h 2216267"/>
              <a:gd name="connsiteX49" fmla="*/ 1363851 w 2084522"/>
              <a:gd name="connsiteY49" fmla="*/ 1805553 h 2216267"/>
              <a:gd name="connsiteX50" fmla="*/ 1410346 w 2084522"/>
              <a:gd name="connsiteY50" fmla="*/ 1836549 h 2216267"/>
              <a:gd name="connsiteX51" fmla="*/ 1433593 w 2084522"/>
              <a:gd name="connsiteY51" fmla="*/ 1852048 h 2216267"/>
              <a:gd name="connsiteX52" fmla="*/ 1464590 w 2084522"/>
              <a:gd name="connsiteY52" fmla="*/ 1867546 h 2216267"/>
              <a:gd name="connsiteX53" fmla="*/ 1487837 w 2084522"/>
              <a:gd name="connsiteY53" fmla="*/ 1875295 h 2216267"/>
              <a:gd name="connsiteX54" fmla="*/ 1542081 w 2084522"/>
              <a:gd name="connsiteY54" fmla="*/ 1914041 h 2216267"/>
              <a:gd name="connsiteX55" fmla="*/ 1596325 w 2084522"/>
              <a:gd name="connsiteY55" fmla="*/ 1945037 h 2216267"/>
              <a:gd name="connsiteX56" fmla="*/ 1627322 w 2084522"/>
              <a:gd name="connsiteY56" fmla="*/ 1968285 h 2216267"/>
              <a:gd name="connsiteX57" fmla="*/ 1712563 w 2084522"/>
              <a:gd name="connsiteY57" fmla="*/ 2014780 h 2216267"/>
              <a:gd name="connsiteX58" fmla="*/ 1759058 w 2084522"/>
              <a:gd name="connsiteY58" fmla="*/ 2045776 h 2216267"/>
              <a:gd name="connsiteX59" fmla="*/ 1774556 w 2084522"/>
              <a:gd name="connsiteY59" fmla="*/ 2061275 h 2216267"/>
              <a:gd name="connsiteX60" fmla="*/ 1836549 w 2084522"/>
              <a:gd name="connsiteY60" fmla="*/ 2092271 h 2216267"/>
              <a:gd name="connsiteX61" fmla="*/ 1898542 w 2084522"/>
              <a:gd name="connsiteY61" fmla="*/ 2123268 h 2216267"/>
              <a:gd name="connsiteX62" fmla="*/ 1921790 w 2084522"/>
              <a:gd name="connsiteY62" fmla="*/ 2131017 h 2216267"/>
              <a:gd name="connsiteX63" fmla="*/ 1945037 w 2084522"/>
              <a:gd name="connsiteY63" fmla="*/ 2146515 h 2216267"/>
              <a:gd name="connsiteX64" fmla="*/ 1968285 w 2084522"/>
              <a:gd name="connsiteY64" fmla="*/ 2154264 h 2216267"/>
              <a:gd name="connsiteX65" fmla="*/ 1983783 w 2084522"/>
              <a:gd name="connsiteY65" fmla="*/ 2169763 h 2216267"/>
              <a:gd name="connsiteX66" fmla="*/ 2030278 w 2084522"/>
              <a:gd name="connsiteY66" fmla="*/ 2185261 h 2216267"/>
              <a:gd name="connsiteX67" fmla="*/ 2084522 w 2084522"/>
              <a:gd name="connsiteY67" fmla="*/ 2216258 h 22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84522" h="2216267">
                <a:moveTo>
                  <a:pt x="0" y="0"/>
                </a:moveTo>
                <a:cubicBezTo>
                  <a:pt x="6815" y="47708"/>
                  <a:pt x="13998" y="100994"/>
                  <a:pt x="23247" y="147234"/>
                </a:cubicBezTo>
                <a:cubicBezTo>
                  <a:pt x="28413" y="173064"/>
                  <a:pt x="30416" y="199735"/>
                  <a:pt x="38746" y="224725"/>
                </a:cubicBezTo>
                <a:lnTo>
                  <a:pt x="61993" y="294468"/>
                </a:lnTo>
                <a:cubicBezTo>
                  <a:pt x="64576" y="302217"/>
                  <a:pt x="66089" y="310409"/>
                  <a:pt x="69742" y="317715"/>
                </a:cubicBezTo>
                <a:cubicBezTo>
                  <a:pt x="74908" y="328047"/>
                  <a:pt x="80690" y="338094"/>
                  <a:pt x="85241" y="348712"/>
                </a:cubicBezTo>
                <a:cubicBezTo>
                  <a:pt x="88459" y="356220"/>
                  <a:pt x="89337" y="364653"/>
                  <a:pt x="92990" y="371959"/>
                </a:cubicBezTo>
                <a:cubicBezTo>
                  <a:pt x="97155" y="380289"/>
                  <a:pt x="104706" y="386696"/>
                  <a:pt x="108488" y="395207"/>
                </a:cubicBezTo>
                <a:cubicBezTo>
                  <a:pt x="115123" y="410136"/>
                  <a:pt x="118820" y="426204"/>
                  <a:pt x="123986" y="441702"/>
                </a:cubicBezTo>
                <a:lnTo>
                  <a:pt x="131736" y="464949"/>
                </a:lnTo>
                <a:lnTo>
                  <a:pt x="147234" y="511444"/>
                </a:lnTo>
                <a:cubicBezTo>
                  <a:pt x="149817" y="519193"/>
                  <a:pt x="150452" y="527895"/>
                  <a:pt x="154983" y="534692"/>
                </a:cubicBezTo>
                <a:cubicBezTo>
                  <a:pt x="184768" y="579369"/>
                  <a:pt x="158979" y="536269"/>
                  <a:pt x="178230" y="581186"/>
                </a:cubicBezTo>
                <a:cubicBezTo>
                  <a:pt x="182781" y="591804"/>
                  <a:pt x="189178" y="601565"/>
                  <a:pt x="193729" y="612183"/>
                </a:cubicBezTo>
                <a:cubicBezTo>
                  <a:pt x="196947" y="619691"/>
                  <a:pt x="197511" y="628290"/>
                  <a:pt x="201478" y="635431"/>
                </a:cubicBezTo>
                <a:cubicBezTo>
                  <a:pt x="210524" y="651713"/>
                  <a:pt x="232475" y="681925"/>
                  <a:pt x="232475" y="681925"/>
                </a:cubicBezTo>
                <a:cubicBezTo>
                  <a:pt x="250242" y="735227"/>
                  <a:pt x="225941" y="670492"/>
                  <a:pt x="263471" y="736170"/>
                </a:cubicBezTo>
                <a:cubicBezTo>
                  <a:pt x="267523" y="743262"/>
                  <a:pt x="267567" y="752111"/>
                  <a:pt x="271220" y="759417"/>
                </a:cubicBezTo>
                <a:cubicBezTo>
                  <a:pt x="275385" y="767747"/>
                  <a:pt x="282098" y="774578"/>
                  <a:pt x="286719" y="782664"/>
                </a:cubicBezTo>
                <a:cubicBezTo>
                  <a:pt x="334380" y="866070"/>
                  <a:pt x="257379" y="746406"/>
                  <a:pt x="333213" y="860156"/>
                </a:cubicBezTo>
                <a:lnTo>
                  <a:pt x="395207" y="953146"/>
                </a:lnTo>
                <a:lnTo>
                  <a:pt x="410705" y="976393"/>
                </a:lnTo>
                <a:cubicBezTo>
                  <a:pt x="415871" y="984142"/>
                  <a:pt x="419617" y="993056"/>
                  <a:pt x="426203" y="999641"/>
                </a:cubicBezTo>
                <a:cubicBezTo>
                  <a:pt x="471281" y="1044716"/>
                  <a:pt x="408339" y="979752"/>
                  <a:pt x="457200" y="1038386"/>
                </a:cubicBezTo>
                <a:cubicBezTo>
                  <a:pt x="464216" y="1046805"/>
                  <a:pt x="473315" y="1053313"/>
                  <a:pt x="480447" y="1061634"/>
                </a:cubicBezTo>
                <a:cubicBezTo>
                  <a:pt x="488852" y="1071440"/>
                  <a:pt x="495055" y="1083031"/>
                  <a:pt x="503695" y="1092631"/>
                </a:cubicBezTo>
                <a:cubicBezTo>
                  <a:pt x="518357" y="1108922"/>
                  <a:pt x="534692" y="1123627"/>
                  <a:pt x="550190" y="1139125"/>
                </a:cubicBezTo>
                <a:lnTo>
                  <a:pt x="588936" y="1177871"/>
                </a:lnTo>
                <a:lnTo>
                  <a:pt x="643180" y="1232115"/>
                </a:lnTo>
                <a:cubicBezTo>
                  <a:pt x="650929" y="1237281"/>
                  <a:pt x="659466" y="1241427"/>
                  <a:pt x="666427" y="1247614"/>
                </a:cubicBezTo>
                <a:cubicBezTo>
                  <a:pt x="682809" y="1262176"/>
                  <a:pt x="695387" y="1280958"/>
                  <a:pt x="712922" y="1294109"/>
                </a:cubicBezTo>
                <a:cubicBezTo>
                  <a:pt x="723254" y="1301858"/>
                  <a:pt x="734113" y="1308951"/>
                  <a:pt x="743919" y="1317356"/>
                </a:cubicBezTo>
                <a:cubicBezTo>
                  <a:pt x="752240" y="1324488"/>
                  <a:pt x="758516" y="1333875"/>
                  <a:pt x="767166" y="1340603"/>
                </a:cubicBezTo>
                <a:cubicBezTo>
                  <a:pt x="781869" y="1352039"/>
                  <a:pt x="813661" y="1371600"/>
                  <a:pt x="813661" y="1371600"/>
                </a:cubicBezTo>
                <a:cubicBezTo>
                  <a:pt x="825171" y="1388865"/>
                  <a:pt x="828881" y="1397725"/>
                  <a:pt x="844658" y="1410346"/>
                </a:cubicBezTo>
                <a:cubicBezTo>
                  <a:pt x="851930" y="1416164"/>
                  <a:pt x="860751" y="1419882"/>
                  <a:pt x="867905" y="1425844"/>
                </a:cubicBezTo>
                <a:cubicBezTo>
                  <a:pt x="927565" y="1475562"/>
                  <a:pt x="856685" y="1426115"/>
                  <a:pt x="914400" y="1464590"/>
                </a:cubicBezTo>
                <a:cubicBezTo>
                  <a:pt x="922149" y="1474922"/>
                  <a:pt x="928515" y="1486454"/>
                  <a:pt x="937647" y="1495586"/>
                </a:cubicBezTo>
                <a:cubicBezTo>
                  <a:pt x="944233" y="1502172"/>
                  <a:pt x="953740" y="1505123"/>
                  <a:pt x="960895" y="1511085"/>
                </a:cubicBezTo>
                <a:cubicBezTo>
                  <a:pt x="969314" y="1518101"/>
                  <a:pt x="975723" y="1527316"/>
                  <a:pt x="984142" y="1534332"/>
                </a:cubicBezTo>
                <a:cubicBezTo>
                  <a:pt x="991297" y="1540294"/>
                  <a:pt x="1000235" y="1543869"/>
                  <a:pt x="1007390" y="1549831"/>
                </a:cubicBezTo>
                <a:cubicBezTo>
                  <a:pt x="1015809" y="1556847"/>
                  <a:pt x="1021987" y="1566350"/>
                  <a:pt x="1030637" y="1573078"/>
                </a:cubicBezTo>
                <a:cubicBezTo>
                  <a:pt x="1045340" y="1584514"/>
                  <a:pt x="1063961" y="1590904"/>
                  <a:pt x="1077132" y="1604075"/>
                </a:cubicBezTo>
                <a:cubicBezTo>
                  <a:pt x="1092630" y="1619573"/>
                  <a:pt x="1105390" y="1638412"/>
                  <a:pt x="1123627" y="1650570"/>
                </a:cubicBezTo>
                <a:cubicBezTo>
                  <a:pt x="1139125" y="1660902"/>
                  <a:pt x="1156951" y="1668395"/>
                  <a:pt x="1170122" y="1681566"/>
                </a:cubicBezTo>
                <a:cubicBezTo>
                  <a:pt x="1187262" y="1698707"/>
                  <a:pt x="1195037" y="1709522"/>
                  <a:pt x="1216617" y="1720312"/>
                </a:cubicBezTo>
                <a:cubicBezTo>
                  <a:pt x="1223923" y="1723965"/>
                  <a:pt x="1232115" y="1725478"/>
                  <a:pt x="1239864" y="1728061"/>
                </a:cubicBezTo>
                <a:cubicBezTo>
                  <a:pt x="1269465" y="1757660"/>
                  <a:pt x="1239447" y="1730910"/>
                  <a:pt x="1286359" y="1759058"/>
                </a:cubicBezTo>
                <a:cubicBezTo>
                  <a:pt x="1302331" y="1768641"/>
                  <a:pt x="1316194" y="1781724"/>
                  <a:pt x="1332854" y="1790054"/>
                </a:cubicBezTo>
                <a:cubicBezTo>
                  <a:pt x="1343186" y="1795220"/>
                  <a:pt x="1353945" y="1799610"/>
                  <a:pt x="1363851" y="1805553"/>
                </a:cubicBezTo>
                <a:cubicBezTo>
                  <a:pt x="1379823" y="1815136"/>
                  <a:pt x="1394848" y="1826217"/>
                  <a:pt x="1410346" y="1836549"/>
                </a:cubicBezTo>
                <a:cubicBezTo>
                  <a:pt x="1418095" y="1841715"/>
                  <a:pt x="1425263" y="1847883"/>
                  <a:pt x="1433593" y="1852048"/>
                </a:cubicBezTo>
                <a:cubicBezTo>
                  <a:pt x="1443925" y="1857214"/>
                  <a:pt x="1453972" y="1862996"/>
                  <a:pt x="1464590" y="1867546"/>
                </a:cubicBezTo>
                <a:cubicBezTo>
                  <a:pt x="1472098" y="1870764"/>
                  <a:pt x="1480531" y="1871642"/>
                  <a:pt x="1487837" y="1875295"/>
                </a:cubicBezTo>
                <a:cubicBezTo>
                  <a:pt x="1500020" y="1881386"/>
                  <a:pt x="1533881" y="1908184"/>
                  <a:pt x="1542081" y="1914041"/>
                </a:cubicBezTo>
                <a:cubicBezTo>
                  <a:pt x="1601795" y="1956694"/>
                  <a:pt x="1523691" y="1899640"/>
                  <a:pt x="1596325" y="1945037"/>
                </a:cubicBezTo>
                <a:cubicBezTo>
                  <a:pt x="1607277" y="1951882"/>
                  <a:pt x="1616576" y="1961121"/>
                  <a:pt x="1627322" y="1968285"/>
                </a:cubicBezTo>
                <a:cubicBezTo>
                  <a:pt x="1687627" y="2008489"/>
                  <a:pt x="1669085" y="2000288"/>
                  <a:pt x="1712563" y="2014780"/>
                </a:cubicBezTo>
                <a:cubicBezTo>
                  <a:pt x="1771681" y="2073898"/>
                  <a:pt x="1702981" y="2012129"/>
                  <a:pt x="1759058" y="2045776"/>
                </a:cubicBezTo>
                <a:cubicBezTo>
                  <a:pt x="1765323" y="2049535"/>
                  <a:pt x="1768291" y="2057516"/>
                  <a:pt x="1774556" y="2061275"/>
                </a:cubicBezTo>
                <a:cubicBezTo>
                  <a:pt x="1794367" y="2073162"/>
                  <a:pt x="1815885" y="2081939"/>
                  <a:pt x="1836549" y="2092271"/>
                </a:cubicBezTo>
                <a:cubicBezTo>
                  <a:pt x="1836552" y="2092272"/>
                  <a:pt x="1898538" y="2123267"/>
                  <a:pt x="1898542" y="2123268"/>
                </a:cubicBezTo>
                <a:lnTo>
                  <a:pt x="1921790" y="2131017"/>
                </a:lnTo>
                <a:cubicBezTo>
                  <a:pt x="1929539" y="2136183"/>
                  <a:pt x="1936707" y="2142350"/>
                  <a:pt x="1945037" y="2146515"/>
                </a:cubicBezTo>
                <a:cubicBezTo>
                  <a:pt x="1952343" y="2150168"/>
                  <a:pt x="1961281" y="2150061"/>
                  <a:pt x="1968285" y="2154264"/>
                </a:cubicBezTo>
                <a:cubicBezTo>
                  <a:pt x="1974550" y="2158023"/>
                  <a:pt x="1977248" y="2166496"/>
                  <a:pt x="1983783" y="2169763"/>
                </a:cubicBezTo>
                <a:cubicBezTo>
                  <a:pt x="1998395" y="2177069"/>
                  <a:pt x="2030278" y="2185261"/>
                  <a:pt x="2030278" y="2185261"/>
                </a:cubicBezTo>
                <a:cubicBezTo>
                  <a:pt x="2078922" y="2217691"/>
                  <a:pt x="2058146" y="2216258"/>
                  <a:pt x="2084522" y="221625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7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B96E5EA2-0B20-6009-ED1A-109D1D1457D1}"/>
              </a:ext>
            </a:extLst>
          </p:cNvPr>
          <p:cNvSpPr/>
          <p:nvPr/>
        </p:nvSpPr>
        <p:spPr>
          <a:xfrm>
            <a:off x="860156" y="1983783"/>
            <a:ext cx="2084522" cy="2216267"/>
          </a:xfrm>
          <a:custGeom>
            <a:avLst/>
            <a:gdLst>
              <a:gd name="connsiteX0" fmla="*/ 0 w 2084522"/>
              <a:gd name="connsiteY0" fmla="*/ 0 h 2216267"/>
              <a:gd name="connsiteX1" fmla="*/ 23247 w 2084522"/>
              <a:gd name="connsiteY1" fmla="*/ 147234 h 2216267"/>
              <a:gd name="connsiteX2" fmla="*/ 38746 w 2084522"/>
              <a:gd name="connsiteY2" fmla="*/ 224725 h 2216267"/>
              <a:gd name="connsiteX3" fmla="*/ 61993 w 2084522"/>
              <a:gd name="connsiteY3" fmla="*/ 294468 h 2216267"/>
              <a:gd name="connsiteX4" fmla="*/ 69742 w 2084522"/>
              <a:gd name="connsiteY4" fmla="*/ 317715 h 2216267"/>
              <a:gd name="connsiteX5" fmla="*/ 85241 w 2084522"/>
              <a:gd name="connsiteY5" fmla="*/ 348712 h 2216267"/>
              <a:gd name="connsiteX6" fmla="*/ 92990 w 2084522"/>
              <a:gd name="connsiteY6" fmla="*/ 371959 h 2216267"/>
              <a:gd name="connsiteX7" fmla="*/ 108488 w 2084522"/>
              <a:gd name="connsiteY7" fmla="*/ 395207 h 2216267"/>
              <a:gd name="connsiteX8" fmla="*/ 123986 w 2084522"/>
              <a:gd name="connsiteY8" fmla="*/ 441702 h 2216267"/>
              <a:gd name="connsiteX9" fmla="*/ 131736 w 2084522"/>
              <a:gd name="connsiteY9" fmla="*/ 464949 h 2216267"/>
              <a:gd name="connsiteX10" fmla="*/ 147234 w 2084522"/>
              <a:gd name="connsiteY10" fmla="*/ 511444 h 2216267"/>
              <a:gd name="connsiteX11" fmla="*/ 154983 w 2084522"/>
              <a:gd name="connsiteY11" fmla="*/ 534692 h 2216267"/>
              <a:gd name="connsiteX12" fmla="*/ 178230 w 2084522"/>
              <a:gd name="connsiteY12" fmla="*/ 581186 h 2216267"/>
              <a:gd name="connsiteX13" fmla="*/ 193729 w 2084522"/>
              <a:gd name="connsiteY13" fmla="*/ 612183 h 2216267"/>
              <a:gd name="connsiteX14" fmla="*/ 201478 w 2084522"/>
              <a:gd name="connsiteY14" fmla="*/ 635431 h 2216267"/>
              <a:gd name="connsiteX15" fmla="*/ 232475 w 2084522"/>
              <a:gd name="connsiteY15" fmla="*/ 681925 h 2216267"/>
              <a:gd name="connsiteX16" fmla="*/ 263471 w 2084522"/>
              <a:gd name="connsiteY16" fmla="*/ 736170 h 2216267"/>
              <a:gd name="connsiteX17" fmla="*/ 271220 w 2084522"/>
              <a:gd name="connsiteY17" fmla="*/ 759417 h 2216267"/>
              <a:gd name="connsiteX18" fmla="*/ 286719 w 2084522"/>
              <a:gd name="connsiteY18" fmla="*/ 782664 h 2216267"/>
              <a:gd name="connsiteX19" fmla="*/ 333213 w 2084522"/>
              <a:gd name="connsiteY19" fmla="*/ 860156 h 2216267"/>
              <a:gd name="connsiteX20" fmla="*/ 395207 w 2084522"/>
              <a:gd name="connsiteY20" fmla="*/ 953146 h 2216267"/>
              <a:gd name="connsiteX21" fmla="*/ 410705 w 2084522"/>
              <a:gd name="connsiteY21" fmla="*/ 976393 h 2216267"/>
              <a:gd name="connsiteX22" fmla="*/ 426203 w 2084522"/>
              <a:gd name="connsiteY22" fmla="*/ 999641 h 2216267"/>
              <a:gd name="connsiteX23" fmla="*/ 457200 w 2084522"/>
              <a:gd name="connsiteY23" fmla="*/ 1038386 h 2216267"/>
              <a:gd name="connsiteX24" fmla="*/ 480447 w 2084522"/>
              <a:gd name="connsiteY24" fmla="*/ 1061634 h 2216267"/>
              <a:gd name="connsiteX25" fmla="*/ 503695 w 2084522"/>
              <a:gd name="connsiteY25" fmla="*/ 1092631 h 2216267"/>
              <a:gd name="connsiteX26" fmla="*/ 550190 w 2084522"/>
              <a:gd name="connsiteY26" fmla="*/ 1139125 h 2216267"/>
              <a:gd name="connsiteX27" fmla="*/ 588936 w 2084522"/>
              <a:gd name="connsiteY27" fmla="*/ 1177871 h 2216267"/>
              <a:gd name="connsiteX28" fmla="*/ 643180 w 2084522"/>
              <a:gd name="connsiteY28" fmla="*/ 1232115 h 2216267"/>
              <a:gd name="connsiteX29" fmla="*/ 666427 w 2084522"/>
              <a:gd name="connsiteY29" fmla="*/ 1247614 h 2216267"/>
              <a:gd name="connsiteX30" fmla="*/ 712922 w 2084522"/>
              <a:gd name="connsiteY30" fmla="*/ 1294109 h 2216267"/>
              <a:gd name="connsiteX31" fmla="*/ 743919 w 2084522"/>
              <a:gd name="connsiteY31" fmla="*/ 1317356 h 2216267"/>
              <a:gd name="connsiteX32" fmla="*/ 767166 w 2084522"/>
              <a:gd name="connsiteY32" fmla="*/ 1340603 h 2216267"/>
              <a:gd name="connsiteX33" fmla="*/ 813661 w 2084522"/>
              <a:gd name="connsiteY33" fmla="*/ 1371600 h 2216267"/>
              <a:gd name="connsiteX34" fmla="*/ 844658 w 2084522"/>
              <a:gd name="connsiteY34" fmla="*/ 1410346 h 2216267"/>
              <a:gd name="connsiteX35" fmla="*/ 867905 w 2084522"/>
              <a:gd name="connsiteY35" fmla="*/ 1425844 h 2216267"/>
              <a:gd name="connsiteX36" fmla="*/ 914400 w 2084522"/>
              <a:gd name="connsiteY36" fmla="*/ 1464590 h 2216267"/>
              <a:gd name="connsiteX37" fmla="*/ 937647 w 2084522"/>
              <a:gd name="connsiteY37" fmla="*/ 1495586 h 2216267"/>
              <a:gd name="connsiteX38" fmla="*/ 960895 w 2084522"/>
              <a:gd name="connsiteY38" fmla="*/ 1511085 h 2216267"/>
              <a:gd name="connsiteX39" fmla="*/ 984142 w 2084522"/>
              <a:gd name="connsiteY39" fmla="*/ 1534332 h 2216267"/>
              <a:gd name="connsiteX40" fmla="*/ 1007390 w 2084522"/>
              <a:gd name="connsiteY40" fmla="*/ 1549831 h 2216267"/>
              <a:gd name="connsiteX41" fmla="*/ 1030637 w 2084522"/>
              <a:gd name="connsiteY41" fmla="*/ 1573078 h 2216267"/>
              <a:gd name="connsiteX42" fmla="*/ 1077132 w 2084522"/>
              <a:gd name="connsiteY42" fmla="*/ 1604075 h 2216267"/>
              <a:gd name="connsiteX43" fmla="*/ 1123627 w 2084522"/>
              <a:gd name="connsiteY43" fmla="*/ 1650570 h 2216267"/>
              <a:gd name="connsiteX44" fmla="*/ 1170122 w 2084522"/>
              <a:gd name="connsiteY44" fmla="*/ 1681566 h 2216267"/>
              <a:gd name="connsiteX45" fmla="*/ 1216617 w 2084522"/>
              <a:gd name="connsiteY45" fmla="*/ 1720312 h 2216267"/>
              <a:gd name="connsiteX46" fmla="*/ 1239864 w 2084522"/>
              <a:gd name="connsiteY46" fmla="*/ 1728061 h 2216267"/>
              <a:gd name="connsiteX47" fmla="*/ 1286359 w 2084522"/>
              <a:gd name="connsiteY47" fmla="*/ 1759058 h 2216267"/>
              <a:gd name="connsiteX48" fmla="*/ 1332854 w 2084522"/>
              <a:gd name="connsiteY48" fmla="*/ 1790054 h 2216267"/>
              <a:gd name="connsiteX49" fmla="*/ 1363851 w 2084522"/>
              <a:gd name="connsiteY49" fmla="*/ 1805553 h 2216267"/>
              <a:gd name="connsiteX50" fmla="*/ 1410346 w 2084522"/>
              <a:gd name="connsiteY50" fmla="*/ 1836549 h 2216267"/>
              <a:gd name="connsiteX51" fmla="*/ 1433593 w 2084522"/>
              <a:gd name="connsiteY51" fmla="*/ 1852048 h 2216267"/>
              <a:gd name="connsiteX52" fmla="*/ 1464590 w 2084522"/>
              <a:gd name="connsiteY52" fmla="*/ 1867546 h 2216267"/>
              <a:gd name="connsiteX53" fmla="*/ 1487837 w 2084522"/>
              <a:gd name="connsiteY53" fmla="*/ 1875295 h 2216267"/>
              <a:gd name="connsiteX54" fmla="*/ 1542081 w 2084522"/>
              <a:gd name="connsiteY54" fmla="*/ 1914041 h 2216267"/>
              <a:gd name="connsiteX55" fmla="*/ 1596325 w 2084522"/>
              <a:gd name="connsiteY55" fmla="*/ 1945037 h 2216267"/>
              <a:gd name="connsiteX56" fmla="*/ 1627322 w 2084522"/>
              <a:gd name="connsiteY56" fmla="*/ 1968285 h 2216267"/>
              <a:gd name="connsiteX57" fmla="*/ 1712563 w 2084522"/>
              <a:gd name="connsiteY57" fmla="*/ 2014780 h 2216267"/>
              <a:gd name="connsiteX58" fmla="*/ 1759058 w 2084522"/>
              <a:gd name="connsiteY58" fmla="*/ 2045776 h 2216267"/>
              <a:gd name="connsiteX59" fmla="*/ 1774556 w 2084522"/>
              <a:gd name="connsiteY59" fmla="*/ 2061275 h 2216267"/>
              <a:gd name="connsiteX60" fmla="*/ 1836549 w 2084522"/>
              <a:gd name="connsiteY60" fmla="*/ 2092271 h 2216267"/>
              <a:gd name="connsiteX61" fmla="*/ 1898542 w 2084522"/>
              <a:gd name="connsiteY61" fmla="*/ 2123268 h 2216267"/>
              <a:gd name="connsiteX62" fmla="*/ 1921790 w 2084522"/>
              <a:gd name="connsiteY62" fmla="*/ 2131017 h 2216267"/>
              <a:gd name="connsiteX63" fmla="*/ 1945037 w 2084522"/>
              <a:gd name="connsiteY63" fmla="*/ 2146515 h 2216267"/>
              <a:gd name="connsiteX64" fmla="*/ 1968285 w 2084522"/>
              <a:gd name="connsiteY64" fmla="*/ 2154264 h 2216267"/>
              <a:gd name="connsiteX65" fmla="*/ 1983783 w 2084522"/>
              <a:gd name="connsiteY65" fmla="*/ 2169763 h 2216267"/>
              <a:gd name="connsiteX66" fmla="*/ 2030278 w 2084522"/>
              <a:gd name="connsiteY66" fmla="*/ 2185261 h 2216267"/>
              <a:gd name="connsiteX67" fmla="*/ 2084522 w 2084522"/>
              <a:gd name="connsiteY67" fmla="*/ 2216258 h 22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84522" h="2216267">
                <a:moveTo>
                  <a:pt x="0" y="0"/>
                </a:moveTo>
                <a:cubicBezTo>
                  <a:pt x="6815" y="47708"/>
                  <a:pt x="13998" y="100994"/>
                  <a:pt x="23247" y="147234"/>
                </a:cubicBezTo>
                <a:cubicBezTo>
                  <a:pt x="28413" y="173064"/>
                  <a:pt x="30416" y="199735"/>
                  <a:pt x="38746" y="224725"/>
                </a:cubicBezTo>
                <a:lnTo>
                  <a:pt x="61993" y="294468"/>
                </a:lnTo>
                <a:cubicBezTo>
                  <a:pt x="64576" y="302217"/>
                  <a:pt x="66089" y="310409"/>
                  <a:pt x="69742" y="317715"/>
                </a:cubicBezTo>
                <a:cubicBezTo>
                  <a:pt x="74908" y="328047"/>
                  <a:pt x="80690" y="338094"/>
                  <a:pt x="85241" y="348712"/>
                </a:cubicBezTo>
                <a:cubicBezTo>
                  <a:pt x="88459" y="356220"/>
                  <a:pt x="89337" y="364653"/>
                  <a:pt x="92990" y="371959"/>
                </a:cubicBezTo>
                <a:cubicBezTo>
                  <a:pt x="97155" y="380289"/>
                  <a:pt x="104706" y="386696"/>
                  <a:pt x="108488" y="395207"/>
                </a:cubicBezTo>
                <a:cubicBezTo>
                  <a:pt x="115123" y="410136"/>
                  <a:pt x="118820" y="426204"/>
                  <a:pt x="123986" y="441702"/>
                </a:cubicBezTo>
                <a:lnTo>
                  <a:pt x="131736" y="464949"/>
                </a:lnTo>
                <a:lnTo>
                  <a:pt x="147234" y="511444"/>
                </a:lnTo>
                <a:cubicBezTo>
                  <a:pt x="149817" y="519193"/>
                  <a:pt x="150452" y="527895"/>
                  <a:pt x="154983" y="534692"/>
                </a:cubicBezTo>
                <a:cubicBezTo>
                  <a:pt x="184768" y="579369"/>
                  <a:pt x="158979" y="536269"/>
                  <a:pt x="178230" y="581186"/>
                </a:cubicBezTo>
                <a:cubicBezTo>
                  <a:pt x="182781" y="591804"/>
                  <a:pt x="189178" y="601565"/>
                  <a:pt x="193729" y="612183"/>
                </a:cubicBezTo>
                <a:cubicBezTo>
                  <a:pt x="196947" y="619691"/>
                  <a:pt x="197511" y="628290"/>
                  <a:pt x="201478" y="635431"/>
                </a:cubicBezTo>
                <a:cubicBezTo>
                  <a:pt x="210524" y="651713"/>
                  <a:pt x="232475" y="681925"/>
                  <a:pt x="232475" y="681925"/>
                </a:cubicBezTo>
                <a:cubicBezTo>
                  <a:pt x="250242" y="735227"/>
                  <a:pt x="225941" y="670492"/>
                  <a:pt x="263471" y="736170"/>
                </a:cubicBezTo>
                <a:cubicBezTo>
                  <a:pt x="267523" y="743262"/>
                  <a:pt x="267567" y="752111"/>
                  <a:pt x="271220" y="759417"/>
                </a:cubicBezTo>
                <a:cubicBezTo>
                  <a:pt x="275385" y="767747"/>
                  <a:pt x="282098" y="774578"/>
                  <a:pt x="286719" y="782664"/>
                </a:cubicBezTo>
                <a:cubicBezTo>
                  <a:pt x="334380" y="866070"/>
                  <a:pt x="257379" y="746406"/>
                  <a:pt x="333213" y="860156"/>
                </a:cubicBezTo>
                <a:lnTo>
                  <a:pt x="395207" y="953146"/>
                </a:lnTo>
                <a:lnTo>
                  <a:pt x="410705" y="976393"/>
                </a:lnTo>
                <a:cubicBezTo>
                  <a:pt x="415871" y="984142"/>
                  <a:pt x="419617" y="993056"/>
                  <a:pt x="426203" y="999641"/>
                </a:cubicBezTo>
                <a:cubicBezTo>
                  <a:pt x="471281" y="1044716"/>
                  <a:pt x="408339" y="979752"/>
                  <a:pt x="457200" y="1038386"/>
                </a:cubicBezTo>
                <a:cubicBezTo>
                  <a:pt x="464216" y="1046805"/>
                  <a:pt x="473315" y="1053313"/>
                  <a:pt x="480447" y="1061634"/>
                </a:cubicBezTo>
                <a:cubicBezTo>
                  <a:pt x="488852" y="1071440"/>
                  <a:pt x="495055" y="1083031"/>
                  <a:pt x="503695" y="1092631"/>
                </a:cubicBezTo>
                <a:cubicBezTo>
                  <a:pt x="518357" y="1108922"/>
                  <a:pt x="534692" y="1123627"/>
                  <a:pt x="550190" y="1139125"/>
                </a:cubicBezTo>
                <a:lnTo>
                  <a:pt x="588936" y="1177871"/>
                </a:lnTo>
                <a:lnTo>
                  <a:pt x="643180" y="1232115"/>
                </a:lnTo>
                <a:cubicBezTo>
                  <a:pt x="650929" y="1237281"/>
                  <a:pt x="659466" y="1241427"/>
                  <a:pt x="666427" y="1247614"/>
                </a:cubicBezTo>
                <a:cubicBezTo>
                  <a:pt x="682809" y="1262176"/>
                  <a:pt x="695387" y="1280958"/>
                  <a:pt x="712922" y="1294109"/>
                </a:cubicBezTo>
                <a:cubicBezTo>
                  <a:pt x="723254" y="1301858"/>
                  <a:pt x="734113" y="1308951"/>
                  <a:pt x="743919" y="1317356"/>
                </a:cubicBezTo>
                <a:cubicBezTo>
                  <a:pt x="752240" y="1324488"/>
                  <a:pt x="758516" y="1333875"/>
                  <a:pt x="767166" y="1340603"/>
                </a:cubicBezTo>
                <a:cubicBezTo>
                  <a:pt x="781869" y="1352039"/>
                  <a:pt x="813661" y="1371600"/>
                  <a:pt x="813661" y="1371600"/>
                </a:cubicBezTo>
                <a:cubicBezTo>
                  <a:pt x="825171" y="1388865"/>
                  <a:pt x="828881" y="1397725"/>
                  <a:pt x="844658" y="1410346"/>
                </a:cubicBezTo>
                <a:cubicBezTo>
                  <a:pt x="851930" y="1416164"/>
                  <a:pt x="860751" y="1419882"/>
                  <a:pt x="867905" y="1425844"/>
                </a:cubicBezTo>
                <a:cubicBezTo>
                  <a:pt x="927565" y="1475562"/>
                  <a:pt x="856685" y="1426115"/>
                  <a:pt x="914400" y="1464590"/>
                </a:cubicBezTo>
                <a:cubicBezTo>
                  <a:pt x="922149" y="1474922"/>
                  <a:pt x="928515" y="1486454"/>
                  <a:pt x="937647" y="1495586"/>
                </a:cubicBezTo>
                <a:cubicBezTo>
                  <a:pt x="944233" y="1502172"/>
                  <a:pt x="953740" y="1505123"/>
                  <a:pt x="960895" y="1511085"/>
                </a:cubicBezTo>
                <a:cubicBezTo>
                  <a:pt x="969314" y="1518101"/>
                  <a:pt x="975723" y="1527316"/>
                  <a:pt x="984142" y="1534332"/>
                </a:cubicBezTo>
                <a:cubicBezTo>
                  <a:pt x="991297" y="1540294"/>
                  <a:pt x="1000235" y="1543869"/>
                  <a:pt x="1007390" y="1549831"/>
                </a:cubicBezTo>
                <a:cubicBezTo>
                  <a:pt x="1015809" y="1556847"/>
                  <a:pt x="1021987" y="1566350"/>
                  <a:pt x="1030637" y="1573078"/>
                </a:cubicBezTo>
                <a:cubicBezTo>
                  <a:pt x="1045340" y="1584514"/>
                  <a:pt x="1063961" y="1590904"/>
                  <a:pt x="1077132" y="1604075"/>
                </a:cubicBezTo>
                <a:cubicBezTo>
                  <a:pt x="1092630" y="1619573"/>
                  <a:pt x="1105390" y="1638412"/>
                  <a:pt x="1123627" y="1650570"/>
                </a:cubicBezTo>
                <a:cubicBezTo>
                  <a:pt x="1139125" y="1660902"/>
                  <a:pt x="1156951" y="1668395"/>
                  <a:pt x="1170122" y="1681566"/>
                </a:cubicBezTo>
                <a:cubicBezTo>
                  <a:pt x="1187262" y="1698707"/>
                  <a:pt x="1195037" y="1709522"/>
                  <a:pt x="1216617" y="1720312"/>
                </a:cubicBezTo>
                <a:cubicBezTo>
                  <a:pt x="1223923" y="1723965"/>
                  <a:pt x="1232115" y="1725478"/>
                  <a:pt x="1239864" y="1728061"/>
                </a:cubicBezTo>
                <a:cubicBezTo>
                  <a:pt x="1269465" y="1757660"/>
                  <a:pt x="1239447" y="1730910"/>
                  <a:pt x="1286359" y="1759058"/>
                </a:cubicBezTo>
                <a:cubicBezTo>
                  <a:pt x="1302331" y="1768641"/>
                  <a:pt x="1316194" y="1781724"/>
                  <a:pt x="1332854" y="1790054"/>
                </a:cubicBezTo>
                <a:cubicBezTo>
                  <a:pt x="1343186" y="1795220"/>
                  <a:pt x="1353945" y="1799610"/>
                  <a:pt x="1363851" y="1805553"/>
                </a:cubicBezTo>
                <a:cubicBezTo>
                  <a:pt x="1379823" y="1815136"/>
                  <a:pt x="1394848" y="1826217"/>
                  <a:pt x="1410346" y="1836549"/>
                </a:cubicBezTo>
                <a:cubicBezTo>
                  <a:pt x="1418095" y="1841715"/>
                  <a:pt x="1425263" y="1847883"/>
                  <a:pt x="1433593" y="1852048"/>
                </a:cubicBezTo>
                <a:cubicBezTo>
                  <a:pt x="1443925" y="1857214"/>
                  <a:pt x="1453972" y="1862996"/>
                  <a:pt x="1464590" y="1867546"/>
                </a:cubicBezTo>
                <a:cubicBezTo>
                  <a:pt x="1472098" y="1870764"/>
                  <a:pt x="1480531" y="1871642"/>
                  <a:pt x="1487837" y="1875295"/>
                </a:cubicBezTo>
                <a:cubicBezTo>
                  <a:pt x="1500020" y="1881386"/>
                  <a:pt x="1533881" y="1908184"/>
                  <a:pt x="1542081" y="1914041"/>
                </a:cubicBezTo>
                <a:cubicBezTo>
                  <a:pt x="1601795" y="1956694"/>
                  <a:pt x="1523691" y="1899640"/>
                  <a:pt x="1596325" y="1945037"/>
                </a:cubicBezTo>
                <a:cubicBezTo>
                  <a:pt x="1607277" y="1951882"/>
                  <a:pt x="1616576" y="1961121"/>
                  <a:pt x="1627322" y="1968285"/>
                </a:cubicBezTo>
                <a:cubicBezTo>
                  <a:pt x="1687627" y="2008489"/>
                  <a:pt x="1669085" y="2000288"/>
                  <a:pt x="1712563" y="2014780"/>
                </a:cubicBezTo>
                <a:cubicBezTo>
                  <a:pt x="1771681" y="2073898"/>
                  <a:pt x="1702981" y="2012129"/>
                  <a:pt x="1759058" y="2045776"/>
                </a:cubicBezTo>
                <a:cubicBezTo>
                  <a:pt x="1765323" y="2049535"/>
                  <a:pt x="1768291" y="2057516"/>
                  <a:pt x="1774556" y="2061275"/>
                </a:cubicBezTo>
                <a:cubicBezTo>
                  <a:pt x="1794367" y="2073162"/>
                  <a:pt x="1815885" y="2081939"/>
                  <a:pt x="1836549" y="2092271"/>
                </a:cubicBezTo>
                <a:cubicBezTo>
                  <a:pt x="1836552" y="2092272"/>
                  <a:pt x="1898538" y="2123267"/>
                  <a:pt x="1898542" y="2123268"/>
                </a:cubicBezTo>
                <a:lnTo>
                  <a:pt x="1921790" y="2131017"/>
                </a:lnTo>
                <a:cubicBezTo>
                  <a:pt x="1929539" y="2136183"/>
                  <a:pt x="1936707" y="2142350"/>
                  <a:pt x="1945037" y="2146515"/>
                </a:cubicBezTo>
                <a:cubicBezTo>
                  <a:pt x="1952343" y="2150168"/>
                  <a:pt x="1961281" y="2150061"/>
                  <a:pt x="1968285" y="2154264"/>
                </a:cubicBezTo>
                <a:cubicBezTo>
                  <a:pt x="1974550" y="2158023"/>
                  <a:pt x="1977248" y="2166496"/>
                  <a:pt x="1983783" y="2169763"/>
                </a:cubicBezTo>
                <a:cubicBezTo>
                  <a:pt x="1998395" y="2177069"/>
                  <a:pt x="2030278" y="2185261"/>
                  <a:pt x="2030278" y="2185261"/>
                </a:cubicBezTo>
                <a:cubicBezTo>
                  <a:pt x="2078922" y="2217691"/>
                  <a:pt x="2058146" y="2216258"/>
                  <a:pt x="2084522" y="221625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7C513-CD16-2F5E-157A-6BAA448CEC92}"/>
              </a:ext>
            </a:extLst>
          </p:cNvPr>
          <p:cNvSpPr txBox="1"/>
          <p:nvPr/>
        </p:nvSpPr>
        <p:spPr>
          <a:xfrm>
            <a:off x="2336006" y="6048810"/>
            <a:ext cx="28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the blue and the orange</a:t>
            </a:r>
          </a:p>
        </p:txBody>
      </p:sp>
    </p:spTree>
    <p:extLst>
      <p:ext uri="{BB962C8B-B14F-4D97-AF65-F5344CB8AC3E}">
        <p14:creationId xmlns:p14="http://schemas.microsoft.com/office/powerpoint/2010/main" val="125431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B96E5EA2-0B20-6009-ED1A-109D1D1457D1}"/>
              </a:ext>
            </a:extLst>
          </p:cNvPr>
          <p:cNvSpPr/>
          <p:nvPr/>
        </p:nvSpPr>
        <p:spPr>
          <a:xfrm>
            <a:off x="860156" y="1983783"/>
            <a:ext cx="2084522" cy="2216267"/>
          </a:xfrm>
          <a:custGeom>
            <a:avLst/>
            <a:gdLst>
              <a:gd name="connsiteX0" fmla="*/ 0 w 2084522"/>
              <a:gd name="connsiteY0" fmla="*/ 0 h 2216267"/>
              <a:gd name="connsiteX1" fmla="*/ 23247 w 2084522"/>
              <a:gd name="connsiteY1" fmla="*/ 147234 h 2216267"/>
              <a:gd name="connsiteX2" fmla="*/ 38746 w 2084522"/>
              <a:gd name="connsiteY2" fmla="*/ 224725 h 2216267"/>
              <a:gd name="connsiteX3" fmla="*/ 61993 w 2084522"/>
              <a:gd name="connsiteY3" fmla="*/ 294468 h 2216267"/>
              <a:gd name="connsiteX4" fmla="*/ 69742 w 2084522"/>
              <a:gd name="connsiteY4" fmla="*/ 317715 h 2216267"/>
              <a:gd name="connsiteX5" fmla="*/ 85241 w 2084522"/>
              <a:gd name="connsiteY5" fmla="*/ 348712 h 2216267"/>
              <a:gd name="connsiteX6" fmla="*/ 92990 w 2084522"/>
              <a:gd name="connsiteY6" fmla="*/ 371959 h 2216267"/>
              <a:gd name="connsiteX7" fmla="*/ 108488 w 2084522"/>
              <a:gd name="connsiteY7" fmla="*/ 395207 h 2216267"/>
              <a:gd name="connsiteX8" fmla="*/ 123986 w 2084522"/>
              <a:gd name="connsiteY8" fmla="*/ 441702 h 2216267"/>
              <a:gd name="connsiteX9" fmla="*/ 131736 w 2084522"/>
              <a:gd name="connsiteY9" fmla="*/ 464949 h 2216267"/>
              <a:gd name="connsiteX10" fmla="*/ 147234 w 2084522"/>
              <a:gd name="connsiteY10" fmla="*/ 511444 h 2216267"/>
              <a:gd name="connsiteX11" fmla="*/ 154983 w 2084522"/>
              <a:gd name="connsiteY11" fmla="*/ 534692 h 2216267"/>
              <a:gd name="connsiteX12" fmla="*/ 178230 w 2084522"/>
              <a:gd name="connsiteY12" fmla="*/ 581186 h 2216267"/>
              <a:gd name="connsiteX13" fmla="*/ 193729 w 2084522"/>
              <a:gd name="connsiteY13" fmla="*/ 612183 h 2216267"/>
              <a:gd name="connsiteX14" fmla="*/ 201478 w 2084522"/>
              <a:gd name="connsiteY14" fmla="*/ 635431 h 2216267"/>
              <a:gd name="connsiteX15" fmla="*/ 232475 w 2084522"/>
              <a:gd name="connsiteY15" fmla="*/ 681925 h 2216267"/>
              <a:gd name="connsiteX16" fmla="*/ 263471 w 2084522"/>
              <a:gd name="connsiteY16" fmla="*/ 736170 h 2216267"/>
              <a:gd name="connsiteX17" fmla="*/ 271220 w 2084522"/>
              <a:gd name="connsiteY17" fmla="*/ 759417 h 2216267"/>
              <a:gd name="connsiteX18" fmla="*/ 286719 w 2084522"/>
              <a:gd name="connsiteY18" fmla="*/ 782664 h 2216267"/>
              <a:gd name="connsiteX19" fmla="*/ 333213 w 2084522"/>
              <a:gd name="connsiteY19" fmla="*/ 860156 h 2216267"/>
              <a:gd name="connsiteX20" fmla="*/ 395207 w 2084522"/>
              <a:gd name="connsiteY20" fmla="*/ 953146 h 2216267"/>
              <a:gd name="connsiteX21" fmla="*/ 410705 w 2084522"/>
              <a:gd name="connsiteY21" fmla="*/ 976393 h 2216267"/>
              <a:gd name="connsiteX22" fmla="*/ 426203 w 2084522"/>
              <a:gd name="connsiteY22" fmla="*/ 999641 h 2216267"/>
              <a:gd name="connsiteX23" fmla="*/ 457200 w 2084522"/>
              <a:gd name="connsiteY23" fmla="*/ 1038386 h 2216267"/>
              <a:gd name="connsiteX24" fmla="*/ 480447 w 2084522"/>
              <a:gd name="connsiteY24" fmla="*/ 1061634 h 2216267"/>
              <a:gd name="connsiteX25" fmla="*/ 503695 w 2084522"/>
              <a:gd name="connsiteY25" fmla="*/ 1092631 h 2216267"/>
              <a:gd name="connsiteX26" fmla="*/ 550190 w 2084522"/>
              <a:gd name="connsiteY26" fmla="*/ 1139125 h 2216267"/>
              <a:gd name="connsiteX27" fmla="*/ 588936 w 2084522"/>
              <a:gd name="connsiteY27" fmla="*/ 1177871 h 2216267"/>
              <a:gd name="connsiteX28" fmla="*/ 643180 w 2084522"/>
              <a:gd name="connsiteY28" fmla="*/ 1232115 h 2216267"/>
              <a:gd name="connsiteX29" fmla="*/ 666427 w 2084522"/>
              <a:gd name="connsiteY29" fmla="*/ 1247614 h 2216267"/>
              <a:gd name="connsiteX30" fmla="*/ 712922 w 2084522"/>
              <a:gd name="connsiteY30" fmla="*/ 1294109 h 2216267"/>
              <a:gd name="connsiteX31" fmla="*/ 743919 w 2084522"/>
              <a:gd name="connsiteY31" fmla="*/ 1317356 h 2216267"/>
              <a:gd name="connsiteX32" fmla="*/ 767166 w 2084522"/>
              <a:gd name="connsiteY32" fmla="*/ 1340603 h 2216267"/>
              <a:gd name="connsiteX33" fmla="*/ 813661 w 2084522"/>
              <a:gd name="connsiteY33" fmla="*/ 1371600 h 2216267"/>
              <a:gd name="connsiteX34" fmla="*/ 844658 w 2084522"/>
              <a:gd name="connsiteY34" fmla="*/ 1410346 h 2216267"/>
              <a:gd name="connsiteX35" fmla="*/ 867905 w 2084522"/>
              <a:gd name="connsiteY35" fmla="*/ 1425844 h 2216267"/>
              <a:gd name="connsiteX36" fmla="*/ 914400 w 2084522"/>
              <a:gd name="connsiteY36" fmla="*/ 1464590 h 2216267"/>
              <a:gd name="connsiteX37" fmla="*/ 937647 w 2084522"/>
              <a:gd name="connsiteY37" fmla="*/ 1495586 h 2216267"/>
              <a:gd name="connsiteX38" fmla="*/ 960895 w 2084522"/>
              <a:gd name="connsiteY38" fmla="*/ 1511085 h 2216267"/>
              <a:gd name="connsiteX39" fmla="*/ 984142 w 2084522"/>
              <a:gd name="connsiteY39" fmla="*/ 1534332 h 2216267"/>
              <a:gd name="connsiteX40" fmla="*/ 1007390 w 2084522"/>
              <a:gd name="connsiteY40" fmla="*/ 1549831 h 2216267"/>
              <a:gd name="connsiteX41" fmla="*/ 1030637 w 2084522"/>
              <a:gd name="connsiteY41" fmla="*/ 1573078 h 2216267"/>
              <a:gd name="connsiteX42" fmla="*/ 1077132 w 2084522"/>
              <a:gd name="connsiteY42" fmla="*/ 1604075 h 2216267"/>
              <a:gd name="connsiteX43" fmla="*/ 1123627 w 2084522"/>
              <a:gd name="connsiteY43" fmla="*/ 1650570 h 2216267"/>
              <a:gd name="connsiteX44" fmla="*/ 1170122 w 2084522"/>
              <a:gd name="connsiteY44" fmla="*/ 1681566 h 2216267"/>
              <a:gd name="connsiteX45" fmla="*/ 1216617 w 2084522"/>
              <a:gd name="connsiteY45" fmla="*/ 1720312 h 2216267"/>
              <a:gd name="connsiteX46" fmla="*/ 1239864 w 2084522"/>
              <a:gd name="connsiteY46" fmla="*/ 1728061 h 2216267"/>
              <a:gd name="connsiteX47" fmla="*/ 1286359 w 2084522"/>
              <a:gd name="connsiteY47" fmla="*/ 1759058 h 2216267"/>
              <a:gd name="connsiteX48" fmla="*/ 1332854 w 2084522"/>
              <a:gd name="connsiteY48" fmla="*/ 1790054 h 2216267"/>
              <a:gd name="connsiteX49" fmla="*/ 1363851 w 2084522"/>
              <a:gd name="connsiteY49" fmla="*/ 1805553 h 2216267"/>
              <a:gd name="connsiteX50" fmla="*/ 1410346 w 2084522"/>
              <a:gd name="connsiteY50" fmla="*/ 1836549 h 2216267"/>
              <a:gd name="connsiteX51" fmla="*/ 1433593 w 2084522"/>
              <a:gd name="connsiteY51" fmla="*/ 1852048 h 2216267"/>
              <a:gd name="connsiteX52" fmla="*/ 1464590 w 2084522"/>
              <a:gd name="connsiteY52" fmla="*/ 1867546 h 2216267"/>
              <a:gd name="connsiteX53" fmla="*/ 1487837 w 2084522"/>
              <a:gd name="connsiteY53" fmla="*/ 1875295 h 2216267"/>
              <a:gd name="connsiteX54" fmla="*/ 1542081 w 2084522"/>
              <a:gd name="connsiteY54" fmla="*/ 1914041 h 2216267"/>
              <a:gd name="connsiteX55" fmla="*/ 1596325 w 2084522"/>
              <a:gd name="connsiteY55" fmla="*/ 1945037 h 2216267"/>
              <a:gd name="connsiteX56" fmla="*/ 1627322 w 2084522"/>
              <a:gd name="connsiteY56" fmla="*/ 1968285 h 2216267"/>
              <a:gd name="connsiteX57" fmla="*/ 1712563 w 2084522"/>
              <a:gd name="connsiteY57" fmla="*/ 2014780 h 2216267"/>
              <a:gd name="connsiteX58" fmla="*/ 1759058 w 2084522"/>
              <a:gd name="connsiteY58" fmla="*/ 2045776 h 2216267"/>
              <a:gd name="connsiteX59" fmla="*/ 1774556 w 2084522"/>
              <a:gd name="connsiteY59" fmla="*/ 2061275 h 2216267"/>
              <a:gd name="connsiteX60" fmla="*/ 1836549 w 2084522"/>
              <a:gd name="connsiteY60" fmla="*/ 2092271 h 2216267"/>
              <a:gd name="connsiteX61" fmla="*/ 1898542 w 2084522"/>
              <a:gd name="connsiteY61" fmla="*/ 2123268 h 2216267"/>
              <a:gd name="connsiteX62" fmla="*/ 1921790 w 2084522"/>
              <a:gd name="connsiteY62" fmla="*/ 2131017 h 2216267"/>
              <a:gd name="connsiteX63" fmla="*/ 1945037 w 2084522"/>
              <a:gd name="connsiteY63" fmla="*/ 2146515 h 2216267"/>
              <a:gd name="connsiteX64" fmla="*/ 1968285 w 2084522"/>
              <a:gd name="connsiteY64" fmla="*/ 2154264 h 2216267"/>
              <a:gd name="connsiteX65" fmla="*/ 1983783 w 2084522"/>
              <a:gd name="connsiteY65" fmla="*/ 2169763 h 2216267"/>
              <a:gd name="connsiteX66" fmla="*/ 2030278 w 2084522"/>
              <a:gd name="connsiteY66" fmla="*/ 2185261 h 2216267"/>
              <a:gd name="connsiteX67" fmla="*/ 2084522 w 2084522"/>
              <a:gd name="connsiteY67" fmla="*/ 2216258 h 22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84522" h="2216267">
                <a:moveTo>
                  <a:pt x="0" y="0"/>
                </a:moveTo>
                <a:cubicBezTo>
                  <a:pt x="6815" y="47708"/>
                  <a:pt x="13998" y="100994"/>
                  <a:pt x="23247" y="147234"/>
                </a:cubicBezTo>
                <a:cubicBezTo>
                  <a:pt x="28413" y="173064"/>
                  <a:pt x="30416" y="199735"/>
                  <a:pt x="38746" y="224725"/>
                </a:cubicBezTo>
                <a:lnTo>
                  <a:pt x="61993" y="294468"/>
                </a:lnTo>
                <a:cubicBezTo>
                  <a:pt x="64576" y="302217"/>
                  <a:pt x="66089" y="310409"/>
                  <a:pt x="69742" y="317715"/>
                </a:cubicBezTo>
                <a:cubicBezTo>
                  <a:pt x="74908" y="328047"/>
                  <a:pt x="80690" y="338094"/>
                  <a:pt x="85241" y="348712"/>
                </a:cubicBezTo>
                <a:cubicBezTo>
                  <a:pt x="88459" y="356220"/>
                  <a:pt x="89337" y="364653"/>
                  <a:pt x="92990" y="371959"/>
                </a:cubicBezTo>
                <a:cubicBezTo>
                  <a:pt x="97155" y="380289"/>
                  <a:pt x="104706" y="386696"/>
                  <a:pt x="108488" y="395207"/>
                </a:cubicBezTo>
                <a:cubicBezTo>
                  <a:pt x="115123" y="410136"/>
                  <a:pt x="118820" y="426204"/>
                  <a:pt x="123986" y="441702"/>
                </a:cubicBezTo>
                <a:lnTo>
                  <a:pt x="131736" y="464949"/>
                </a:lnTo>
                <a:lnTo>
                  <a:pt x="147234" y="511444"/>
                </a:lnTo>
                <a:cubicBezTo>
                  <a:pt x="149817" y="519193"/>
                  <a:pt x="150452" y="527895"/>
                  <a:pt x="154983" y="534692"/>
                </a:cubicBezTo>
                <a:cubicBezTo>
                  <a:pt x="184768" y="579369"/>
                  <a:pt x="158979" y="536269"/>
                  <a:pt x="178230" y="581186"/>
                </a:cubicBezTo>
                <a:cubicBezTo>
                  <a:pt x="182781" y="591804"/>
                  <a:pt x="189178" y="601565"/>
                  <a:pt x="193729" y="612183"/>
                </a:cubicBezTo>
                <a:cubicBezTo>
                  <a:pt x="196947" y="619691"/>
                  <a:pt x="197511" y="628290"/>
                  <a:pt x="201478" y="635431"/>
                </a:cubicBezTo>
                <a:cubicBezTo>
                  <a:pt x="210524" y="651713"/>
                  <a:pt x="232475" y="681925"/>
                  <a:pt x="232475" y="681925"/>
                </a:cubicBezTo>
                <a:cubicBezTo>
                  <a:pt x="250242" y="735227"/>
                  <a:pt x="225941" y="670492"/>
                  <a:pt x="263471" y="736170"/>
                </a:cubicBezTo>
                <a:cubicBezTo>
                  <a:pt x="267523" y="743262"/>
                  <a:pt x="267567" y="752111"/>
                  <a:pt x="271220" y="759417"/>
                </a:cubicBezTo>
                <a:cubicBezTo>
                  <a:pt x="275385" y="767747"/>
                  <a:pt x="282098" y="774578"/>
                  <a:pt x="286719" y="782664"/>
                </a:cubicBezTo>
                <a:cubicBezTo>
                  <a:pt x="334380" y="866070"/>
                  <a:pt x="257379" y="746406"/>
                  <a:pt x="333213" y="860156"/>
                </a:cubicBezTo>
                <a:lnTo>
                  <a:pt x="395207" y="953146"/>
                </a:lnTo>
                <a:lnTo>
                  <a:pt x="410705" y="976393"/>
                </a:lnTo>
                <a:cubicBezTo>
                  <a:pt x="415871" y="984142"/>
                  <a:pt x="419617" y="993056"/>
                  <a:pt x="426203" y="999641"/>
                </a:cubicBezTo>
                <a:cubicBezTo>
                  <a:pt x="471281" y="1044716"/>
                  <a:pt x="408339" y="979752"/>
                  <a:pt x="457200" y="1038386"/>
                </a:cubicBezTo>
                <a:cubicBezTo>
                  <a:pt x="464216" y="1046805"/>
                  <a:pt x="473315" y="1053313"/>
                  <a:pt x="480447" y="1061634"/>
                </a:cubicBezTo>
                <a:cubicBezTo>
                  <a:pt x="488852" y="1071440"/>
                  <a:pt x="495055" y="1083031"/>
                  <a:pt x="503695" y="1092631"/>
                </a:cubicBezTo>
                <a:cubicBezTo>
                  <a:pt x="518357" y="1108922"/>
                  <a:pt x="534692" y="1123627"/>
                  <a:pt x="550190" y="1139125"/>
                </a:cubicBezTo>
                <a:lnTo>
                  <a:pt x="588936" y="1177871"/>
                </a:lnTo>
                <a:lnTo>
                  <a:pt x="643180" y="1232115"/>
                </a:lnTo>
                <a:cubicBezTo>
                  <a:pt x="650929" y="1237281"/>
                  <a:pt x="659466" y="1241427"/>
                  <a:pt x="666427" y="1247614"/>
                </a:cubicBezTo>
                <a:cubicBezTo>
                  <a:pt x="682809" y="1262176"/>
                  <a:pt x="695387" y="1280958"/>
                  <a:pt x="712922" y="1294109"/>
                </a:cubicBezTo>
                <a:cubicBezTo>
                  <a:pt x="723254" y="1301858"/>
                  <a:pt x="734113" y="1308951"/>
                  <a:pt x="743919" y="1317356"/>
                </a:cubicBezTo>
                <a:cubicBezTo>
                  <a:pt x="752240" y="1324488"/>
                  <a:pt x="758516" y="1333875"/>
                  <a:pt x="767166" y="1340603"/>
                </a:cubicBezTo>
                <a:cubicBezTo>
                  <a:pt x="781869" y="1352039"/>
                  <a:pt x="813661" y="1371600"/>
                  <a:pt x="813661" y="1371600"/>
                </a:cubicBezTo>
                <a:cubicBezTo>
                  <a:pt x="825171" y="1388865"/>
                  <a:pt x="828881" y="1397725"/>
                  <a:pt x="844658" y="1410346"/>
                </a:cubicBezTo>
                <a:cubicBezTo>
                  <a:pt x="851930" y="1416164"/>
                  <a:pt x="860751" y="1419882"/>
                  <a:pt x="867905" y="1425844"/>
                </a:cubicBezTo>
                <a:cubicBezTo>
                  <a:pt x="927565" y="1475562"/>
                  <a:pt x="856685" y="1426115"/>
                  <a:pt x="914400" y="1464590"/>
                </a:cubicBezTo>
                <a:cubicBezTo>
                  <a:pt x="922149" y="1474922"/>
                  <a:pt x="928515" y="1486454"/>
                  <a:pt x="937647" y="1495586"/>
                </a:cubicBezTo>
                <a:cubicBezTo>
                  <a:pt x="944233" y="1502172"/>
                  <a:pt x="953740" y="1505123"/>
                  <a:pt x="960895" y="1511085"/>
                </a:cubicBezTo>
                <a:cubicBezTo>
                  <a:pt x="969314" y="1518101"/>
                  <a:pt x="975723" y="1527316"/>
                  <a:pt x="984142" y="1534332"/>
                </a:cubicBezTo>
                <a:cubicBezTo>
                  <a:pt x="991297" y="1540294"/>
                  <a:pt x="1000235" y="1543869"/>
                  <a:pt x="1007390" y="1549831"/>
                </a:cubicBezTo>
                <a:cubicBezTo>
                  <a:pt x="1015809" y="1556847"/>
                  <a:pt x="1021987" y="1566350"/>
                  <a:pt x="1030637" y="1573078"/>
                </a:cubicBezTo>
                <a:cubicBezTo>
                  <a:pt x="1045340" y="1584514"/>
                  <a:pt x="1063961" y="1590904"/>
                  <a:pt x="1077132" y="1604075"/>
                </a:cubicBezTo>
                <a:cubicBezTo>
                  <a:pt x="1092630" y="1619573"/>
                  <a:pt x="1105390" y="1638412"/>
                  <a:pt x="1123627" y="1650570"/>
                </a:cubicBezTo>
                <a:cubicBezTo>
                  <a:pt x="1139125" y="1660902"/>
                  <a:pt x="1156951" y="1668395"/>
                  <a:pt x="1170122" y="1681566"/>
                </a:cubicBezTo>
                <a:cubicBezTo>
                  <a:pt x="1187262" y="1698707"/>
                  <a:pt x="1195037" y="1709522"/>
                  <a:pt x="1216617" y="1720312"/>
                </a:cubicBezTo>
                <a:cubicBezTo>
                  <a:pt x="1223923" y="1723965"/>
                  <a:pt x="1232115" y="1725478"/>
                  <a:pt x="1239864" y="1728061"/>
                </a:cubicBezTo>
                <a:cubicBezTo>
                  <a:pt x="1269465" y="1757660"/>
                  <a:pt x="1239447" y="1730910"/>
                  <a:pt x="1286359" y="1759058"/>
                </a:cubicBezTo>
                <a:cubicBezTo>
                  <a:pt x="1302331" y="1768641"/>
                  <a:pt x="1316194" y="1781724"/>
                  <a:pt x="1332854" y="1790054"/>
                </a:cubicBezTo>
                <a:cubicBezTo>
                  <a:pt x="1343186" y="1795220"/>
                  <a:pt x="1353945" y="1799610"/>
                  <a:pt x="1363851" y="1805553"/>
                </a:cubicBezTo>
                <a:cubicBezTo>
                  <a:pt x="1379823" y="1815136"/>
                  <a:pt x="1394848" y="1826217"/>
                  <a:pt x="1410346" y="1836549"/>
                </a:cubicBezTo>
                <a:cubicBezTo>
                  <a:pt x="1418095" y="1841715"/>
                  <a:pt x="1425263" y="1847883"/>
                  <a:pt x="1433593" y="1852048"/>
                </a:cubicBezTo>
                <a:cubicBezTo>
                  <a:pt x="1443925" y="1857214"/>
                  <a:pt x="1453972" y="1862996"/>
                  <a:pt x="1464590" y="1867546"/>
                </a:cubicBezTo>
                <a:cubicBezTo>
                  <a:pt x="1472098" y="1870764"/>
                  <a:pt x="1480531" y="1871642"/>
                  <a:pt x="1487837" y="1875295"/>
                </a:cubicBezTo>
                <a:cubicBezTo>
                  <a:pt x="1500020" y="1881386"/>
                  <a:pt x="1533881" y="1908184"/>
                  <a:pt x="1542081" y="1914041"/>
                </a:cubicBezTo>
                <a:cubicBezTo>
                  <a:pt x="1601795" y="1956694"/>
                  <a:pt x="1523691" y="1899640"/>
                  <a:pt x="1596325" y="1945037"/>
                </a:cubicBezTo>
                <a:cubicBezTo>
                  <a:pt x="1607277" y="1951882"/>
                  <a:pt x="1616576" y="1961121"/>
                  <a:pt x="1627322" y="1968285"/>
                </a:cubicBezTo>
                <a:cubicBezTo>
                  <a:pt x="1687627" y="2008489"/>
                  <a:pt x="1669085" y="2000288"/>
                  <a:pt x="1712563" y="2014780"/>
                </a:cubicBezTo>
                <a:cubicBezTo>
                  <a:pt x="1771681" y="2073898"/>
                  <a:pt x="1702981" y="2012129"/>
                  <a:pt x="1759058" y="2045776"/>
                </a:cubicBezTo>
                <a:cubicBezTo>
                  <a:pt x="1765323" y="2049535"/>
                  <a:pt x="1768291" y="2057516"/>
                  <a:pt x="1774556" y="2061275"/>
                </a:cubicBezTo>
                <a:cubicBezTo>
                  <a:pt x="1794367" y="2073162"/>
                  <a:pt x="1815885" y="2081939"/>
                  <a:pt x="1836549" y="2092271"/>
                </a:cubicBezTo>
                <a:cubicBezTo>
                  <a:pt x="1836552" y="2092272"/>
                  <a:pt x="1898538" y="2123267"/>
                  <a:pt x="1898542" y="2123268"/>
                </a:cubicBezTo>
                <a:lnTo>
                  <a:pt x="1921790" y="2131017"/>
                </a:lnTo>
                <a:cubicBezTo>
                  <a:pt x="1929539" y="2136183"/>
                  <a:pt x="1936707" y="2142350"/>
                  <a:pt x="1945037" y="2146515"/>
                </a:cubicBezTo>
                <a:cubicBezTo>
                  <a:pt x="1952343" y="2150168"/>
                  <a:pt x="1961281" y="2150061"/>
                  <a:pt x="1968285" y="2154264"/>
                </a:cubicBezTo>
                <a:cubicBezTo>
                  <a:pt x="1974550" y="2158023"/>
                  <a:pt x="1977248" y="2166496"/>
                  <a:pt x="1983783" y="2169763"/>
                </a:cubicBezTo>
                <a:cubicBezTo>
                  <a:pt x="1998395" y="2177069"/>
                  <a:pt x="2030278" y="2185261"/>
                  <a:pt x="2030278" y="2185261"/>
                </a:cubicBezTo>
                <a:cubicBezTo>
                  <a:pt x="2078922" y="2217691"/>
                  <a:pt x="2058146" y="2216258"/>
                  <a:pt x="2084522" y="221625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7C513-CD16-2F5E-157A-6BAA448CEC92}"/>
              </a:ext>
            </a:extLst>
          </p:cNvPr>
          <p:cNvSpPr txBox="1"/>
          <p:nvPr/>
        </p:nvSpPr>
        <p:spPr>
          <a:xfrm>
            <a:off x="2336006" y="6048810"/>
            <a:ext cx="28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the blue and the orange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1BEE12-7AB9-5055-FEC3-5F5716B11BE7}"/>
                  </a:ext>
                </a:extLst>
              </p14:cNvPr>
              <p14:cNvContentPartPr/>
              <p14:nvPr/>
            </p14:nvContentPartPr>
            <p14:xfrm>
              <a:off x="839122" y="3728084"/>
              <a:ext cx="2606760" cy="122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1BEE12-7AB9-5055-FEC3-5F5716B11BE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1122" y="3710084"/>
                <a:ext cx="2642400" cy="12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649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B96E5EA2-0B20-6009-ED1A-109D1D1457D1}"/>
              </a:ext>
            </a:extLst>
          </p:cNvPr>
          <p:cNvSpPr/>
          <p:nvPr/>
        </p:nvSpPr>
        <p:spPr>
          <a:xfrm>
            <a:off x="860156" y="1983783"/>
            <a:ext cx="2084522" cy="2216267"/>
          </a:xfrm>
          <a:custGeom>
            <a:avLst/>
            <a:gdLst>
              <a:gd name="connsiteX0" fmla="*/ 0 w 2084522"/>
              <a:gd name="connsiteY0" fmla="*/ 0 h 2216267"/>
              <a:gd name="connsiteX1" fmla="*/ 23247 w 2084522"/>
              <a:gd name="connsiteY1" fmla="*/ 147234 h 2216267"/>
              <a:gd name="connsiteX2" fmla="*/ 38746 w 2084522"/>
              <a:gd name="connsiteY2" fmla="*/ 224725 h 2216267"/>
              <a:gd name="connsiteX3" fmla="*/ 61993 w 2084522"/>
              <a:gd name="connsiteY3" fmla="*/ 294468 h 2216267"/>
              <a:gd name="connsiteX4" fmla="*/ 69742 w 2084522"/>
              <a:gd name="connsiteY4" fmla="*/ 317715 h 2216267"/>
              <a:gd name="connsiteX5" fmla="*/ 85241 w 2084522"/>
              <a:gd name="connsiteY5" fmla="*/ 348712 h 2216267"/>
              <a:gd name="connsiteX6" fmla="*/ 92990 w 2084522"/>
              <a:gd name="connsiteY6" fmla="*/ 371959 h 2216267"/>
              <a:gd name="connsiteX7" fmla="*/ 108488 w 2084522"/>
              <a:gd name="connsiteY7" fmla="*/ 395207 h 2216267"/>
              <a:gd name="connsiteX8" fmla="*/ 123986 w 2084522"/>
              <a:gd name="connsiteY8" fmla="*/ 441702 h 2216267"/>
              <a:gd name="connsiteX9" fmla="*/ 131736 w 2084522"/>
              <a:gd name="connsiteY9" fmla="*/ 464949 h 2216267"/>
              <a:gd name="connsiteX10" fmla="*/ 147234 w 2084522"/>
              <a:gd name="connsiteY10" fmla="*/ 511444 h 2216267"/>
              <a:gd name="connsiteX11" fmla="*/ 154983 w 2084522"/>
              <a:gd name="connsiteY11" fmla="*/ 534692 h 2216267"/>
              <a:gd name="connsiteX12" fmla="*/ 178230 w 2084522"/>
              <a:gd name="connsiteY12" fmla="*/ 581186 h 2216267"/>
              <a:gd name="connsiteX13" fmla="*/ 193729 w 2084522"/>
              <a:gd name="connsiteY13" fmla="*/ 612183 h 2216267"/>
              <a:gd name="connsiteX14" fmla="*/ 201478 w 2084522"/>
              <a:gd name="connsiteY14" fmla="*/ 635431 h 2216267"/>
              <a:gd name="connsiteX15" fmla="*/ 232475 w 2084522"/>
              <a:gd name="connsiteY15" fmla="*/ 681925 h 2216267"/>
              <a:gd name="connsiteX16" fmla="*/ 263471 w 2084522"/>
              <a:gd name="connsiteY16" fmla="*/ 736170 h 2216267"/>
              <a:gd name="connsiteX17" fmla="*/ 271220 w 2084522"/>
              <a:gd name="connsiteY17" fmla="*/ 759417 h 2216267"/>
              <a:gd name="connsiteX18" fmla="*/ 286719 w 2084522"/>
              <a:gd name="connsiteY18" fmla="*/ 782664 h 2216267"/>
              <a:gd name="connsiteX19" fmla="*/ 333213 w 2084522"/>
              <a:gd name="connsiteY19" fmla="*/ 860156 h 2216267"/>
              <a:gd name="connsiteX20" fmla="*/ 395207 w 2084522"/>
              <a:gd name="connsiteY20" fmla="*/ 953146 h 2216267"/>
              <a:gd name="connsiteX21" fmla="*/ 410705 w 2084522"/>
              <a:gd name="connsiteY21" fmla="*/ 976393 h 2216267"/>
              <a:gd name="connsiteX22" fmla="*/ 426203 w 2084522"/>
              <a:gd name="connsiteY22" fmla="*/ 999641 h 2216267"/>
              <a:gd name="connsiteX23" fmla="*/ 457200 w 2084522"/>
              <a:gd name="connsiteY23" fmla="*/ 1038386 h 2216267"/>
              <a:gd name="connsiteX24" fmla="*/ 480447 w 2084522"/>
              <a:gd name="connsiteY24" fmla="*/ 1061634 h 2216267"/>
              <a:gd name="connsiteX25" fmla="*/ 503695 w 2084522"/>
              <a:gd name="connsiteY25" fmla="*/ 1092631 h 2216267"/>
              <a:gd name="connsiteX26" fmla="*/ 550190 w 2084522"/>
              <a:gd name="connsiteY26" fmla="*/ 1139125 h 2216267"/>
              <a:gd name="connsiteX27" fmla="*/ 588936 w 2084522"/>
              <a:gd name="connsiteY27" fmla="*/ 1177871 h 2216267"/>
              <a:gd name="connsiteX28" fmla="*/ 643180 w 2084522"/>
              <a:gd name="connsiteY28" fmla="*/ 1232115 h 2216267"/>
              <a:gd name="connsiteX29" fmla="*/ 666427 w 2084522"/>
              <a:gd name="connsiteY29" fmla="*/ 1247614 h 2216267"/>
              <a:gd name="connsiteX30" fmla="*/ 712922 w 2084522"/>
              <a:gd name="connsiteY30" fmla="*/ 1294109 h 2216267"/>
              <a:gd name="connsiteX31" fmla="*/ 743919 w 2084522"/>
              <a:gd name="connsiteY31" fmla="*/ 1317356 h 2216267"/>
              <a:gd name="connsiteX32" fmla="*/ 767166 w 2084522"/>
              <a:gd name="connsiteY32" fmla="*/ 1340603 h 2216267"/>
              <a:gd name="connsiteX33" fmla="*/ 813661 w 2084522"/>
              <a:gd name="connsiteY33" fmla="*/ 1371600 h 2216267"/>
              <a:gd name="connsiteX34" fmla="*/ 844658 w 2084522"/>
              <a:gd name="connsiteY34" fmla="*/ 1410346 h 2216267"/>
              <a:gd name="connsiteX35" fmla="*/ 867905 w 2084522"/>
              <a:gd name="connsiteY35" fmla="*/ 1425844 h 2216267"/>
              <a:gd name="connsiteX36" fmla="*/ 914400 w 2084522"/>
              <a:gd name="connsiteY36" fmla="*/ 1464590 h 2216267"/>
              <a:gd name="connsiteX37" fmla="*/ 937647 w 2084522"/>
              <a:gd name="connsiteY37" fmla="*/ 1495586 h 2216267"/>
              <a:gd name="connsiteX38" fmla="*/ 960895 w 2084522"/>
              <a:gd name="connsiteY38" fmla="*/ 1511085 h 2216267"/>
              <a:gd name="connsiteX39" fmla="*/ 984142 w 2084522"/>
              <a:gd name="connsiteY39" fmla="*/ 1534332 h 2216267"/>
              <a:gd name="connsiteX40" fmla="*/ 1007390 w 2084522"/>
              <a:gd name="connsiteY40" fmla="*/ 1549831 h 2216267"/>
              <a:gd name="connsiteX41" fmla="*/ 1030637 w 2084522"/>
              <a:gd name="connsiteY41" fmla="*/ 1573078 h 2216267"/>
              <a:gd name="connsiteX42" fmla="*/ 1077132 w 2084522"/>
              <a:gd name="connsiteY42" fmla="*/ 1604075 h 2216267"/>
              <a:gd name="connsiteX43" fmla="*/ 1123627 w 2084522"/>
              <a:gd name="connsiteY43" fmla="*/ 1650570 h 2216267"/>
              <a:gd name="connsiteX44" fmla="*/ 1170122 w 2084522"/>
              <a:gd name="connsiteY44" fmla="*/ 1681566 h 2216267"/>
              <a:gd name="connsiteX45" fmla="*/ 1216617 w 2084522"/>
              <a:gd name="connsiteY45" fmla="*/ 1720312 h 2216267"/>
              <a:gd name="connsiteX46" fmla="*/ 1239864 w 2084522"/>
              <a:gd name="connsiteY46" fmla="*/ 1728061 h 2216267"/>
              <a:gd name="connsiteX47" fmla="*/ 1286359 w 2084522"/>
              <a:gd name="connsiteY47" fmla="*/ 1759058 h 2216267"/>
              <a:gd name="connsiteX48" fmla="*/ 1332854 w 2084522"/>
              <a:gd name="connsiteY48" fmla="*/ 1790054 h 2216267"/>
              <a:gd name="connsiteX49" fmla="*/ 1363851 w 2084522"/>
              <a:gd name="connsiteY49" fmla="*/ 1805553 h 2216267"/>
              <a:gd name="connsiteX50" fmla="*/ 1410346 w 2084522"/>
              <a:gd name="connsiteY50" fmla="*/ 1836549 h 2216267"/>
              <a:gd name="connsiteX51" fmla="*/ 1433593 w 2084522"/>
              <a:gd name="connsiteY51" fmla="*/ 1852048 h 2216267"/>
              <a:gd name="connsiteX52" fmla="*/ 1464590 w 2084522"/>
              <a:gd name="connsiteY52" fmla="*/ 1867546 h 2216267"/>
              <a:gd name="connsiteX53" fmla="*/ 1487837 w 2084522"/>
              <a:gd name="connsiteY53" fmla="*/ 1875295 h 2216267"/>
              <a:gd name="connsiteX54" fmla="*/ 1542081 w 2084522"/>
              <a:gd name="connsiteY54" fmla="*/ 1914041 h 2216267"/>
              <a:gd name="connsiteX55" fmla="*/ 1596325 w 2084522"/>
              <a:gd name="connsiteY55" fmla="*/ 1945037 h 2216267"/>
              <a:gd name="connsiteX56" fmla="*/ 1627322 w 2084522"/>
              <a:gd name="connsiteY56" fmla="*/ 1968285 h 2216267"/>
              <a:gd name="connsiteX57" fmla="*/ 1712563 w 2084522"/>
              <a:gd name="connsiteY57" fmla="*/ 2014780 h 2216267"/>
              <a:gd name="connsiteX58" fmla="*/ 1759058 w 2084522"/>
              <a:gd name="connsiteY58" fmla="*/ 2045776 h 2216267"/>
              <a:gd name="connsiteX59" fmla="*/ 1774556 w 2084522"/>
              <a:gd name="connsiteY59" fmla="*/ 2061275 h 2216267"/>
              <a:gd name="connsiteX60" fmla="*/ 1836549 w 2084522"/>
              <a:gd name="connsiteY60" fmla="*/ 2092271 h 2216267"/>
              <a:gd name="connsiteX61" fmla="*/ 1898542 w 2084522"/>
              <a:gd name="connsiteY61" fmla="*/ 2123268 h 2216267"/>
              <a:gd name="connsiteX62" fmla="*/ 1921790 w 2084522"/>
              <a:gd name="connsiteY62" fmla="*/ 2131017 h 2216267"/>
              <a:gd name="connsiteX63" fmla="*/ 1945037 w 2084522"/>
              <a:gd name="connsiteY63" fmla="*/ 2146515 h 2216267"/>
              <a:gd name="connsiteX64" fmla="*/ 1968285 w 2084522"/>
              <a:gd name="connsiteY64" fmla="*/ 2154264 h 2216267"/>
              <a:gd name="connsiteX65" fmla="*/ 1983783 w 2084522"/>
              <a:gd name="connsiteY65" fmla="*/ 2169763 h 2216267"/>
              <a:gd name="connsiteX66" fmla="*/ 2030278 w 2084522"/>
              <a:gd name="connsiteY66" fmla="*/ 2185261 h 2216267"/>
              <a:gd name="connsiteX67" fmla="*/ 2084522 w 2084522"/>
              <a:gd name="connsiteY67" fmla="*/ 2216258 h 22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84522" h="2216267">
                <a:moveTo>
                  <a:pt x="0" y="0"/>
                </a:moveTo>
                <a:cubicBezTo>
                  <a:pt x="6815" y="47708"/>
                  <a:pt x="13998" y="100994"/>
                  <a:pt x="23247" y="147234"/>
                </a:cubicBezTo>
                <a:cubicBezTo>
                  <a:pt x="28413" y="173064"/>
                  <a:pt x="30416" y="199735"/>
                  <a:pt x="38746" y="224725"/>
                </a:cubicBezTo>
                <a:lnTo>
                  <a:pt x="61993" y="294468"/>
                </a:lnTo>
                <a:cubicBezTo>
                  <a:pt x="64576" y="302217"/>
                  <a:pt x="66089" y="310409"/>
                  <a:pt x="69742" y="317715"/>
                </a:cubicBezTo>
                <a:cubicBezTo>
                  <a:pt x="74908" y="328047"/>
                  <a:pt x="80690" y="338094"/>
                  <a:pt x="85241" y="348712"/>
                </a:cubicBezTo>
                <a:cubicBezTo>
                  <a:pt x="88459" y="356220"/>
                  <a:pt x="89337" y="364653"/>
                  <a:pt x="92990" y="371959"/>
                </a:cubicBezTo>
                <a:cubicBezTo>
                  <a:pt x="97155" y="380289"/>
                  <a:pt x="104706" y="386696"/>
                  <a:pt x="108488" y="395207"/>
                </a:cubicBezTo>
                <a:cubicBezTo>
                  <a:pt x="115123" y="410136"/>
                  <a:pt x="118820" y="426204"/>
                  <a:pt x="123986" y="441702"/>
                </a:cubicBezTo>
                <a:lnTo>
                  <a:pt x="131736" y="464949"/>
                </a:lnTo>
                <a:lnTo>
                  <a:pt x="147234" y="511444"/>
                </a:lnTo>
                <a:cubicBezTo>
                  <a:pt x="149817" y="519193"/>
                  <a:pt x="150452" y="527895"/>
                  <a:pt x="154983" y="534692"/>
                </a:cubicBezTo>
                <a:cubicBezTo>
                  <a:pt x="184768" y="579369"/>
                  <a:pt x="158979" y="536269"/>
                  <a:pt x="178230" y="581186"/>
                </a:cubicBezTo>
                <a:cubicBezTo>
                  <a:pt x="182781" y="591804"/>
                  <a:pt x="189178" y="601565"/>
                  <a:pt x="193729" y="612183"/>
                </a:cubicBezTo>
                <a:cubicBezTo>
                  <a:pt x="196947" y="619691"/>
                  <a:pt x="197511" y="628290"/>
                  <a:pt x="201478" y="635431"/>
                </a:cubicBezTo>
                <a:cubicBezTo>
                  <a:pt x="210524" y="651713"/>
                  <a:pt x="232475" y="681925"/>
                  <a:pt x="232475" y="681925"/>
                </a:cubicBezTo>
                <a:cubicBezTo>
                  <a:pt x="250242" y="735227"/>
                  <a:pt x="225941" y="670492"/>
                  <a:pt x="263471" y="736170"/>
                </a:cubicBezTo>
                <a:cubicBezTo>
                  <a:pt x="267523" y="743262"/>
                  <a:pt x="267567" y="752111"/>
                  <a:pt x="271220" y="759417"/>
                </a:cubicBezTo>
                <a:cubicBezTo>
                  <a:pt x="275385" y="767747"/>
                  <a:pt x="282098" y="774578"/>
                  <a:pt x="286719" y="782664"/>
                </a:cubicBezTo>
                <a:cubicBezTo>
                  <a:pt x="334380" y="866070"/>
                  <a:pt x="257379" y="746406"/>
                  <a:pt x="333213" y="860156"/>
                </a:cubicBezTo>
                <a:lnTo>
                  <a:pt x="395207" y="953146"/>
                </a:lnTo>
                <a:lnTo>
                  <a:pt x="410705" y="976393"/>
                </a:lnTo>
                <a:cubicBezTo>
                  <a:pt x="415871" y="984142"/>
                  <a:pt x="419617" y="993056"/>
                  <a:pt x="426203" y="999641"/>
                </a:cubicBezTo>
                <a:cubicBezTo>
                  <a:pt x="471281" y="1044716"/>
                  <a:pt x="408339" y="979752"/>
                  <a:pt x="457200" y="1038386"/>
                </a:cubicBezTo>
                <a:cubicBezTo>
                  <a:pt x="464216" y="1046805"/>
                  <a:pt x="473315" y="1053313"/>
                  <a:pt x="480447" y="1061634"/>
                </a:cubicBezTo>
                <a:cubicBezTo>
                  <a:pt x="488852" y="1071440"/>
                  <a:pt x="495055" y="1083031"/>
                  <a:pt x="503695" y="1092631"/>
                </a:cubicBezTo>
                <a:cubicBezTo>
                  <a:pt x="518357" y="1108922"/>
                  <a:pt x="534692" y="1123627"/>
                  <a:pt x="550190" y="1139125"/>
                </a:cubicBezTo>
                <a:lnTo>
                  <a:pt x="588936" y="1177871"/>
                </a:lnTo>
                <a:lnTo>
                  <a:pt x="643180" y="1232115"/>
                </a:lnTo>
                <a:cubicBezTo>
                  <a:pt x="650929" y="1237281"/>
                  <a:pt x="659466" y="1241427"/>
                  <a:pt x="666427" y="1247614"/>
                </a:cubicBezTo>
                <a:cubicBezTo>
                  <a:pt x="682809" y="1262176"/>
                  <a:pt x="695387" y="1280958"/>
                  <a:pt x="712922" y="1294109"/>
                </a:cubicBezTo>
                <a:cubicBezTo>
                  <a:pt x="723254" y="1301858"/>
                  <a:pt x="734113" y="1308951"/>
                  <a:pt x="743919" y="1317356"/>
                </a:cubicBezTo>
                <a:cubicBezTo>
                  <a:pt x="752240" y="1324488"/>
                  <a:pt x="758516" y="1333875"/>
                  <a:pt x="767166" y="1340603"/>
                </a:cubicBezTo>
                <a:cubicBezTo>
                  <a:pt x="781869" y="1352039"/>
                  <a:pt x="813661" y="1371600"/>
                  <a:pt x="813661" y="1371600"/>
                </a:cubicBezTo>
                <a:cubicBezTo>
                  <a:pt x="825171" y="1388865"/>
                  <a:pt x="828881" y="1397725"/>
                  <a:pt x="844658" y="1410346"/>
                </a:cubicBezTo>
                <a:cubicBezTo>
                  <a:pt x="851930" y="1416164"/>
                  <a:pt x="860751" y="1419882"/>
                  <a:pt x="867905" y="1425844"/>
                </a:cubicBezTo>
                <a:cubicBezTo>
                  <a:pt x="927565" y="1475562"/>
                  <a:pt x="856685" y="1426115"/>
                  <a:pt x="914400" y="1464590"/>
                </a:cubicBezTo>
                <a:cubicBezTo>
                  <a:pt x="922149" y="1474922"/>
                  <a:pt x="928515" y="1486454"/>
                  <a:pt x="937647" y="1495586"/>
                </a:cubicBezTo>
                <a:cubicBezTo>
                  <a:pt x="944233" y="1502172"/>
                  <a:pt x="953740" y="1505123"/>
                  <a:pt x="960895" y="1511085"/>
                </a:cubicBezTo>
                <a:cubicBezTo>
                  <a:pt x="969314" y="1518101"/>
                  <a:pt x="975723" y="1527316"/>
                  <a:pt x="984142" y="1534332"/>
                </a:cubicBezTo>
                <a:cubicBezTo>
                  <a:pt x="991297" y="1540294"/>
                  <a:pt x="1000235" y="1543869"/>
                  <a:pt x="1007390" y="1549831"/>
                </a:cubicBezTo>
                <a:cubicBezTo>
                  <a:pt x="1015809" y="1556847"/>
                  <a:pt x="1021987" y="1566350"/>
                  <a:pt x="1030637" y="1573078"/>
                </a:cubicBezTo>
                <a:cubicBezTo>
                  <a:pt x="1045340" y="1584514"/>
                  <a:pt x="1063961" y="1590904"/>
                  <a:pt x="1077132" y="1604075"/>
                </a:cubicBezTo>
                <a:cubicBezTo>
                  <a:pt x="1092630" y="1619573"/>
                  <a:pt x="1105390" y="1638412"/>
                  <a:pt x="1123627" y="1650570"/>
                </a:cubicBezTo>
                <a:cubicBezTo>
                  <a:pt x="1139125" y="1660902"/>
                  <a:pt x="1156951" y="1668395"/>
                  <a:pt x="1170122" y="1681566"/>
                </a:cubicBezTo>
                <a:cubicBezTo>
                  <a:pt x="1187262" y="1698707"/>
                  <a:pt x="1195037" y="1709522"/>
                  <a:pt x="1216617" y="1720312"/>
                </a:cubicBezTo>
                <a:cubicBezTo>
                  <a:pt x="1223923" y="1723965"/>
                  <a:pt x="1232115" y="1725478"/>
                  <a:pt x="1239864" y="1728061"/>
                </a:cubicBezTo>
                <a:cubicBezTo>
                  <a:pt x="1269465" y="1757660"/>
                  <a:pt x="1239447" y="1730910"/>
                  <a:pt x="1286359" y="1759058"/>
                </a:cubicBezTo>
                <a:cubicBezTo>
                  <a:pt x="1302331" y="1768641"/>
                  <a:pt x="1316194" y="1781724"/>
                  <a:pt x="1332854" y="1790054"/>
                </a:cubicBezTo>
                <a:cubicBezTo>
                  <a:pt x="1343186" y="1795220"/>
                  <a:pt x="1353945" y="1799610"/>
                  <a:pt x="1363851" y="1805553"/>
                </a:cubicBezTo>
                <a:cubicBezTo>
                  <a:pt x="1379823" y="1815136"/>
                  <a:pt x="1394848" y="1826217"/>
                  <a:pt x="1410346" y="1836549"/>
                </a:cubicBezTo>
                <a:cubicBezTo>
                  <a:pt x="1418095" y="1841715"/>
                  <a:pt x="1425263" y="1847883"/>
                  <a:pt x="1433593" y="1852048"/>
                </a:cubicBezTo>
                <a:cubicBezTo>
                  <a:pt x="1443925" y="1857214"/>
                  <a:pt x="1453972" y="1862996"/>
                  <a:pt x="1464590" y="1867546"/>
                </a:cubicBezTo>
                <a:cubicBezTo>
                  <a:pt x="1472098" y="1870764"/>
                  <a:pt x="1480531" y="1871642"/>
                  <a:pt x="1487837" y="1875295"/>
                </a:cubicBezTo>
                <a:cubicBezTo>
                  <a:pt x="1500020" y="1881386"/>
                  <a:pt x="1533881" y="1908184"/>
                  <a:pt x="1542081" y="1914041"/>
                </a:cubicBezTo>
                <a:cubicBezTo>
                  <a:pt x="1601795" y="1956694"/>
                  <a:pt x="1523691" y="1899640"/>
                  <a:pt x="1596325" y="1945037"/>
                </a:cubicBezTo>
                <a:cubicBezTo>
                  <a:pt x="1607277" y="1951882"/>
                  <a:pt x="1616576" y="1961121"/>
                  <a:pt x="1627322" y="1968285"/>
                </a:cubicBezTo>
                <a:cubicBezTo>
                  <a:pt x="1687627" y="2008489"/>
                  <a:pt x="1669085" y="2000288"/>
                  <a:pt x="1712563" y="2014780"/>
                </a:cubicBezTo>
                <a:cubicBezTo>
                  <a:pt x="1771681" y="2073898"/>
                  <a:pt x="1702981" y="2012129"/>
                  <a:pt x="1759058" y="2045776"/>
                </a:cubicBezTo>
                <a:cubicBezTo>
                  <a:pt x="1765323" y="2049535"/>
                  <a:pt x="1768291" y="2057516"/>
                  <a:pt x="1774556" y="2061275"/>
                </a:cubicBezTo>
                <a:cubicBezTo>
                  <a:pt x="1794367" y="2073162"/>
                  <a:pt x="1815885" y="2081939"/>
                  <a:pt x="1836549" y="2092271"/>
                </a:cubicBezTo>
                <a:cubicBezTo>
                  <a:pt x="1836552" y="2092272"/>
                  <a:pt x="1898538" y="2123267"/>
                  <a:pt x="1898542" y="2123268"/>
                </a:cubicBezTo>
                <a:lnTo>
                  <a:pt x="1921790" y="2131017"/>
                </a:lnTo>
                <a:cubicBezTo>
                  <a:pt x="1929539" y="2136183"/>
                  <a:pt x="1936707" y="2142350"/>
                  <a:pt x="1945037" y="2146515"/>
                </a:cubicBezTo>
                <a:cubicBezTo>
                  <a:pt x="1952343" y="2150168"/>
                  <a:pt x="1961281" y="2150061"/>
                  <a:pt x="1968285" y="2154264"/>
                </a:cubicBezTo>
                <a:cubicBezTo>
                  <a:pt x="1974550" y="2158023"/>
                  <a:pt x="1977248" y="2166496"/>
                  <a:pt x="1983783" y="2169763"/>
                </a:cubicBezTo>
                <a:cubicBezTo>
                  <a:pt x="1998395" y="2177069"/>
                  <a:pt x="2030278" y="2185261"/>
                  <a:pt x="2030278" y="2185261"/>
                </a:cubicBezTo>
                <a:cubicBezTo>
                  <a:pt x="2078922" y="2217691"/>
                  <a:pt x="2058146" y="2216258"/>
                  <a:pt x="2084522" y="221625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7C513-CD16-2F5E-157A-6BAA448CEC92}"/>
              </a:ext>
            </a:extLst>
          </p:cNvPr>
          <p:cNvSpPr txBox="1"/>
          <p:nvPr/>
        </p:nvSpPr>
        <p:spPr>
          <a:xfrm>
            <a:off x="2336006" y="6048810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Subtract -0.58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67CBBC-AFA3-6722-BCE2-80877E02FDE9}"/>
                  </a:ext>
                </a:extLst>
              </p14:cNvPr>
              <p14:cNvContentPartPr/>
              <p14:nvPr/>
            </p14:nvContentPartPr>
            <p14:xfrm>
              <a:off x="839122" y="3728084"/>
              <a:ext cx="2606760" cy="1220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67CBBC-AFA3-6722-BCE2-80877E02FDE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1122" y="3710084"/>
                <a:ext cx="2642400" cy="12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051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B96E5EA2-0B20-6009-ED1A-109D1D1457D1}"/>
              </a:ext>
            </a:extLst>
          </p:cNvPr>
          <p:cNvSpPr/>
          <p:nvPr/>
        </p:nvSpPr>
        <p:spPr>
          <a:xfrm>
            <a:off x="860156" y="1983783"/>
            <a:ext cx="2084522" cy="2216267"/>
          </a:xfrm>
          <a:custGeom>
            <a:avLst/>
            <a:gdLst>
              <a:gd name="connsiteX0" fmla="*/ 0 w 2084522"/>
              <a:gd name="connsiteY0" fmla="*/ 0 h 2216267"/>
              <a:gd name="connsiteX1" fmla="*/ 23247 w 2084522"/>
              <a:gd name="connsiteY1" fmla="*/ 147234 h 2216267"/>
              <a:gd name="connsiteX2" fmla="*/ 38746 w 2084522"/>
              <a:gd name="connsiteY2" fmla="*/ 224725 h 2216267"/>
              <a:gd name="connsiteX3" fmla="*/ 61993 w 2084522"/>
              <a:gd name="connsiteY3" fmla="*/ 294468 h 2216267"/>
              <a:gd name="connsiteX4" fmla="*/ 69742 w 2084522"/>
              <a:gd name="connsiteY4" fmla="*/ 317715 h 2216267"/>
              <a:gd name="connsiteX5" fmla="*/ 85241 w 2084522"/>
              <a:gd name="connsiteY5" fmla="*/ 348712 h 2216267"/>
              <a:gd name="connsiteX6" fmla="*/ 92990 w 2084522"/>
              <a:gd name="connsiteY6" fmla="*/ 371959 h 2216267"/>
              <a:gd name="connsiteX7" fmla="*/ 108488 w 2084522"/>
              <a:gd name="connsiteY7" fmla="*/ 395207 h 2216267"/>
              <a:gd name="connsiteX8" fmla="*/ 123986 w 2084522"/>
              <a:gd name="connsiteY8" fmla="*/ 441702 h 2216267"/>
              <a:gd name="connsiteX9" fmla="*/ 131736 w 2084522"/>
              <a:gd name="connsiteY9" fmla="*/ 464949 h 2216267"/>
              <a:gd name="connsiteX10" fmla="*/ 147234 w 2084522"/>
              <a:gd name="connsiteY10" fmla="*/ 511444 h 2216267"/>
              <a:gd name="connsiteX11" fmla="*/ 154983 w 2084522"/>
              <a:gd name="connsiteY11" fmla="*/ 534692 h 2216267"/>
              <a:gd name="connsiteX12" fmla="*/ 178230 w 2084522"/>
              <a:gd name="connsiteY12" fmla="*/ 581186 h 2216267"/>
              <a:gd name="connsiteX13" fmla="*/ 193729 w 2084522"/>
              <a:gd name="connsiteY13" fmla="*/ 612183 h 2216267"/>
              <a:gd name="connsiteX14" fmla="*/ 201478 w 2084522"/>
              <a:gd name="connsiteY14" fmla="*/ 635431 h 2216267"/>
              <a:gd name="connsiteX15" fmla="*/ 232475 w 2084522"/>
              <a:gd name="connsiteY15" fmla="*/ 681925 h 2216267"/>
              <a:gd name="connsiteX16" fmla="*/ 263471 w 2084522"/>
              <a:gd name="connsiteY16" fmla="*/ 736170 h 2216267"/>
              <a:gd name="connsiteX17" fmla="*/ 271220 w 2084522"/>
              <a:gd name="connsiteY17" fmla="*/ 759417 h 2216267"/>
              <a:gd name="connsiteX18" fmla="*/ 286719 w 2084522"/>
              <a:gd name="connsiteY18" fmla="*/ 782664 h 2216267"/>
              <a:gd name="connsiteX19" fmla="*/ 333213 w 2084522"/>
              <a:gd name="connsiteY19" fmla="*/ 860156 h 2216267"/>
              <a:gd name="connsiteX20" fmla="*/ 395207 w 2084522"/>
              <a:gd name="connsiteY20" fmla="*/ 953146 h 2216267"/>
              <a:gd name="connsiteX21" fmla="*/ 410705 w 2084522"/>
              <a:gd name="connsiteY21" fmla="*/ 976393 h 2216267"/>
              <a:gd name="connsiteX22" fmla="*/ 426203 w 2084522"/>
              <a:gd name="connsiteY22" fmla="*/ 999641 h 2216267"/>
              <a:gd name="connsiteX23" fmla="*/ 457200 w 2084522"/>
              <a:gd name="connsiteY23" fmla="*/ 1038386 h 2216267"/>
              <a:gd name="connsiteX24" fmla="*/ 480447 w 2084522"/>
              <a:gd name="connsiteY24" fmla="*/ 1061634 h 2216267"/>
              <a:gd name="connsiteX25" fmla="*/ 503695 w 2084522"/>
              <a:gd name="connsiteY25" fmla="*/ 1092631 h 2216267"/>
              <a:gd name="connsiteX26" fmla="*/ 550190 w 2084522"/>
              <a:gd name="connsiteY26" fmla="*/ 1139125 h 2216267"/>
              <a:gd name="connsiteX27" fmla="*/ 588936 w 2084522"/>
              <a:gd name="connsiteY27" fmla="*/ 1177871 h 2216267"/>
              <a:gd name="connsiteX28" fmla="*/ 643180 w 2084522"/>
              <a:gd name="connsiteY28" fmla="*/ 1232115 h 2216267"/>
              <a:gd name="connsiteX29" fmla="*/ 666427 w 2084522"/>
              <a:gd name="connsiteY29" fmla="*/ 1247614 h 2216267"/>
              <a:gd name="connsiteX30" fmla="*/ 712922 w 2084522"/>
              <a:gd name="connsiteY30" fmla="*/ 1294109 h 2216267"/>
              <a:gd name="connsiteX31" fmla="*/ 743919 w 2084522"/>
              <a:gd name="connsiteY31" fmla="*/ 1317356 h 2216267"/>
              <a:gd name="connsiteX32" fmla="*/ 767166 w 2084522"/>
              <a:gd name="connsiteY32" fmla="*/ 1340603 h 2216267"/>
              <a:gd name="connsiteX33" fmla="*/ 813661 w 2084522"/>
              <a:gd name="connsiteY33" fmla="*/ 1371600 h 2216267"/>
              <a:gd name="connsiteX34" fmla="*/ 844658 w 2084522"/>
              <a:gd name="connsiteY34" fmla="*/ 1410346 h 2216267"/>
              <a:gd name="connsiteX35" fmla="*/ 867905 w 2084522"/>
              <a:gd name="connsiteY35" fmla="*/ 1425844 h 2216267"/>
              <a:gd name="connsiteX36" fmla="*/ 914400 w 2084522"/>
              <a:gd name="connsiteY36" fmla="*/ 1464590 h 2216267"/>
              <a:gd name="connsiteX37" fmla="*/ 937647 w 2084522"/>
              <a:gd name="connsiteY37" fmla="*/ 1495586 h 2216267"/>
              <a:gd name="connsiteX38" fmla="*/ 960895 w 2084522"/>
              <a:gd name="connsiteY38" fmla="*/ 1511085 h 2216267"/>
              <a:gd name="connsiteX39" fmla="*/ 984142 w 2084522"/>
              <a:gd name="connsiteY39" fmla="*/ 1534332 h 2216267"/>
              <a:gd name="connsiteX40" fmla="*/ 1007390 w 2084522"/>
              <a:gd name="connsiteY40" fmla="*/ 1549831 h 2216267"/>
              <a:gd name="connsiteX41" fmla="*/ 1030637 w 2084522"/>
              <a:gd name="connsiteY41" fmla="*/ 1573078 h 2216267"/>
              <a:gd name="connsiteX42" fmla="*/ 1077132 w 2084522"/>
              <a:gd name="connsiteY42" fmla="*/ 1604075 h 2216267"/>
              <a:gd name="connsiteX43" fmla="*/ 1123627 w 2084522"/>
              <a:gd name="connsiteY43" fmla="*/ 1650570 h 2216267"/>
              <a:gd name="connsiteX44" fmla="*/ 1170122 w 2084522"/>
              <a:gd name="connsiteY44" fmla="*/ 1681566 h 2216267"/>
              <a:gd name="connsiteX45" fmla="*/ 1216617 w 2084522"/>
              <a:gd name="connsiteY45" fmla="*/ 1720312 h 2216267"/>
              <a:gd name="connsiteX46" fmla="*/ 1239864 w 2084522"/>
              <a:gd name="connsiteY46" fmla="*/ 1728061 h 2216267"/>
              <a:gd name="connsiteX47" fmla="*/ 1286359 w 2084522"/>
              <a:gd name="connsiteY47" fmla="*/ 1759058 h 2216267"/>
              <a:gd name="connsiteX48" fmla="*/ 1332854 w 2084522"/>
              <a:gd name="connsiteY48" fmla="*/ 1790054 h 2216267"/>
              <a:gd name="connsiteX49" fmla="*/ 1363851 w 2084522"/>
              <a:gd name="connsiteY49" fmla="*/ 1805553 h 2216267"/>
              <a:gd name="connsiteX50" fmla="*/ 1410346 w 2084522"/>
              <a:gd name="connsiteY50" fmla="*/ 1836549 h 2216267"/>
              <a:gd name="connsiteX51" fmla="*/ 1433593 w 2084522"/>
              <a:gd name="connsiteY51" fmla="*/ 1852048 h 2216267"/>
              <a:gd name="connsiteX52" fmla="*/ 1464590 w 2084522"/>
              <a:gd name="connsiteY52" fmla="*/ 1867546 h 2216267"/>
              <a:gd name="connsiteX53" fmla="*/ 1487837 w 2084522"/>
              <a:gd name="connsiteY53" fmla="*/ 1875295 h 2216267"/>
              <a:gd name="connsiteX54" fmla="*/ 1542081 w 2084522"/>
              <a:gd name="connsiteY54" fmla="*/ 1914041 h 2216267"/>
              <a:gd name="connsiteX55" fmla="*/ 1596325 w 2084522"/>
              <a:gd name="connsiteY55" fmla="*/ 1945037 h 2216267"/>
              <a:gd name="connsiteX56" fmla="*/ 1627322 w 2084522"/>
              <a:gd name="connsiteY56" fmla="*/ 1968285 h 2216267"/>
              <a:gd name="connsiteX57" fmla="*/ 1712563 w 2084522"/>
              <a:gd name="connsiteY57" fmla="*/ 2014780 h 2216267"/>
              <a:gd name="connsiteX58" fmla="*/ 1759058 w 2084522"/>
              <a:gd name="connsiteY58" fmla="*/ 2045776 h 2216267"/>
              <a:gd name="connsiteX59" fmla="*/ 1774556 w 2084522"/>
              <a:gd name="connsiteY59" fmla="*/ 2061275 h 2216267"/>
              <a:gd name="connsiteX60" fmla="*/ 1836549 w 2084522"/>
              <a:gd name="connsiteY60" fmla="*/ 2092271 h 2216267"/>
              <a:gd name="connsiteX61" fmla="*/ 1898542 w 2084522"/>
              <a:gd name="connsiteY61" fmla="*/ 2123268 h 2216267"/>
              <a:gd name="connsiteX62" fmla="*/ 1921790 w 2084522"/>
              <a:gd name="connsiteY62" fmla="*/ 2131017 h 2216267"/>
              <a:gd name="connsiteX63" fmla="*/ 1945037 w 2084522"/>
              <a:gd name="connsiteY63" fmla="*/ 2146515 h 2216267"/>
              <a:gd name="connsiteX64" fmla="*/ 1968285 w 2084522"/>
              <a:gd name="connsiteY64" fmla="*/ 2154264 h 2216267"/>
              <a:gd name="connsiteX65" fmla="*/ 1983783 w 2084522"/>
              <a:gd name="connsiteY65" fmla="*/ 2169763 h 2216267"/>
              <a:gd name="connsiteX66" fmla="*/ 2030278 w 2084522"/>
              <a:gd name="connsiteY66" fmla="*/ 2185261 h 2216267"/>
              <a:gd name="connsiteX67" fmla="*/ 2084522 w 2084522"/>
              <a:gd name="connsiteY67" fmla="*/ 2216258 h 22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84522" h="2216267">
                <a:moveTo>
                  <a:pt x="0" y="0"/>
                </a:moveTo>
                <a:cubicBezTo>
                  <a:pt x="6815" y="47708"/>
                  <a:pt x="13998" y="100994"/>
                  <a:pt x="23247" y="147234"/>
                </a:cubicBezTo>
                <a:cubicBezTo>
                  <a:pt x="28413" y="173064"/>
                  <a:pt x="30416" y="199735"/>
                  <a:pt x="38746" y="224725"/>
                </a:cubicBezTo>
                <a:lnTo>
                  <a:pt x="61993" y="294468"/>
                </a:lnTo>
                <a:cubicBezTo>
                  <a:pt x="64576" y="302217"/>
                  <a:pt x="66089" y="310409"/>
                  <a:pt x="69742" y="317715"/>
                </a:cubicBezTo>
                <a:cubicBezTo>
                  <a:pt x="74908" y="328047"/>
                  <a:pt x="80690" y="338094"/>
                  <a:pt x="85241" y="348712"/>
                </a:cubicBezTo>
                <a:cubicBezTo>
                  <a:pt x="88459" y="356220"/>
                  <a:pt x="89337" y="364653"/>
                  <a:pt x="92990" y="371959"/>
                </a:cubicBezTo>
                <a:cubicBezTo>
                  <a:pt x="97155" y="380289"/>
                  <a:pt x="104706" y="386696"/>
                  <a:pt x="108488" y="395207"/>
                </a:cubicBezTo>
                <a:cubicBezTo>
                  <a:pt x="115123" y="410136"/>
                  <a:pt x="118820" y="426204"/>
                  <a:pt x="123986" y="441702"/>
                </a:cubicBezTo>
                <a:lnTo>
                  <a:pt x="131736" y="464949"/>
                </a:lnTo>
                <a:lnTo>
                  <a:pt x="147234" y="511444"/>
                </a:lnTo>
                <a:cubicBezTo>
                  <a:pt x="149817" y="519193"/>
                  <a:pt x="150452" y="527895"/>
                  <a:pt x="154983" y="534692"/>
                </a:cubicBezTo>
                <a:cubicBezTo>
                  <a:pt x="184768" y="579369"/>
                  <a:pt x="158979" y="536269"/>
                  <a:pt x="178230" y="581186"/>
                </a:cubicBezTo>
                <a:cubicBezTo>
                  <a:pt x="182781" y="591804"/>
                  <a:pt x="189178" y="601565"/>
                  <a:pt x="193729" y="612183"/>
                </a:cubicBezTo>
                <a:cubicBezTo>
                  <a:pt x="196947" y="619691"/>
                  <a:pt x="197511" y="628290"/>
                  <a:pt x="201478" y="635431"/>
                </a:cubicBezTo>
                <a:cubicBezTo>
                  <a:pt x="210524" y="651713"/>
                  <a:pt x="232475" y="681925"/>
                  <a:pt x="232475" y="681925"/>
                </a:cubicBezTo>
                <a:cubicBezTo>
                  <a:pt x="250242" y="735227"/>
                  <a:pt x="225941" y="670492"/>
                  <a:pt x="263471" y="736170"/>
                </a:cubicBezTo>
                <a:cubicBezTo>
                  <a:pt x="267523" y="743262"/>
                  <a:pt x="267567" y="752111"/>
                  <a:pt x="271220" y="759417"/>
                </a:cubicBezTo>
                <a:cubicBezTo>
                  <a:pt x="275385" y="767747"/>
                  <a:pt x="282098" y="774578"/>
                  <a:pt x="286719" y="782664"/>
                </a:cubicBezTo>
                <a:cubicBezTo>
                  <a:pt x="334380" y="866070"/>
                  <a:pt x="257379" y="746406"/>
                  <a:pt x="333213" y="860156"/>
                </a:cubicBezTo>
                <a:lnTo>
                  <a:pt x="395207" y="953146"/>
                </a:lnTo>
                <a:lnTo>
                  <a:pt x="410705" y="976393"/>
                </a:lnTo>
                <a:cubicBezTo>
                  <a:pt x="415871" y="984142"/>
                  <a:pt x="419617" y="993056"/>
                  <a:pt x="426203" y="999641"/>
                </a:cubicBezTo>
                <a:cubicBezTo>
                  <a:pt x="471281" y="1044716"/>
                  <a:pt x="408339" y="979752"/>
                  <a:pt x="457200" y="1038386"/>
                </a:cubicBezTo>
                <a:cubicBezTo>
                  <a:pt x="464216" y="1046805"/>
                  <a:pt x="473315" y="1053313"/>
                  <a:pt x="480447" y="1061634"/>
                </a:cubicBezTo>
                <a:cubicBezTo>
                  <a:pt x="488852" y="1071440"/>
                  <a:pt x="495055" y="1083031"/>
                  <a:pt x="503695" y="1092631"/>
                </a:cubicBezTo>
                <a:cubicBezTo>
                  <a:pt x="518357" y="1108922"/>
                  <a:pt x="534692" y="1123627"/>
                  <a:pt x="550190" y="1139125"/>
                </a:cubicBezTo>
                <a:lnTo>
                  <a:pt x="588936" y="1177871"/>
                </a:lnTo>
                <a:lnTo>
                  <a:pt x="643180" y="1232115"/>
                </a:lnTo>
                <a:cubicBezTo>
                  <a:pt x="650929" y="1237281"/>
                  <a:pt x="659466" y="1241427"/>
                  <a:pt x="666427" y="1247614"/>
                </a:cubicBezTo>
                <a:cubicBezTo>
                  <a:pt x="682809" y="1262176"/>
                  <a:pt x="695387" y="1280958"/>
                  <a:pt x="712922" y="1294109"/>
                </a:cubicBezTo>
                <a:cubicBezTo>
                  <a:pt x="723254" y="1301858"/>
                  <a:pt x="734113" y="1308951"/>
                  <a:pt x="743919" y="1317356"/>
                </a:cubicBezTo>
                <a:cubicBezTo>
                  <a:pt x="752240" y="1324488"/>
                  <a:pt x="758516" y="1333875"/>
                  <a:pt x="767166" y="1340603"/>
                </a:cubicBezTo>
                <a:cubicBezTo>
                  <a:pt x="781869" y="1352039"/>
                  <a:pt x="813661" y="1371600"/>
                  <a:pt x="813661" y="1371600"/>
                </a:cubicBezTo>
                <a:cubicBezTo>
                  <a:pt x="825171" y="1388865"/>
                  <a:pt x="828881" y="1397725"/>
                  <a:pt x="844658" y="1410346"/>
                </a:cubicBezTo>
                <a:cubicBezTo>
                  <a:pt x="851930" y="1416164"/>
                  <a:pt x="860751" y="1419882"/>
                  <a:pt x="867905" y="1425844"/>
                </a:cubicBezTo>
                <a:cubicBezTo>
                  <a:pt x="927565" y="1475562"/>
                  <a:pt x="856685" y="1426115"/>
                  <a:pt x="914400" y="1464590"/>
                </a:cubicBezTo>
                <a:cubicBezTo>
                  <a:pt x="922149" y="1474922"/>
                  <a:pt x="928515" y="1486454"/>
                  <a:pt x="937647" y="1495586"/>
                </a:cubicBezTo>
                <a:cubicBezTo>
                  <a:pt x="944233" y="1502172"/>
                  <a:pt x="953740" y="1505123"/>
                  <a:pt x="960895" y="1511085"/>
                </a:cubicBezTo>
                <a:cubicBezTo>
                  <a:pt x="969314" y="1518101"/>
                  <a:pt x="975723" y="1527316"/>
                  <a:pt x="984142" y="1534332"/>
                </a:cubicBezTo>
                <a:cubicBezTo>
                  <a:pt x="991297" y="1540294"/>
                  <a:pt x="1000235" y="1543869"/>
                  <a:pt x="1007390" y="1549831"/>
                </a:cubicBezTo>
                <a:cubicBezTo>
                  <a:pt x="1015809" y="1556847"/>
                  <a:pt x="1021987" y="1566350"/>
                  <a:pt x="1030637" y="1573078"/>
                </a:cubicBezTo>
                <a:cubicBezTo>
                  <a:pt x="1045340" y="1584514"/>
                  <a:pt x="1063961" y="1590904"/>
                  <a:pt x="1077132" y="1604075"/>
                </a:cubicBezTo>
                <a:cubicBezTo>
                  <a:pt x="1092630" y="1619573"/>
                  <a:pt x="1105390" y="1638412"/>
                  <a:pt x="1123627" y="1650570"/>
                </a:cubicBezTo>
                <a:cubicBezTo>
                  <a:pt x="1139125" y="1660902"/>
                  <a:pt x="1156951" y="1668395"/>
                  <a:pt x="1170122" y="1681566"/>
                </a:cubicBezTo>
                <a:cubicBezTo>
                  <a:pt x="1187262" y="1698707"/>
                  <a:pt x="1195037" y="1709522"/>
                  <a:pt x="1216617" y="1720312"/>
                </a:cubicBezTo>
                <a:cubicBezTo>
                  <a:pt x="1223923" y="1723965"/>
                  <a:pt x="1232115" y="1725478"/>
                  <a:pt x="1239864" y="1728061"/>
                </a:cubicBezTo>
                <a:cubicBezTo>
                  <a:pt x="1269465" y="1757660"/>
                  <a:pt x="1239447" y="1730910"/>
                  <a:pt x="1286359" y="1759058"/>
                </a:cubicBezTo>
                <a:cubicBezTo>
                  <a:pt x="1302331" y="1768641"/>
                  <a:pt x="1316194" y="1781724"/>
                  <a:pt x="1332854" y="1790054"/>
                </a:cubicBezTo>
                <a:cubicBezTo>
                  <a:pt x="1343186" y="1795220"/>
                  <a:pt x="1353945" y="1799610"/>
                  <a:pt x="1363851" y="1805553"/>
                </a:cubicBezTo>
                <a:cubicBezTo>
                  <a:pt x="1379823" y="1815136"/>
                  <a:pt x="1394848" y="1826217"/>
                  <a:pt x="1410346" y="1836549"/>
                </a:cubicBezTo>
                <a:cubicBezTo>
                  <a:pt x="1418095" y="1841715"/>
                  <a:pt x="1425263" y="1847883"/>
                  <a:pt x="1433593" y="1852048"/>
                </a:cubicBezTo>
                <a:cubicBezTo>
                  <a:pt x="1443925" y="1857214"/>
                  <a:pt x="1453972" y="1862996"/>
                  <a:pt x="1464590" y="1867546"/>
                </a:cubicBezTo>
                <a:cubicBezTo>
                  <a:pt x="1472098" y="1870764"/>
                  <a:pt x="1480531" y="1871642"/>
                  <a:pt x="1487837" y="1875295"/>
                </a:cubicBezTo>
                <a:cubicBezTo>
                  <a:pt x="1500020" y="1881386"/>
                  <a:pt x="1533881" y="1908184"/>
                  <a:pt x="1542081" y="1914041"/>
                </a:cubicBezTo>
                <a:cubicBezTo>
                  <a:pt x="1601795" y="1956694"/>
                  <a:pt x="1523691" y="1899640"/>
                  <a:pt x="1596325" y="1945037"/>
                </a:cubicBezTo>
                <a:cubicBezTo>
                  <a:pt x="1607277" y="1951882"/>
                  <a:pt x="1616576" y="1961121"/>
                  <a:pt x="1627322" y="1968285"/>
                </a:cubicBezTo>
                <a:cubicBezTo>
                  <a:pt x="1687627" y="2008489"/>
                  <a:pt x="1669085" y="2000288"/>
                  <a:pt x="1712563" y="2014780"/>
                </a:cubicBezTo>
                <a:cubicBezTo>
                  <a:pt x="1771681" y="2073898"/>
                  <a:pt x="1702981" y="2012129"/>
                  <a:pt x="1759058" y="2045776"/>
                </a:cubicBezTo>
                <a:cubicBezTo>
                  <a:pt x="1765323" y="2049535"/>
                  <a:pt x="1768291" y="2057516"/>
                  <a:pt x="1774556" y="2061275"/>
                </a:cubicBezTo>
                <a:cubicBezTo>
                  <a:pt x="1794367" y="2073162"/>
                  <a:pt x="1815885" y="2081939"/>
                  <a:pt x="1836549" y="2092271"/>
                </a:cubicBezTo>
                <a:cubicBezTo>
                  <a:pt x="1836552" y="2092272"/>
                  <a:pt x="1898538" y="2123267"/>
                  <a:pt x="1898542" y="2123268"/>
                </a:cubicBezTo>
                <a:lnTo>
                  <a:pt x="1921790" y="2131017"/>
                </a:lnTo>
                <a:cubicBezTo>
                  <a:pt x="1929539" y="2136183"/>
                  <a:pt x="1936707" y="2142350"/>
                  <a:pt x="1945037" y="2146515"/>
                </a:cubicBezTo>
                <a:cubicBezTo>
                  <a:pt x="1952343" y="2150168"/>
                  <a:pt x="1961281" y="2150061"/>
                  <a:pt x="1968285" y="2154264"/>
                </a:cubicBezTo>
                <a:cubicBezTo>
                  <a:pt x="1974550" y="2158023"/>
                  <a:pt x="1977248" y="2166496"/>
                  <a:pt x="1983783" y="2169763"/>
                </a:cubicBezTo>
                <a:cubicBezTo>
                  <a:pt x="1998395" y="2177069"/>
                  <a:pt x="2030278" y="2185261"/>
                  <a:pt x="2030278" y="2185261"/>
                </a:cubicBezTo>
                <a:cubicBezTo>
                  <a:pt x="2078922" y="2217691"/>
                  <a:pt x="2058146" y="2216258"/>
                  <a:pt x="2084522" y="221625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7C513-CD16-2F5E-157A-6BAA448CEC92}"/>
              </a:ext>
            </a:extLst>
          </p:cNvPr>
          <p:cNvSpPr txBox="1"/>
          <p:nvPr/>
        </p:nvSpPr>
        <p:spPr>
          <a:xfrm>
            <a:off x="2336006" y="6048810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Subtract -0.58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C8BC3F5-CD20-CD3D-55B2-283FED9CCC3C}"/>
                  </a:ext>
                </a:extLst>
              </p14:cNvPr>
              <p14:cNvContentPartPr/>
              <p14:nvPr/>
            </p14:nvContentPartPr>
            <p14:xfrm>
              <a:off x="850265" y="3921337"/>
              <a:ext cx="2606760" cy="1220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C8BC3F5-CD20-CD3D-55B2-283FED9CCC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2265" y="3903337"/>
                <a:ext cx="2642400" cy="12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503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14F-9612-1F22-7A7A-D858250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Drug Dosage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0F140-D621-B83C-B9CF-817C00F5E836}"/>
              </a:ext>
            </a:extLst>
          </p:cNvPr>
          <p:cNvSpPr/>
          <p:nvPr/>
        </p:nvSpPr>
        <p:spPr>
          <a:xfrm>
            <a:off x="2706623" y="4028233"/>
            <a:ext cx="914400" cy="35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6CB4D-2D36-EC7B-8A44-D9A0491BFDA9}"/>
              </a:ext>
            </a:extLst>
          </p:cNvPr>
          <p:cNvSpPr txBox="1"/>
          <p:nvPr/>
        </p:nvSpPr>
        <p:spPr>
          <a:xfrm>
            <a:off x="3003275" y="4012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8D7F62-434D-96D8-A26F-F4F1FF299E09}"/>
              </a:ext>
            </a:extLst>
          </p:cNvPr>
          <p:cNvSpPr txBox="1">
            <a:spLocks/>
          </p:cNvSpPr>
          <p:nvPr/>
        </p:nvSpPr>
        <p:spPr>
          <a:xfrm>
            <a:off x="838200" y="1118928"/>
            <a:ext cx="10515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Imagine we have already fit this neural network (i.e., estimated the weights and biases.)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C8141-6F7D-2BC6-050F-2B5FDA0EA312}"/>
              </a:ext>
            </a:extLst>
          </p:cNvPr>
          <p:cNvCxnSpPr>
            <a:cxnSpLocks/>
          </p:cNvCxnSpPr>
          <p:nvPr/>
        </p:nvCxnSpPr>
        <p:spPr>
          <a:xfrm flipV="1">
            <a:off x="3596388" y="3777763"/>
            <a:ext cx="389763" cy="242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6071-A403-1A00-722D-56178A864447}"/>
              </a:ext>
            </a:extLst>
          </p:cNvPr>
          <p:cNvSpPr/>
          <p:nvPr/>
        </p:nvSpPr>
        <p:spPr>
          <a:xfrm>
            <a:off x="3723734" y="3404472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/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9E2317-9074-FD87-89D9-BE3ECF1E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2" y="3412026"/>
                <a:ext cx="1008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B8B0C-073E-E1D5-63CE-04090CCD9F7D}"/>
              </a:ext>
            </a:extLst>
          </p:cNvPr>
          <p:cNvCxnSpPr>
            <a:cxnSpLocks/>
          </p:cNvCxnSpPr>
          <p:nvPr/>
        </p:nvCxnSpPr>
        <p:spPr>
          <a:xfrm flipV="1">
            <a:off x="4204257" y="3138829"/>
            <a:ext cx="390939" cy="25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663B2-3B8F-171B-2A84-057B8E852B22}"/>
              </a:ext>
            </a:extLst>
          </p:cNvPr>
          <p:cNvSpPr/>
          <p:nvPr/>
        </p:nvSpPr>
        <p:spPr>
          <a:xfrm>
            <a:off x="4595196" y="2957707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/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AF4CC-783F-A849-36B6-59EFEDF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64" y="2965261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D7E3F3A-27FA-1544-73EF-2859B13A4413}"/>
              </a:ext>
            </a:extLst>
          </p:cNvPr>
          <p:cNvSpPr/>
          <p:nvPr/>
        </p:nvSpPr>
        <p:spPr>
          <a:xfrm>
            <a:off x="3852294" y="4341154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/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2F1F99-7D91-52EA-4528-241BD273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62" y="4348708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C93C0-3EB4-914D-C1AE-135AD8F8BE0C}"/>
              </a:ext>
            </a:extLst>
          </p:cNvPr>
          <p:cNvCxnSpPr>
            <a:cxnSpLocks/>
          </p:cNvCxnSpPr>
          <p:nvPr/>
        </p:nvCxnSpPr>
        <p:spPr>
          <a:xfrm>
            <a:off x="3476123" y="4374124"/>
            <a:ext cx="379853" cy="1463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3F5B2-A3FE-CD86-56C2-36F30EDE9805}"/>
              </a:ext>
            </a:extLst>
          </p:cNvPr>
          <p:cNvSpPr/>
          <p:nvPr/>
        </p:nvSpPr>
        <p:spPr>
          <a:xfrm>
            <a:off x="4667964" y="4900950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/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562096-E010-3664-E51E-15A767ACF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4908504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8E686-E8BC-3F7F-B1C5-EBAD00C31A08}"/>
              </a:ext>
            </a:extLst>
          </p:cNvPr>
          <p:cNvCxnSpPr>
            <a:cxnSpLocks/>
          </p:cNvCxnSpPr>
          <p:nvPr/>
        </p:nvCxnSpPr>
        <p:spPr>
          <a:xfrm>
            <a:off x="4569310" y="4730113"/>
            <a:ext cx="650257" cy="158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2CB2E-D614-9272-FEF3-358EDA7A9BF0}"/>
              </a:ext>
            </a:extLst>
          </p:cNvPr>
          <p:cNvSpPr/>
          <p:nvPr/>
        </p:nvSpPr>
        <p:spPr>
          <a:xfrm>
            <a:off x="5917743" y="2440957"/>
            <a:ext cx="1537755" cy="1396355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95B8F-FAEB-D092-16A8-5DC0B259EDF4}"/>
              </a:ext>
            </a:extLst>
          </p:cNvPr>
          <p:cNvCxnSpPr/>
          <p:nvPr/>
        </p:nvCxnSpPr>
        <p:spPr>
          <a:xfrm>
            <a:off x="5917743" y="3587648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A5617-8E64-33AC-39C5-6116BD2299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674442" y="2440347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14:cNvPr>
              <p14:cNvContentPartPr/>
              <p14:nvPr/>
            </p14:nvContentPartPr>
            <p14:xfrm>
              <a:off x="5933277" y="2462254"/>
              <a:ext cx="1451520" cy="1092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29C7B8-47C9-3692-82F1-DB8D1131F8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557" y="2443534"/>
                <a:ext cx="1488960" cy="1129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0A67625-9E4B-D6C6-1F62-3CFA7FF3BFED}"/>
              </a:ext>
            </a:extLst>
          </p:cNvPr>
          <p:cNvSpPr/>
          <p:nvPr/>
        </p:nvSpPr>
        <p:spPr>
          <a:xfrm>
            <a:off x="6023076" y="4314465"/>
            <a:ext cx="1537755" cy="1396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EA7EC-A61E-88DC-EA10-2ED13A29F4F2}"/>
              </a:ext>
            </a:extLst>
          </p:cNvPr>
          <p:cNvCxnSpPr/>
          <p:nvPr/>
        </p:nvCxnSpPr>
        <p:spPr>
          <a:xfrm>
            <a:off x="6023076" y="5461156"/>
            <a:ext cx="1537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06A02-468D-7D54-DD48-5FCEAFA78BF2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6779775" y="4313855"/>
            <a:ext cx="12179" cy="1396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14:cNvPr>
              <p14:cNvContentPartPr/>
              <p14:nvPr/>
            </p14:nvContentPartPr>
            <p14:xfrm>
              <a:off x="6038610" y="4335762"/>
              <a:ext cx="1451520" cy="10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423DE-4348-F583-FC50-78520A92A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90" y="4317042"/>
                <a:ext cx="1488960" cy="11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68977-1496-81F1-5FEE-ADD3B65639F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676573" y="3139135"/>
            <a:ext cx="241170" cy="5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E64F8-3A40-D988-AE66-FC9160CB0738}"/>
              </a:ext>
            </a:extLst>
          </p:cNvPr>
          <p:cNvCxnSpPr>
            <a:cxnSpLocks/>
          </p:cNvCxnSpPr>
          <p:nvPr/>
        </p:nvCxnSpPr>
        <p:spPr>
          <a:xfrm>
            <a:off x="5752231" y="5097627"/>
            <a:ext cx="251747" cy="1837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C60475-689F-F656-E5B1-8F007E83C167}"/>
              </a:ext>
            </a:extLst>
          </p:cNvPr>
          <p:cNvCxnSpPr>
            <a:cxnSpLocks/>
          </p:cNvCxnSpPr>
          <p:nvPr/>
        </p:nvCxnSpPr>
        <p:spPr>
          <a:xfrm>
            <a:off x="7455498" y="3149927"/>
            <a:ext cx="929759" cy="47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960DB8-C7DE-A2FE-95DC-C82CBEBF1EE0}"/>
              </a:ext>
            </a:extLst>
          </p:cNvPr>
          <p:cNvSpPr/>
          <p:nvPr/>
        </p:nvSpPr>
        <p:spPr>
          <a:xfrm>
            <a:off x="8206375" y="3635201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/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316C3-636B-6C7D-ACA2-EA35538F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3" y="3642755"/>
                <a:ext cx="10086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22822-CC2E-8C98-8F1B-1A7FC0B1A22C}"/>
              </a:ext>
            </a:extLst>
          </p:cNvPr>
          <p:cNvSpPr/>
          <p:nvPr/>
        </p:nvSpPr>
        <p:spPr>
          <a:xfrm>
            <a:off x="7999674" y="4619983"/>
            <a:ext cx="1081377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/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1F89D8-6D16-2F4E-E99C-D8004F48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2" y="4627537"/>
                <a:ext cx="8354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84A9DD-184E-740A-F253-5349D850869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578046" y="4806839"/>
            <a:ext cx="421628" cy="2545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28B5B3-FF15-928F-F839-ABED46C6C1B2}"/>
              </a:ext>
            </a:extLst>
          </p:cNvPr>
          <p:cNvSpPr/>
          <p:nvPr/>
        </p:nvSpPr>
        <p:spPr>
          <a:xfrm>
            <a:off x="9270502" y="4230356"/>
            <a:ext cx="129715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2E7C1-30AE-4D69-6CD1-0DCD2E904D4B}"/>
              </a:ext>
            </a:extLst>
          </p:cNvPr>
          <p:cNvSpPr txBox="1"/>
          <p:nvPr/>
        </p:nvSpPr>
        <p:spPr>
          <a:xfrm>
            <a:off x="9289600" y="42271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 -0.58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3A35A-3E77-7232-1608-4C7A68E15A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081051" y="4604068"/>
            <a:ext cx="645592" cy="2027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270F9-A761-6658-F89F-2533A9120D2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287752" y="3821276"/>
            <a:ext cx="650423" cy="40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426FFE-6242-26B4-171D-546A13501E5E}"/>
              </a:ext>
            </a:extLst>
          </p:cNvPr>
          <p:cNvCxnSpPr>
            <a:cxnSpLocks/>
          </p:cNvCxnSpPr>
          <p:nvPr/>
        </p:nvCxnSpPr>
        <p:spPr>
          <a:xfrm>
            <a:off x="10570360" y="4384198"/>
            <a:ext cx="2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0BA107-BB4B-B48D-A769-13ACE652BA9A}"/>
              </a:ext>
            </a:extLst>
          </p:cNvPr>
          <p:cNvSpPr/>
          <p:nvPr/>
        </p:nvSpPr>
        <p:spPr>
          <a:xfrm>
            <a:off x="10822239" y="4218880"/>
            <a:ext cx="870430" cy="373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308F5-A6B6-3066-2B84-F93F0E5160D3}"/>
              </a:ext>
            </a:extLst>
          </p:cNvPr>
          <p:cNvSpPr txBox="1"/>
          <p:nvPr/>
        </p:nvSpPr>
        <p:spPr>
          <a:xfrm>
            <a:off x="10794474" y="421888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6E100-93AE-FF28-BF98-B6C9F7B6D4B6}"/>
              </a:ext>
            </a:extLst>
          </p:cNvPr>
          <p:cNvGrpSpPr/>
          <p:nvPr/>
        </p:nvGrpSpPr>
        <p:grpSpPr>
          <a:xfrm>
            <a:off x="6700816" y="3502865"/>
            <a:ext cx="118800" cy="173520"/>
            <a:chOff x="6809302" y="3502865"/>
            <a:chExt cx="118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14:cNvPr>
                <p14:cNvContentPartPr/>
                <p14:nvPr/>
              </p14:nvContentPartPr>
              <p14:xfrm>
                <a:off x="6809302" y="3526625"/>
                <a:ext cx="113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B15E8-1D92-0248-136D-25E1CDED8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0662" y="3517985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14:cNvPr>
                <p14:cNvContentPartPr/>
                <p14:nvPr/>
              </p14:nvContentPartPr>
              <p14:xfrm>
                <a:off x="6823702" y="3525185"/>
                <a:ext cx="10440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2ED338-7A69-E97D-C1FE-409988381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02" y="3516185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14:cNvPr>
                <p14:cNvContentPartPr/>
                <p14:nvPr/>
              </p14:nvContentPartPr>
              <p14:xfrm>
                <a:off x="6864742" y="350286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CB2E4-A393-C2B1-65D0-8096579D7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5742" y="3493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14:cNvPr>
              <p14:cNvContentPartPr/>
              <p14:nvPr/>
            </p14:nvContentPartPr>
            <p14:xfrm>
              <a:off x="6758776" y="3434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4B2FC3-09FB-1BDC-A70C-47DACB1797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776" y="3425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6DFEADA-0066-31A2-EF97-33E4782B674D}"/>
              </a:ext>
            </a:extLst>
          </p:cNvPr>
          <p:cNvGrpSpPr/>
          <p:nvPr/>
        </p:nvGrpSpPr>
        <p:grpSpPr>
          <a:xfrm>
            <a:off x="6700816" y="3257783"/>
            <a:ext cx="92160" cy="191160"/>
            <a:chOff x="6813262" y="3170585"/>
            <a:chExt cx="92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14:cNvPr>
                <p14:cNvContentPartPr/>
                <p14:nvPr/>
              </p14:nvContentPartPr>
              <p14:xfrm>
                <a:off x="6872302" y="334590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3D5ADB-5FB2-0D15-2EE1-9DE2E24A9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3302" y="33369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14:cNvPr>
                <p14:cNvContentPartPr/>
                <p14:nvPr/>
              </p14:nvContentPartPr>
              <p14:xfrm>
                <a:off x="6866182" y="32897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D759E-815D-9A52-56C1-B1BE76346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182" y="32811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14:cNvPr>
                <p14:cNvContentPartPr/>
                <p14:nvPr/>
              </p14:nvContentPartPr>
              <p14:xfrm>
                <a:off x="6843502" y="3208745"/>
                <a:ext cx="568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AA8D-8F76-D302-E9B4-AD6993FE59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4502" y="3200105"/>
                  <a:ext cx="74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14:cNvPr>
                <p14:cNvContentPartPr/>
                <p14:nvPr/>
              </p14:nvContentPartPr>
              <p14:xfrm>
                <a:off x="6831982" y="3170585"/>
                <a:ext cx="73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BD798-37C9-AE4B-F65A-6E95E86128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2982" y="3161585"/>
                  <a:ext cx="9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14:cNvPr>
                <p14:cNvContentPartPr/>
                <p14:nvPr/>
              </p14:nvContentPartPr>
              <p14:xfrm>
                <a:off x="6813262" y="3174185"/>
                <a:ext cx="288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0889E-6715-D8F2-BE0F-839A97EFCC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04622" y="3165185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14:cNvPr>
              <p14:cNvContentPartPr/>
              <p14:nvPr/>
            </p14:nvContentPartPr>
            <p14:xfrm>
              <a:off x="6019127" y="3020467"/>
              <a:ext cx="923760" cy="68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E56174-8248-420F-CBB1-0B89F25773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0127" y="3011827"/>
                <a:ext cx="94140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063F5B-E618-CF13-E7EC-CBE72BB8A8AF}"/>
              </a:ext>
            </a:extLst>
          </p:cNvPr>
          <p:cNvGrpSpPr/>
          <p:nvPr/>
        </p:nvGrpSpPr>
        <p:grpSpPr>
          <a:xfrm>
            <a:off x="-67709" y="3189188"/>
            <a:ext cx="3441692" cy="3668812"/>
            <a:chOff x="483370" y="4227182"/>
            <a:chExt cx="3441692" cy="366881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54E29D-B96B-4C31-166F-B38F8D2B975B}"/>
                </a:ext>
              </a:extLst>
            </p:cNvPr>
            <p:cNvGrpSpPr/>
            <p:nvPr/>
          </p:nvGrpSpPr>
          <p:grpSpPr>
            <a:xfrm>
              <a:off x="483370" y="4227182"/>
              <a:ext cx="3325939" cy="3668812"/>
              <a:chOff x="1275001" y="2998863"/>
              <a:chExt cx="6587513" cy="540118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B32EBB-6D2E-EC50-5BA7-EB02AFDAE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139" y="2998863"/>
                <a:ext cx="45662" cy="5401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5FC86F-1C15-A70A-29BA-03F0A5C9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1" y="6020177"/>
                <a:ext cx="5047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74EAC5-F71B-2D53-2B87-69261FD51DD7}"/>
                  </a:ext>
                </a:extLst>
              </p:cNvPr>
              <p:cNvSpPr txBox="1"/>
              <p:nvPr/>
            </p:nvSpPr>
            <p:spPr>
              <a:xfrm>
                <a:off x="1308368" y="5754210"/>
                <a:ext cx="766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(0)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3AB7218-A7B4-FEE7-11CD-5185141B959A}"/>
                  </a:ext>
                </a:extLst>
              </p:cNvPr>
              <p:cNvSpPr txBox="1"/>
              <p:nvPr/>
            </p:nvSpPr>
            <p:spPr>
              <a:xfrm>
                <a:off x="1368295" y="3800858"/>
                <a:ext cx="7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 (1)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BBD7C39-A244-C59B-2634-F303647EC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4760" y="4127314"/>
                <a:ext cx="221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2DDF51F-6800-256C-7CEA-BA5DBF46DDD8}"/>
                  </a:ext>
                </a:extLst>
              </p:cNvPr>
              <p:cNvSpPr txBox="1"/>
              <p:nvPr/>
            </p:nvSpPr>
            <p:spPr>
              <a:xfrm>
                <a:off x="1275001" y="4497671"/>
                <a:ext cx="88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Efficacy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BC59E1-899D-3AF3-3468-8D8014C3DC25}"/>
                  </a:ext>
                </a:extLst>
              </p:cNvPr>
              <p:cNvSpPr txBox="1"/>
              <p:nvPr/>
            </p:nvSpPr>
            <p:spPr>
              <a:xfrm>
                <a:off x="4400354" y="6355063"/>
                <a:ext cx="87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Dosage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9B560F-2F1E-2928-3931-79575C5A5CFD}"/>
                  </a:ext>
                </a:extLst>
              </p:cNvPr>
              <p:cNvSpPr/>
              <p:nvPr/>
            </p:nvSpPr>
            <p:spPr>
              <a:xfrm>
                <a:off x="3037399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46FE4C9-0616-8DD4-F0D5-9B3DC54C9850}"/>
                  </a:ext>
                </a:extLst>
              </p:cNvPr>
              <p:cNvSpPr/>
              <p:nvPr/>
            </p:nvSpPr>
            <p:spPr>
              <a:xfrm>
                <a:off x="3251866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68624FC-3BCA-1A52-6ACC-7D5A5902960F}"/>
                  </a:ext>
                </a:extLst>
              </p:cNvPr>
              <p:cNvSpPr/>
              <p:nvPr/>
            </p:nvSpPr>
            <p:spPr>
              <a:xfrm>
                <a:off x="3438867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7F018-807D-23D9-ED49-9299615EF052}"/>
                  </a:ext>
                </a:extLst>
              </p:cNvPr>
              <p:cNvSpPr/>
              <p:nvPr/>
            </p:nvSpPr>
            <p:spPr>
              <a:xfrm>
                <a:off x="3593102" y="5899494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0D1FCF-9134-5DAA-84A0-F6A9BF460B75}"/>
                  </a:ext>
                </a:extLst>
              </p:cNvPr>
              <p:cNvSpPr/>
              <p:nvPr/>
            </p:nvSpPr>
            <p:spPr>
              <a:xfrm>
                <a:off x="4869308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aseline="30000" dirty="0"/>
                  <a:t>-1.3</a:t>
                </a:r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65A64A-C783-B894-7758-9576F4154EE1}"/>
                  </a:ext>
                </a:extLst>
              </p:cNvPr>
              <p:cNvSpPr/>
              <p:nvPr/>
            </p:nvSpPr>
            <p:spPr>
              <a:xfrm>
                <a:off x="5083774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4D6738D-D98A-E6DB-47DC-E7A6D90FA3DB}"/>
                  </a:ext>
                </a:extLst>
              </p:cNvPr>
              <p:cNvSpPr/>
              <p:nvPr/>
            </p:nvSpPr>
            <p:spPr>
              <a:xfrm>
                <a:off x="5285676" y="3973000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8747F-C497-7CB4-FF1D-8D3723F6B749}"/>
                  </a:ext>
                </a:extLst>
              </p:cNvPr>
              <p:cNvSpPr/>
              <p:nvPr/>
            </p:nvSpPr>
            <p:spPr>
              <a:xfrm>
                <a:off x="5425010" y="3973002"/>
                <a:ext cx="206734" cy="24136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6307B63-1FC3-54F3-83EF-E93DE7CCDD8C}"/>
                  </a:ext>
                </a:extLst>
              </p:cNvPr>
              <p:cNvSpPr/>
              <p:nvPr/>
            </p:nvSpPr>
            <p:spPr>
              <a:xfrm>
                <a:off x="6899343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88670-3806-A6D8-3581-C17C92EF8C40}"/>
                  </a:ext>
                </a:extLst>
              </p:cNvPr>
              <p:cNvSpPr/>
              <p:nvPr/>
            </p:nvSpPr>
            <p:spPr>
              <a:xfrm>
                <a:off x="7113810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EDADA96-B509-9654-10E0-0E10F2687B19}"/>
                  </a:ext>
                </a:extLst>
              </p:cNvPr>
              <p:cNvSpPr/>
              <p:nvPr/>
            </p:nvSpPr>
            <p:spPr>
              <a:xfrm>
                <a:off x="7300811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AC7246E-4C45-457F-E6B8-4F7347646E87}"/>
                  </a:ext>
                </a:extLst>
              </p:cNvPr>
              <p:cNvSpPr/>
              <p:nvPr/>
            </p:nvSpPr>
            <p:spPr>
              <a:xfrm>
                <a:off x="7455046" y="5882177"/>
                <a:ext cx="206734" cy="24136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3B6FC2-49EE-1F87-D322-98E48D370732}"/>
                </a:ext>
              </a:extLst>
            </p:cNvPr>
            <p:cNvSpPr txBox="1"/>
            <p:nvPr/>
          </p:nvSpPr>
          <p:spPr>
            <a:xfrm>
              <a:off x="1214980" y="6261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12B6BF-2311-6D64-0650-96ED54970469}"/>
                </a:ext>
              </a:extLst>
            </p:cNvPr>
            <p:cNvSpPr txBox="1"/>
            <p:nvPr/>
          </p:nvSpPr>
          <p:spPr>
            <a:xfrm>
              <a:off x="3623376" y="6239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4042F8F-F728-BD63-0641-CBCBAE8EB4FA}"/>
              </a:ext>
            </a:extLst>
          </p:cNvPr>
          <p:cNvSpPr/>
          <p:nvPr/>
        </p:nvSpPr>
        <p:spPr>
          <a:xfrm>
            <a:off x="863496" y="6566205"/>
            <a:ext cx="104377" cy="1639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8576AA-127B-92E6-FB22-23C5F979B1E3}"/>
              </a:ext>
            </a:extLst>
          </p:cNvPr>
          <p:cNvSpPr/>
          <p:nvPr/>
        </p:nvSpPr>
        <p:spPr>
          <a:xfrm flipV="1">
            <a:off x="847222" y="5296816"/>
            <a:ext cx="2255004" cy="1891300"/>
          </a:xfrm>
          <a:custGeom>
            <a:avLst/>
            <a:gdLst>
              <a:gd name="connsiteX0" fmla="*/ 0 w 2255004"/>
              <a:gd name="connsiteY0" fmla="*/ 0 h 1891300"/>
              <a:gd name="connsiteX1" fmla="*/ 7749 w 2255004"/>
              <a:gd name="connsiteY1" fmla="*/ 123986 h 1891300"/>
              <a:gd name="connsiteX2" fmla="*/ 15498 w 2255004"/>
              <a:gd name="connsiteY2" fmla="*/ 178230 h 1891300"/>
              <a:gd name="connsiteX3" fmla="*/ 23248 w 2255004"/>
              <a:gd name="connsiteY3" fmla="*/ 247973 h 1891300"/>
              <a:gd name="connsiteX4" fmla="*/ 38746 w 2255004"/>
              <a:gd name="connsiteY4" fmla="*/ 340962 h 1891300"/>
              <a:gd name="connsiteX5" fmla="*/ 46495 w 2255004"/>
              <a:gd name="connsiteY5" fmla="*/ 364210 h 1891300"/>
              <a:gd name="connsiteX6" fmla="*/ 61993 w 2255004"/>
              <a:gd name="connsiteY6" fmla="*/ 449451 h 1891300"/>
              <a:gd name="connsiteX7" fmla="*/ 69743 w 2255004"/>
              <a:gd name="connsiteY7" fmla="*/ 480447 h 1891300"/>
              <a:gd name="connsiteX8" fmla="*/ 77492 w 2255004"/>
              <a:gd name="connsiteY8" fmla="*/ 519193 h 1891300"/>
              <a:gd name="connsiteX9" fmla="*/ 85241 w 2255004"/>
              <a:gd name="connsiteY9" fmla="*/ 542440 h 1891300"/>
              <a:gd name="connsiteX10" fmla="*/ 100739 w 2255004"/>
              <a:gd name="connsiteY10" fmla="*/ 604434 h 1891300"/>
              <a:gd name="connsiteX11" fmla="*/ 108488 w 2255004"/>
              <a:gd name="connsiteY11" fmla="*/ 635430 h 1891300"/>
              <a:gd name="connsiteX12" fmla="*/ 116237 w 2255004"/>
              <a:gd name="connsiteY12" fmla="*/ 658678 h 1891300"/>
              <a:gd name="connsiteX13" fmla="*/ 123987 w 2255004"/>
              <a:gd name="connsiteY13" fmla="*/ 697423 h 1891300"/>
              <a:gd name="connsiteX14" fmla="*/ 139485 w 2255004"/>
              <a:gd name="connsiteY14" fmla="*/ 759417 h 1891300"/>
              <a:gd name="connsiteX15" fmla="*/ 147234 w 2255004"/>
              <a:gd name="connsiteY15" fmla="*/ 782664 h 1891300"/>
              <a:gd name="connsiteX16" fmla="*/ 162732 w 2255004"/>
              <a:gd name="connsiteY16" fmla="*/ 844657 h 1891300"/>
              <a:gd name="connsiteX17" fmla="*/ 178231 w 2255004"/>
              <a:gd name="connsiteY17" fmla="*/ 898901 h 1891300"/>
              <a:gd name="connsiteX18" fmla="*/ 185980 w 2255004"/>
              <a:gd name="connsiteY18" fmla="*/ 922149 h 1891300"/>
              <a:gd name="connsiteX19" fmla="*/ 193729 w 2255004"/>
              <a:gd name="connsiteY19" fmla="*/ 953145 h 1891300"/>
              <a:gd name="connsiteX20" fmla="*/ 216976 w 2255004"/>
              <a:gd name="connsiteY20" fmla="*/ 1007389 h 1891300"/>
              <a:gd name="connsiteX21" fmla="*/ 240224 w 2255004"/>
              <a:gd name="connsiteY21" fmla="*/ 1061634 h 1891300"/>
              <a:gd name="connsiteX22" fmla="*/ 271220 w 2255004"/>
              <a:gd name="connsiteY22" fmla="*/ 1123627 h 1891300"/>
              <a:gd name="connsiteX23" fmla="*/ 294468 w 2255004"/>
              <a:gd name="connsiteY23" fmla="*/ 1162373 h 1891300"/>
              <a:gd name="connsiteX24" fmla="*/ 340963 w 2255004"/>
              <a:gd name="connsiteY24" fmla="*/ 1224366 h 1891300"/>
              <a:gd name="connsiteX25" fmla="*/ 364210 w 2255004"/>
              <a:gd name="connsiteY25" fmla="*/ 1270861 h 1891300"/>
              <a:gd name="connsiteX26" fmla="*/ 379709 w 2255004"/>
              <a:gd name="connsiteY26" fmla="*/ 1286359 h 1891300"/>
              <a:gd name="connsiteX27" fmla="*/ 418454 w 2255004"/>
              <a:gd name="connsiteY27" fmla="*/ 1325105 h 1891300"/>
              <a:gd name="connsiteX28" fmla="*/ 449451 w 2255004"/>
              <a:gd name="connsiteY28" fmla="*/ 1363851 h 1891300"/>
              <a:gd name="connsiteX29" fmla="*/ 495946 w 2255004"/>
              <a:gd name="connsiteY29" fmla="*/ 1418095 h 1891300"/>
              <a:gd name="connsiteX30" fmla="*/ 565688 w 2255004"/>
              <a:gd name="connsiteY30" fmla="*/ 1464589 h 1891300"/>
              <a:gd name="connsiteX31" fmla="*/ 588936 w 2255004"/>
              <a:gd name="connsiteY31" fmla="*/ 1480088 h 1891300"/>
              <a:gd name="connsiteX32" fmla="*/ 612183 w 2255004"/>
              <a:gd name="connsiteY32" fmla="*/ 1495586 h 1891300"/>
              <a:gd name="connsiteX33" fmla="*/ 674176 w 2255004"/>
              <a:gd name="connsiteY33" fmla="*/ 1542081 h 1891300"/>
              <a:gd name="connsiteX34" fmla="*/ 720671 w 2255004"/>
              <a:gd name="connsiteY34" fmla="*/ 1565328 h 1891300"/>
              <a:gd name="connsiteX35" fmla="*/ 790414 w 2255004"/>
              <a:gd name="connsiteY35" fmla="*/ 1604074 h 1891300"/>
              <a:gd name="connsiteX36" fmla="*/ 805912 w 2255004"/>
              <a:gd name="connsiteY36" fmla="*/ 1619573 h 1891300"/>
              <a:gd name="connsiteX37" fmla="*/ 852407 w 2255004"/>
              <a:gd name="connsiteY37" fmla="*/ 1635071 h 1891300"/>
              <a:gd name="connsiteX38" fmla="*/ 922149 w 2255004"/>
              <a:gd name="connsiteY38" fmla="*/ 1666067 h 1891300"/>
              <a:gd name="connsiteX39" fmla="*/ 968644 w 2255004"/>
              <a:gd name="connsiteY39" fmla="*/ 1681566 h 1891300"/>
              <a:gd name="connsiteX40" fmla="*/ 991892 w 2255004"/>
              <a:gd name="connsiteY40" fmla="*/ 1689315 h 1891300"/>
              <a:gd name="connsiteX41" fmla="*/ 1022888 w 2255004"/>
              <a:gd name="connsiteY41" fmla="*/ 1697064 h 1891300"/>
              <a:gd name="connsiteX42" fmla="*/ 1069383 w 2255004"/>
              <a:gd name="connsiteY42" fmla="*/ 1712562 h 1891300"/>
              <a:gd name="connsiteX43" fmla="*/ 1115878 w 2255004"/>
              <a:gd name="connsiteY43" fmla="*/ 1728061 h 1891300"/>
              <a:gd name="connsiteX44" fmla="*/ 1162373 w 2255004"/>
              <a:gd name="connsiteY44" fmla="*/ 1743559 h 1891300"/>
              <a:gd name="connsiteX45" fmla="*/ 1185620 w 2255004"/>
              <a:gd name="connsiteY45" fmla="*/ 1759057 h 1891300"/>
              <a:gd name="connsiteX46" fmla="*/ 1247614 w 2255004"/>
              <a:gd name="connsiteY46" fmla="*/ 1766806 h 1891300"/>
              <a:gd name="connsiteX47" fmla="*/ 1433593 w 2255004"/>
              <a:gd name="connsiteY47" fmla="*/ 1782305 h 1891300"/>
              <a:gd name="connsiteX48" fmla="*/ 1526583 w 2255004"/>
              <a:gd name="connsiteY48" fmla="*/ 1797803 h 1891300"/>
              <a:gd name="connsiteX49" fmla="*/ 1650570 w 2255004"/>
              <a:gd name="connsiteY49" fmla="*/ 1813301 h 1891300"/>
              <a:gd name="connsiteX50" fmla="*/ 1712563 w 2255004"/>
              <a:gd name="connsiteY50" fmla="*/ 1821051 h 1891300"/>
              <a:gd name="connsiteX51" fmla="*/ 1945037 w 2255004"/>
              <a:gd name="connsiteY51" fmla="*/ 1836549 h 1891300"/>
              <a:gd name="connsiteX52" fmla="*/ 2030278 w 2255004"/>
              <a:gd name="connsiteY52" fmla="*/ 1852047 h 1891300"/>
              <a:gd name="connsiteX53" fmla="*/ 2053526 w 2255004"/>
              <a:gd name="connsiteY53" fmla="*/ 1859796 h 1891300"/>
              <a:gd name="connsiteX54" fmla="*/ 2107770 w 2255004"/>
              <a:gd name="connsiteY54" fmla="*/ 1867545 h 1891300"/>
              <a:gd name="connsiteX55" fmla="*/ 2154265 w 2255004"/>
              <a:gd name="connsiteY55" fmla="*/ 1875295 h 1891300"/>
              <a:gd name="connsiteX56" fmla="*/ 2224007 w 2255004"/>
              <a:gd name="connsiteY56" fmla="*/ 1890793 h 1891300"/>
              <a:gd name="connsiteX57" fmla="*/ 2255004 w 2255004"/>
              <a:gd name="connsiteY57" fmla="*/ 1890793 h 18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55004" h="1891300">
                <a:moveTo>
                  <a:pt x="0" y="0"/>
                </a:moveTo>
                <a:cubicBezTo>
                  <a:pt x="2583" y="41329"/>
                  <a:pt x="4162" y="82732"/>
                  <a:pt x="7749" y="123986"/>
                </a:cubicBezTo>
                <a:cubicBezTo>
                  <a:pt x="9331" y="142182"/>
                  <a:pt x="13232" y="160106"/>
                  <a:pt x="15498" y="178230"/>
                </a:cubicBezTo>
                <a:cubicBezTo>
                  <a:pt x="18399" y="201440"/>
                  <a:pt x="19940" y="224817"/>
                  <a:pt x="23248" y="247973"/>
                </a:cubicBezTo>
                <a:cubicBezTo>
                  <a:pt x="27692" y="279081"/>
                  <a:pt x="28809" y="311151"/>
                  <a:pt x="38746" y="340962"/>
                </a:cubicBezTo>
                <a:cubicBezTo>
                  <a:pt x="41329" y="348711"/>
                  <a:pt x="44514" y="356285"/>
                  <a:pt x="46495" y="364210"/>
                </a:cubicBezTo>
                <a:cubicBezTo>
                  <a:pt x="54808" y="397464"/>
                  <a:pt x="55082" y="414895"/>
                  <a:pt x="61993" y="449451"/>
                </a:cubicBezTo>
                <a:cubicBezTo>
                  <a:pt x="64082" y="459894"/>
                  <a:pt x="67433" y="470051"/>
                  <a:pt x="69743" y="480447"/>
                </a:cubicBezTo>
                <a:cubicBezTo>
                  <a:pt x="72600" y="493304"/>
                  <a:pt x="74298" y="506415"/>
                  <a:pt x="77492" y="519193"/>
                </a:cubicBezTo>
                <a:cubicBezTo>
                  <a:pt x="79473" y="527117"/>
                  <a:pt x="83092" y="534560"/>
                  <a:pt x="85241" y="542440"/>
                </a:cubicBezTo>
                <a:cubicBezTo>
                  <a:pt x="90845" y="562990"/>
                  <a:pt x="95573" y="583769"/>
                  <a:pt x="100739" y="604434"/>
                </a:cubicBezTo>
                <a:cubicBezTo>
                  <a:pt x="103322" y="614766"/>
                  <a:pt x="105120" y="625326"/>
                  <a:pt x="108488" y="635430"/>
                </a:cubicBezTo>
                <a:cubicBezTo>
                  <a:pt x="111071" y="643179"/>
                  <a:pt x="114256" y="650753"/>
                  <a:pt x="116237" y="658678"/>
                </a:cubicBezTo>
                <a:cubicBezTo>
                  <a:pt x="119432" y="671456"/>
                  <a:pt x="121025" y="684589"/>
                  <a:pt x="123987" y="697423"/>
                </a:cubicBezTo>
                <a:cubicBezTo>
                  <a:pt x="128777" y="718178"/>
                  <a:pt x="132749" y="739209"/>
                  <a:pt x="139485" y="759417"/>
                </a:cubicBezTo>
                <a:cubicBezTo>
                  <a:pt x="142068" y="767166"/>
                  <a:pt x="145085" y="774784"/>
                  <a:pt x="147234" y="782664"/>
                </a:cubicBezTo>
                <a:cubicBezTo>
                  <a:pt x="152838" y="803214"/>
                  <a:pt x="155996" y="824450"/>
                  <a:pt x="162732" y="844657"/>
                </a:cubicBezTo>
                <a:cubicBezTo>
                  <a:pt x="181307" y="900378"/>
                  <a:pt x="158778" y="830815"/>
                  <a:pt x="178231" y="898901"/>
                </a:cubicBezTo>
                <a:cubicBezTo>
                  <a:pt x="180475" y="906755"/>
                  <a:pt x="183736" y="914295"/>
                  <a:pt x="185980" y="922149"/>
                </a:cubicBezTo>
                <a:cubicBezTo>
                  <a:pt x="188906" y="932389"/>
                  <a:pt x="189990" y="943173"/>
                  <a:pt x="193729" y="953145"/>
                </a:cubicBezTo>
                <a:cubicBezTo>
                  <a:pt x="218529" y="1019280"/>
                  <a:pt x="201579" y="953503"/>
                  <a:pt x="216976" y="1007389"/>
                </a:cubicBezTo>
                <a:cubicBezTo>
                  <a:pt x="245676" y="1107835"/>
                  <a:pt x="202474" y="976694"/>
                  <a:pt x="240224" y="1061634"/>
                </a:cubicBezTo>
                <a:cubicBezTo>
                  <a:pt x="268717" y="1125745"/>
                  <a:pt x="239392" y="1091797"/>
                  <a:pt x="271220" y="1123627"/>
                </a:cubicBezTo>
                <a:cubicBezTo>
                  <a:pt x="286038" y="1168074"/>
                  <a:pt x="268940" y="1128335"/>
                  <a:pt x="294468" y="1162373"/>
                </a:cubicBezTo>
                <a:cubicBezTo>
                  <a:pt x="347042" y="1232471"/>
                  <a:pt x="305421" y="1188821"/>
                  <a:pt x="340963" y="1224366"/>
                </a:cubicBezTo>
                <a:cubicBezTo>
                  <a:pt x="349147" y="1248918"/>
                  <a:pt x="347043" y="1249403"/>
                  <a:pt x="364210" y="1270861"/>
                </a:cubicBezTo>
                <a:cubicBezTo>
                  <a:pt x="368774" y="1276566"/>
                  <a:pt x="375145" y="1280654"/>
                  <a:pt x="379709" y="1286359"/>
                </a:cubicBezTo>
                <a:cubicBezTo>
                  <a:pt x="409232" y="1323261"/>
                  <a:pt x="378599" y="1298533"/>
                  <a:pt x="418454" y="1325105"/>
                </a:cubicBezTo>
                <a:cubicBezTo>
                  <a:pt x="466167" y="1396670"/>
                  <a:pt x="405276" y="1308631"/>
                  <a:pt x="449451" y="1363851"/>
                </a:cubicBezTo>
                <a:cubicBezTo>
                  <a:pt x="469481" y="1388889"/>
                  <a:pt x="463970" y="1396778"/>
                  <a:pt x="495946" y="1418095"/>
                </a:cubicBezTo>
                <a:lnTo>
                  <a:pt x="565688" y="1464589"/>
                </a:lnTo>
                <a:lnTo>
                  <a:pt x="588936" y="1480088"/>
                </a:lnTo>
                <a:cubicBezTo>
                  <a:pt x="596685" y="1485254"/>
                  <a:pt x="605597" y="1489001"/>
                  <a:pt x="612183" y="1495586"/>
                </a:cubicBezTo>
                <a:cubicBezTo>
                  <a:pt x="640852" y="1524253"/>
                  <a:pt x="621606" y="1507034"/>
                  <a:pt x="674176" y="1542081"/>
                </a:cubicBezTo>
                <a:cubicBezTo>
                  <a:pt x="704217" y="1562109"/>
                  <a:pt x="688591" y="1554635"/>
                  <a:pt x="720671" y="1565328"/>
                </a:cubicBezTo>
                <a:cubicBezTo>
                  <a:pt x="773963" y="1600856"/>
                  <a:pt x="749495" y="1590435"/>
                  <a:pt x="790414" y="1604074"/>
                </a:cubicBezTo>
                <a:cubicBezTo>
                  <a:pt x="795580" y="1609240"/>
                  <a:pt x="799377" y="1616306"/>
                  <a:pt x="805912" y="1619573"/>
                </a:cubicBezTo>
                <a:cubicBezTo>
                  <a:pt x="820524" y="1626879"/>
                  <a:pt x="852407" y="1635071"/>
                  <a:pt x="852407" y="1635071"/>
                </a:cubicBezTo>
                <a:cubicBezTo>
                  <a:pt x="889248" y="1659632"/>
                  <a:pt x="866817" y="1647623"/>
                  <a:pt x="922149" y="1666067"/>
                </a:cubicBezTo>
                <a:lnTo>
                  <a:pt x="968644" y="1681566"/>
                </a:lnTo>
                <a:cubicBezTo>
                  <a:pt x="976393" y="1684149"/>
                  <a:pt x="983967" y="1687334"/>
                  <a:pt x="991892" y="1689315"/>
                </a:cubicBezTo>
                <a:cubicBezTo>
                  <a:pt x="1002224" y="1691898"/>
                  <a:pt x="1012687" y="1694004"/>
                  <a:pt x="1022888" y="1697064"/>
                </a:cubicBezTo>
                <a:cubicBezTo>
                  <a:pt x="1038536" y="1701758"/>
                  <a:pt x="1053885" y="1707396"/>
                  <a:pt x="1069383" y="1712562"/>
                </a:cubicBezTo>
                <a:lnTo>
                  <a:pt x="1115878" y="1728061"/>
                </a:lnTo>
                <a:cubicBezTo>
                  <a:pt x="1115879" y="1728061"/>
                  <a:pt x="1162372" y="1743558"/>
                  <a:pt x="1162373" y="1743559"/>
                </a:cubicBezTo>
                <a:cubicBezTo>
                  <a:pt x="1170122" y="1748725"/>
                  <a:pt x="1176635" y="1756607"/>
                  <a:pt x="1185620" y="1759057"/>
                </a:cubicBezTo>
                <a:cubicBezTo>
                  <a:pt x="1205712" y="1764536"/>
                  <a:pt x="1226879" y="1764862"/>
                  <a:pt x="1247614" y="1766806"/>
                </a:cubicBezTo>
                <a:cubicBezTo>
                  <a:pt x="1309550" y="1772613"/>
                  <a:pt x="1433593" y="1782305"/>
                  <a:pt x="1433593" y="1782305"/>
                </a:cubicBezTo>
                <a:cubicBezTo>
                  <a:pt x="1490978" y="1796651"/>
                  <a:pt x="1441928" y="1785710"/>
                  <a:pt x="1526583" y="1797803"/>
                </a:cubicBezTo>
                <a:cubicBezTo>
                  <a:pt x="1672516" y="1818650"/>
                  <a:pt x="1435459" y="1789399"/>
                  <a:pt x="1650570" y="1813301"/>
                </a:cubicBezTo>
                <a:cubicBezTo>
                  <a:pt x="1671268" y="1815601"/>
                  <a:pt x="1691799" y="1819454"/>
                  <a:pt x="1712563" y="1821051"/>
                </a:cubicBezTo>
                <a:cubicBezTo>
                  <a:pt x="1820147" y="1829327"/>
                  <a:pt x="1847694" y="1825733"/>
                  <a:pt x="1945037" y="1836549"/>
                </a:cubicBezTo>
                <a:cubicBezTo>
                  <a:pt x="1957473" y="1837931"/>
                  <a:pt x="2015567" y="1848369"/>
                  <a:pt x="2030278" y="1852047"/>
                </a:cubicBezTo>
                <a:cubicBezTo>
                  <a:pt x="2038203" y="1854028"/>
                  <a:pt x="2045516" y="1858194"/>
                  <a:pt x="2053526" y="1859796"/>
                </a:cubicBezTo>
                <a:cubicBezTo>
                  <a:pt x="2071436" y="1863378"/>
                  <a:pt x="2089718" y="1864768"/>
                  <a:pt x="2107770" y="1867545"/>
                </a:cubicBezTo>
                <a:cubicBezTo>
                  <a:pt x="2123299" y="1869934"/>
                  <a:pt x="2138858" y="1872213"/>
                  <a:pt x="2154265" y="1875295"/>
                </a:cubicBezTo>
                <a:cubicBezTo>
                  <a:pt x="2182886" y="1881019"/>
                  <a:pt x="2193558" y="1887410"/>
                  <a:pt x="2224007" y="1890793"/>
                </a:cubicBezTo>
                <a:cubicBezTo>
                  <a:pt x="2234276" y="1891934"/>
                  <a:pt x="2244672" y="1890793"/>
                  <a:pt x="2255004" y="18907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14:cNvPr>
              <p14:cNvContentPartPr/>
              <p14:nvPr/>
            </p14:nvContentPartPr>
            <p14:xfrm>
              <a:off x="6695469" y="5015868"/>
              <a:ext cx="259920" cy="5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F5974-9FED-474D-2950-550FC6DE3C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86829" y="5007228"/>
                <a:ext cx="277560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B96E5EA2-0B20-6009-ED1A-109D1D1457D1}"/>
              </a:ext>
            </a:extLst>
          </p:cNvPr>
          <p:cNvSpPr/>
          <p:nvPr/>
        </p:nvSpPr>
        <p:spPr>
          <a:xfrm>
            <a:off x="860156" y="1983783"/>
            <a:ext cx="2084522" cy="2216267"/>
          </a:xfrm>
          <a:custGeom>
            <a:avLst/>
            <a:gdLst>
              <a:gd name="connsiteX0" fmla="*/ 0 w 2084522"/>
              <a:gd name="connsiteY0" fmla="*/ 0 h 2216267"/>
              <a:gd name="connsiteX1" fmla="*/ 23247 w 2084522"/>
              <a:gd name="connsiteY1" fmla="*/ 147234 h 2216267"/>
              <a:gd name="connsiteX2" fmla="*/ 38746 w 2084522"/>
              <a:gd name="connsiteY2" fmla="*/ 224725 h 2216267"/>
              <a:gd name="connsiteX3" fmla="*/ 61993 w 2084522"/>
              <a:gd name="connsiteY3" fmla="*/ 294468 h 2216267"/>
              <a:gd name="connsiteX4" fmla="*/ 69742 w 2084522"/>
              <a:gd name="connsiteY4" fmla="*/ 317715 h 2216267"/>
              <a:gd name="connsiteX5" fmla="*/ 85241 w 2084522"/>
              <a:gd name="connsiteY5" fmla="*/ 348712 h 2216267"/>
              <a:gd name="connsiteX6" fmla="*/ 92990 w 2084522"/>
              <a:gd name="connsiteY6" fmla="*/ 371959 h 2216267"/>
              <a:gd name="connsiteX7" fmla="*/ 108488 w 2084522"/>
              <a:gd name="connsiteY7" fmla="*/ 395207 h 2216267"/>
              <a:gd name="connsiteX8" fmla="*/ 123986 w 2084522"/>
              <a:gd name="connsiteY8" fmla="*/ 441702 h 2216267"/>
              <a:gd name="connsiteX9" fmla="*/ 131736 w 2084522"/>
              <a:gd name="connsiteY9" fmla="*/ 464949 h 2216267"/>
              <a:gd name="connsiteX10" fmla="*/ 147234 w 2084522"/>
              <a:gd name="connsiteY10" fmla="*/ 511444 h 2216267"/>
              <a:gd name="connsiteX11" fmla="*/ 154983 w 2084522"/>
              <a:gd name="connsiteY11" fmla="*/ 534692 h 2216267"/>
              <a:gd name="connsiteX12" fmla="*/ 178230 w 2084522"/>
              <a:gd name="connsiteY12" fmla="*/ 581186 h 2216267"/>
              <a:gd name="connsiteX13" fmla="*/ 193729 w 2084522"/>
              <a:gd name="connsiteY13" fmla="*/ 612183 h 2216267"/>
              <a:gd name="connsiteX14" fmla="*/ 201478 w 2084522"/>
              <a:gd name="connsiteY14" fmla="*/ 635431 h 2216267"/>
              <a:gd name="connsiteX15" fmla="*/ 232475 w 2084522"/>
              <a:gd name="connsiteY15" fmla="*/ 681925 h 2216267"/>
              <a:gd name="connsiteX16" fmla="*/ 263471 w 2084522"/>
              <a:gd name="connsiteY16" fmla="*/ 736170 h 2216267"/>
              <a:gd name="connsiteX17" fmla="*/ 271220 w 2084522"/>
              <a:gd name="connsiteY17" fmla="*/ 759417 h 2216267"/>
              <a:gd name="connsiteX18" fmla="*/ 286719 w 2084522"/>
              <a:gd name="connsiteY18" fmla="*/ 782664 h 2216267"/>
              <a:gd name="connsiteX19" fmla="*/ 333213 w 2084522"/>
              <a:gd name="connsiteY19" fmla="*/ 860156 h 2216267"/>
              <a:gd name="connsiteX20" fmla="*/ 395207 w 2084522"/>
              <a:gd name="connsiteY20" fmla="*/ 953146 h 2216267"/>
              <a:gd name="connsiteX21" fmla="*/ 410705 w 2084522"/>
              <a:gd name="connsiteY21" fmla="*/ 976393 h 2216267"/>
              <a:gd name="connsiteX22" fmla="*/ 426203 w 2084522"/>
              <a:gd name="connsiteY22" fmla="*/ 999641 h 2216267"/>
              <a:gd name="connsiteX23" fmla="*/ 457200 w 2084522"/>
              <a:gd name="connsiteY23" fmla="*/ 1038386 h 2216267"/>
              <a:gd name="connsiteX24" fmla="*/ 480447 w 2084522"/>
              <a:gd name="connsiteY24" fmla="*/ 1061634 h 2216267"/>
              <a:gd name="connsiteX25" fmla="*/ 503695 w 2084522"/>
              <a:gd name="connsiteY25" fmla="*/ 1092631 h 2216267"/>
              <a:gd name="connsiteX26" fmla="*/ 550190 w 2084522"/>
              <a:gd name="connsiteY26" fmla="*/ 1139125 h 2216267"/>
              <a:gd name="connsiteX27" fmla="*/ 588936 w 2084522"/>
              <a:gd name="connsiteY27" fmla="*/ 1177871 h 2216267"/>
              <a:gd name="connsiteX28" fmla="*/ 643180 w 2084522"/>
              <a:gd name="connsiteY28" fmla="*/ 1232115 h 2216267"/>
              <a:gd name="connsiteX29" fmla="*/ 666427 w 2084522"/>
              <a:gd name="connsiteY29" fmla="*/ 1247614 h 2216267"/>
              <a:gd name="connsiteX30" fmla="*/ 712922 w 2084522"/>
              <a:gd name="connsiteY30" fmla="*/ 1294109 h 2216267"/>
              <a:gd name="connsiteX31" fmla="*/ 743919 w 2084522"/>
              <a:gd name="connsiteY31" fmla="*/ 1317356 h 2216267"/>
              <a:gd name="connsiteX32" fmla="*/ 767166 w 2084522"/>
              <a:gd name="connsiteY32" fmla="*/ 1340603 h 2216267"/>
              <a:gd name="connsiteX33" fmla="*/ 813661 w 2084522"/>
              <a:gd name="connsiteY33" fmla="*/ 1371600 h 2216267"/>
              <a:gd name="connsiteX34" fmla="*/ 844658 w 2084522"/>
              <a:gd name="connsiteY34" fmla="*/ 1410346 h 2216267"/>
              <a:gd name="connsiteX35" fmla="*/ 867905 w 2084522"/>
              <a:gd name="connsiteY35" fmla="*/ 1425844 h 2216267"/>
              <a:gd name="connsiteX36" fmla="*/ 914400 w 2084522"/>
              <a:gd name="connsiteY36" fmla="*/ 1464590 h 2216267"/>
              <a:gd name="connsiteX37" fmla="*/ 937647 w 2084522"/>
              <a:gd name="connsiteY37" fmla="*/ 1495586 h 2216267"/>
              <a:gd name="connsiteX38" fmla="*/ 960895 w 2084522"/>
              <a:gd name="connsiteY38" fmla="*/ 1511085 h 2216267"/>
              <a:gd name="connsiteX39" fmla="*/ 984142 w 2084522"/>
              <a:gd name="connsiteY39" fmla="*/ 1534332 h 2216267"/>
              <a:gd name="connsiteX40" fmla="*/ 1007390 w 2084522"/>
              <a:gd name="connsiteY40" fmla="*/ 1549831 h 2216267"/>
              <a:gd name="connsiteX41" fmla="*/ 1030637 w 2084522"/>
              <a:gd name="connsiteY41" fmla="*/ 1573078 h 2216267"/>
              <a:gd name="connsiteX42" fmla="*/ 1077132 w 2084522"/>
              <a:gd name="connsiteY42" fmla="*/ 1604075 h 2216267"/>
              <a:gd name="connsiteX43" fmla="*/ 1123627 w 2084522"/>
              <a:gd name="connsiteY43" fmla="*/ 1650570 h 2216267"/>
              <a:gd name="connsiteX44" fmla="*/ 1170122 w 2084522"/>
              <a:gd name="connsiteY44" fmla="*/ 1681566 h 2216267"/>
              <a:gd name="connsiteX45" fmla="*/ 1216617 w 2084522"/>
              <a:gd name="connsiteY45" fmla="*/ 1720312 h 2216267"/>
              <a:gd name="connsiteX46" fmla="*/ 1239864 w 2084522"/>
              <a:gd name="connsiteY46" fmla="*/ 1728061 h 2216267"/>
              <a:gd name="connsiteX47" fmla="*/ 1286359 w 2084522"/>
              <a:gd name="connsiteY47" fmla="*/ 1759058 h 2216267"/>
              <a:gd name="connsiteX48" fmla="*/ 1332854 w 2084522"/>
              <a:gd name="connsiteY48" fmla="*/ 1790054 h 2216267"/>
              <a:gd name="connsiteX49" fmla="*/ 1363851 w 2084522"/>
              <a:gd name="connsiteY49" fmla="*/ 1805553 h 2216267"/>
              <a:gd name="connsiteX50" fmla="*/ 1410346 w 2084522"/>
              <a:gd name="connsiteY50" fmla="*/ 1836549 h 2216267"/>
              <a:gd name="connsiteX51" fmla="*/ 1433593 w 2084522"/>
              <a:gd name="connsiteY51" fmla="*/ 1852048 h 2216267"/>
              <a:gd name="connsiteX52" fmla="*/ 1464590 w 2084522"/>
              <a:gd name="connsiteY52" fmla="*/ 1867546 h 2216267"/>
              <a:gd name="connsiteX53" fmla="*/ 1487837 w 2084522"/>
              <a:gd name="connsiteY53" fmla="*/ 1875295 h 2216267"/>
              <a:gd name="connsiteX54" fmla="*/ 1542081 w 2084522"/>
              <a:gd name="connsiteY54" fmla="*/ 1914041 h 2216267"/>
              <a:gd name="connsiteX55" fmla="*/ 1596325 w 2084522"/>
              <a:gd name="connsiteY55" fmla="*/ 1945037 h 2216267"/>
              <a:gd name="connsiteX56" fmla="*/ 1627322 w 2084522"/>
              <a:gd name="connsiteY56" fmla="*/ 1968285 h 2216267"/>
              <a:gd name="connsiteX57" fmla="*/ 1712563 w 2084522"/>
              <a:gd name="connsiteY57" fmla="*/ 2014780 h 2216267"/>
              <a:gd name="connsiteX58" fmla="*/ 1759058 w 2084522"/>
              <a:gd name="connsiteY58" fmla="*/ 2045776 h 2216267"/>
              <a:gd name="connsiteX59" fmla="*/ 1774556 w 2084522"/>
              <a:gd name="connsiteY59" fmla="*/ 2061275 h 2216267"/>
              <a:gd name="connsiteX60" fmla="*/ 1836549 w 2084522"/>
              <a:gd name="connsiteY60" fmla="*/ 2092271 h 2216267"/>
              <a:gd name="connsiteX61" fmla="*/ 1898542 w 2084522"/>
              <a:gd name="connsiteY61" fmla="*/ 2123268 h 2216267"/>
              <a:gd name="connsiteX62" fmla="*/ 1921790 w 2084522"/>
              <a:gd name="connsiteY62" fmla="*/ 2131017 h 2216267"/>
              <a:gd name="connsiteX63" fmla="*/ 1945037 w 2084522"/>
              <a:gd name="connsiteY63" fmla="*/ 2146515 h 2216267"/>
              <a:gd name="connsiteX64" fmla="*/ 1968285 w 2084522"/>
              <a:gd name="connsiteY64" fmla="*/ 2154264 h 2216267"/>
              <a:gd name="connsiteX65" fmla="*/ 1983783 w 2084522"/>
              <a:gd name="connsiteY65" fmla="*/ 2169763 h 2216267"/>
              <a:gd name="connsiteX66" fmla="*/ 2030278 w 2084522"/>
              <a:gd name="connsiteY66" fmla="*/ 2185261 h 2216267"/>
              <a:gd name="connsiteX67" fmla="*/ 2084522 w 2084522"/>
              <a:gd name="connsiteY67" fmla="*/ 2216258 h 22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84522" h="2216267">
                <a:moveTo>
                  <a:pt x="0" y="0"/>
                </a:moveTo>
                <a:cubicBezTo>
                  <a:pt x="6815" y="47708"/>
                  <a:pt x="13998" y="100994"/>
                  <a:pt x="23247" y="147234"/>
                </a:cubicBezTo>
                <a:cubicBezTo>
                  <a:pt x="28413" y="173064"/>
                  <a:pt x="30416" y="199735"/>
                  <a:pt x="38746" y="224725"/>
                </a:cubicBezTo>
                <a:lnTo>
                  <a:pt x="61993" y="294468"/>
                </a:lnTo>
                <a:cubicBezTo>
                  <a:pt x="64576" y="302217"/>
                  <a:pt x="66089" y="310409"/>
                  <a:pt x="69742" y="317715"/>
                </a:cubicBezTo>
                <a:cubicBezTo>
                  <a:pt x="74908" y="328047"/>
                  <a:pt x="80690" y="338094"/>
                  <a:pt x="85241" y="348712"/>
                </a:cubicBezTo>
                <a:cubicBezTo>
                  <a:pt x="88459" y="356220"/>
                  <a:pt x="89337" y="364653"/>
                  <a:pt x="92990" y="371959"/>
                </a:cubicBezTo>
                <a:cubicBezTo>
                  <a:pt x="97155" y="380289"/>
                  <a:pt x="104706" y="386696"/>
                  <a:pt x="108488" y="395207"/>
                </a:cubicBezTo>
                <a:cubicBezTo>
                  <a:pt x="115123" y="410136"/>
                  <a:pt x="118820" y="426204"/>
                  <a:pt x="123986" y="441702"/>
                </a:cubicBezTo>
                <a:lnTo>
                  <a:pt x="131736" y="464949"/>
                </a:lnTo>
                <a:lnTo>
                  <a:pt x="147234" y="511444"/>
                </a:lnTo>
                <a:cubicBezTo>
                  <a:pt x="149817" y="519193"/>
                  <a:pt x="150452" y="527895"/>
                  <a:pt x="154983" y="534692"/>
                </a:cubicBezTo>
                <a:cubicBezTo>
                  <a:pt x="184768" y="579369"/>
                  <a:pt x="158979" y="536269"/>
                  <a:pt x="178230" y="581186"/>
                </a:cubicBezTo>
                <a:cubicBezTo>
                  <a:pt x="182781" y="591804"/>
                  <a:pt x="189178" y="601565"/>
                  <a:pt x="193729" y="612183"/>
                </a:cubicBezTo>
                <a:cubicBezTo>
                  <a:pt x="196947" y="619691"/>
                  <a:pt x="197511" y="628290"/>
                  <a:pt x="201478" y="635431"/>
                </a:cubicBezTo>
                <a:cubicBezTo>
                  <a:pt x="210524" y="651713"/>
                  <a:pt x="232475" y="681925"/>
                  <a:pt x="232475" y="681925"/>
                </a:cubicBezTo>
                <a:cubicBezTo>
                  <a:pt x="250242" y="735227"/>
                  <a:pt x="225941" y="670492"/>
                  <a:pt x="263471" y="736170"/>
                </a:cubicBezTo>
                <a:cubicBezTo>
                  <a:pt x="267523" y="743262"/>
                  <a:pt x="267567" y="752111"/>
                  <a:pt x="271220" y="759417"/>
                </a:cubicBezTo>
                <a:cubicBezTo>
                  <a:pt x="275385" y="767747"/>
                  <a:pt x="282098" y="774578"/>
                  <a:pt x="286719" y="782664"/>
                </a:cubicBezTo>
                <a:cubicBezTo>
                  <a:pt x="334380" y="866070"/>
                  <a:pt x="257379" y="746406"/>
                  <a:pt x="333213" y="860156"/>
                </a:cubicBezTo>
                <a:lnTo>
                  <a:pt x="395207" y="953146"/>
                </a:lnTo>
                <a:lnTo>
                  <a:pt x="410705" y="976393"/>
                </a:lnTo>
                <a:cubicBezTo>
                  <a:pt x="415871" y="984142"/>
                  <a:pt x="419617" y="993056"/>
                  <a:pt x="426203" y="999641"/>
                </a:cubicBezTo>
                <a:cubicBezTo>
                  <a:pt x="471281" y="1044716"/>
                  <a:pt x="408339" y="979752"/>
                  <a:pt x="457200" y="1038386"/>
                </a:cubicBezTo>
                <a:cubicBezTo>
                  <a:pt x="464216" y="1046805"/>
                  <a:pt x="473315" y="1053313"/>
                  <a:pt x="480447" y="1061634"/>
                </a:cubicBezTo>
                <a:cubicBezTo>
                  <a:pt x="488852" y="1071440"/>
                  <a:pt x="495055" y="1083031"/>
                  <a:pt x="503695" y="1092631"/>
                </a:cubicBezTo>
                <a:cubicBezTo>
                  <a:pt x="518357" y="1108922"/>
                  <a:pt x="534692" y="1123627"/>
                  <a:pt x="550190" y="1139125"/>
                </a:cubicBezTo>
                <a:lnTo>
                  <a:pt x="588936" y="1177871"/>
                </a:lnTo>
                <a:lnTo>
                  <a:pt x="643180" y="1232115"/>
                </a:lnTo>
                <a:cubicBezTo>
                  <a:pt x="650929" y="1237281"/>
                  <a:pt x="659466" y="1241427"/>
                  <a:pt x="666427" y="1247614"/>
                </a:cubicBezTo>
                <a:cubicBezTo>
                  <a:pt x="682809" y="1262176"/>
                  <a:pt x="695387" y="1280958"/>
                  <a:pt x="712922" y="1294109"/>
                </a:cubicBezTo>
                <a:cubicBezTo>
                  <a:pt x="723254" y="1301858"/>
                  <a:pt x="734113" y="1308951"/>
                  <a:pt x="743919" y="1317356"/>
                </a:cubicBezTo>
                <a:cubicBezTo>
                  <a:pt x="752240" y="1324488"/>
                  <a:pt x="758516" y="1333875"/>
                  <a:pt x="767166" y="1340603"/>
                </a:cubicBezTo>
                <a:cubicBezTo>
                  <a:pt x="781869" y="1352039"/>
                  <a:pt x="813661" y="1371600"/>
                  <a:pt x="813661" y="1371600"/>
                </a:cubicBezTo>
                <a:cubicBezTo>
                  <a:pt x="825171" y="1388865"/>
                  <a:pt x="828881" y="1397725"/>
                  <a:pt x="844658" y="1410346"/>
                </a:cubicBezTo>
                <a:cubicBezTo>
                  <a:pt x="851930" y="1416164"/>
                  <a:pt x="860751" y="1419882"/>
                  <a:pt x="867905" y="1425844"/>
                </a:cubicBezTo>
                <a:cubicBezTo>
                  <a:pt x="927565" y="1475562"/>
                  <a:pt x="856685" y="1426115"/>
                  <a:pt x="914400" y="1464590"/>
                </a:cubicBezTo>
                <a:cubicBezTo>
                  <a:pt x="922149" y="1474922"/>
                  <a:pt x="928515" y="1486454"/>
                  <a:pt x="937647" y="1495586"/>
                </a:cubicBezTo>
                <a:cubicBezTo>
                  <a:pt x="944233" y="1502172"/>
                  <a:pt x="953740" y="1505123"/>
                  <a:pt x="960895" y="1511085"/>
                </a:cubicBezTo>
                <a:cubicBezTo>
                  <a:pt x="969314" y="1518101"/>
                  <a:pt x="975723" y="1527316"/>
                  <a:pt x="984142" y="1534332"/>
                </a:cubicBezTo>
                <a:cubicBezTo>
                  <a:pt x="991297" y="1540294"/>
                  <a:pt x="1000235" y="1543869"/>
                  <a:pt x="1007390" y="1549831"/>
                </a:cubicBezTo>
                <a:cubicBezTo>
                  <a:pt x="1015809" y="1556847"/>
                  <a:pt x="1021987" y="1566350"/>
                  <a:pt x="1030637" y="1573078"/>
                </a:cubicBezTo>
                <a:cubicBezTo>
                  <a:pt x="1045340" y="1584514"/>
                  <a:pt x="1063961" y="1590904"/>
                  <a:pt x="1077132" y="1604075"/>
                </a:cubicBezTo>
                <a:cubicBezTo>
                  <a:pt x="1092630" y="1619573"/>
                  <a:pt x="1105390" y="1638412"/>
                  <a:pt x="1123627" y="1650570"/>
                </a:cubicBezTo>
                <a:cubicBezTo>
                  <a:pt x="1139125" y="1660902"/>
                  <a:pt x="1156951" y="1668395"/>
                  <a:pt x="1170122" y="1681566"/>
                </a:cubicBezTo>
                <a:cubicBezTo>
                  <a:pt x="1187262" y="1698707"/>
                  <a:pt x="1195037" y="1709522"/>
                  <a:pt x="1216617" y="1720312"/>
                </a:cubicBezTo>
                <a:cubicBezTo>
                  <a:pt x="1223923" y="1723965"/>
                  <a:pt x="1232115" y="1725478"/>
                  <a:pt x="1239864" y="1728061"/>
                </a:cubicBezTo>
                <a:cubicBezTo>
                  <a:pt x="1269465" y="1757660"/>
                  <a:pt x="1239447" y="1730910"/>
                  <a:pt x="1286359" y="1759058"/>
                </a:cubicBezTo>
                <a:cubicBezTo>
                  <a:pt x="1302331" y="1768641"/>
                  <a:pt x="1316194" y="1781724"/>
                  <a:pt x="1332854" y="1790054"/>
                </a:cubicBezTo>
                <a:cubicBezTo>
                  <a:pt x="1343186" y="1795220"/>
                  <a:pt x="1353945" y="1799610"/>
                  <a:pt x="1363851" y="1805553"/>
                </a:cubicBezTo>
                <a:cubicBezTo>
                  <a:pt x="1379823" y="1815136"/>
                  <a:pt x="1394848" y="1826217"/>
                  <a:pt x="1410346" y="1836549"/>
                </a:cubicBezTo>
                <a:cubicBezTo>
                  <a:pt x="1418095" y="1841715"/>
                  <a:pt x="1425263" y="1847883"/>
                  <a:pt x="1433593" y="1852048"/>
                </a:cubicBezTo>
                <a:cubicBezTo>
                  <a:pt x="1443925" y="1857214"/>
                  <a:pt x="1453972" y="1862996"/>
                  <a:pt x="1464590" y="1867546"/>
                </a:cubicBezTo>
                <a:cubicBezTo>
                  <a:pt x="1472098" y="1870764"/>
                  <a:pt x="1480531" y="1871642"/>
                  <a:pt x="1487837" y="1875295"/>
                </a:cubicBezTo>
                <a:cubicBezTo>
                  <a:pt x="1500020" y="1881386"/>
                  <a:pt x="1533881" y="1908184"/>
                  <a:pt x="1542081" y="1914041"/>
                </a:cubicBezTo>
                <a:cubicBezTo>
                  <a:pt x="1601795" y="1956694"/>
                  <a:pt x="1523691" y="1899640"/>
                  <a:pt x="1596325" y="1945037"/>
                </a:cubicBezTo>
                <a:cubicBezTo>
                  <a:pt x="1607277" y="1951882"/>
                  <a:pt x="1616576" y="1961121"/>
                  <a:pt x="1627322" y="1968285"/>
                </a:cubicBezTo>
                <a:cubicBezTo>
                  <a:pt x="1687627" y="2008489"/>
                  <a:pt x="1669085" y="2000288"/>
                  <a:pt x="1712563" y="2014780"/>
                </a:cubicBezTo>
                <a:cubicBezTo>
                  <a:pt x="1771681" y="2073898"/>
                  <a:pt x="1702981" y="2012129"/>
                  <a:pt x="1759058" y="2045776"/>
                </a:cubicBezTo>
                <a:cubicBezTo>
                  <a:pt x="1765323" y="2049535"/>
                  <a:pt x="1768291" y="2057516"/>
                  <a:pt x="1774556" y="2061275"/>
                </a:cubicBezTo>
                <a:cubicBezTo>
                  <a:pt x="1794367" y="2073162"/>
                  <a:pt x="1815885" y="2081939"/>
                  <a:pt x="1836549" y="2092271"/>
                </a:cubicBezTo>
                <a:cubicBezTo>
                  <a:pt x="1836552" y="2092272"/>
                  <a:pt x="1898538" y="2123267"/>
                  <a:pt x="1898542" y="2123268"/>
                </a:cubicBezTo>
                <a:lnTo>
                  <a:pt x="1921790" y="2131017"/>
                </a:lnTo>
                <a:cubicBezTo>
                  <a:pt x="1929539" y="2136183"/>
                  <a:pt x="1936707" y="2142350"/>
                  <a:pt x="1945037" y="2146515"/>
                </a:cubicBezTo>
                <a:cubicBezTo>
                  <a:pt x="1952343" y="2150168"/>
                  <a:pt x="1961281" y="2150061"/>
                  <a:pt x="1968285" y="2154264"/>
                </a:cubicBezTo>
                <a:cubicBezTo>
                  <a:pt x="1974550" y="2158023"/>
                  <a:pt x="1977248" y="2166496"/>
                  <a:pt x="1983783" y="2169763"/>
                </a:cubicBezTo>
                <a:cubicBezTo>
                  <a:pt x="1998395" y="2177069"/>
                  <a:pt x="2030278" y="2185261"/>
                  <a:pt x="2030278" y="2185261"/>
                </a:cubicBezTo>
                <a:cubicBezTo>
                  <a:pt x="2078922" y="2217691"/>
                  <a:pt x="2058146" y="2216258"/>
                  <a:pt x="2084522" y="221625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7C513-CD16-2F5E-157A-6BAA448CEC92}"/>
              </a:ext>
            </a:extLst>
          </p:cNvPr>
          <p:cNvSpPr txBox="1"/>
          <p:nvPr/>
        </p:nvSpPr>
        <p:spPr>
          <a:xfrm>
            <a:off x="2336006" y="6048810"/>
            <a:ext cx="481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Try: Plug in a dosage of 0.5 and see what you get!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95A48B-BBCB-51C5-6EAA-5B99B0F7C438}"/>
                  </a:ext>
                </a:extLst>
              </p14:cNvPr>
              <p14:cNvContentPartPr/>
              <p14:nvPr/>
            </p14:nvContentPartPr>
            <p14:xfrm>
              <a:off x="858541" y="3949600"/>
              <a:ext cx="2606760" cy="122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95A48B-BBCB-51C5-6EAA-5B99B0F7C43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0541" y="3931600"/>
                <a:ext cx="2642400" cy="12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15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74-A1BF-F691-E8E0-30D0DF2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A review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932340-FBFD-929B-5820-E921D254AEA7}"/>
              </a:ext>
            </a:extLst>
          </p:cNvPr>
          <p:cNvSpPr/>
          <p:nvPr/>
        </p:nvSpPr>
        <p:spPr>
          <a:xfrm>
            <a:off x="126227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2C564-0490-FD38-874B-3C5F068633F4}"/>
              </a:ext>
            </a:extLst>
          </p:cNvPr>
          <p:cNvSpPr txBox="1"/>
          <p:nvPr/>
        </p:nvSpPr>
        <p:spPr>
          <a:xfrm>
            <a:off x="1508812" y="2270299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DB1BB-C790-3B0B-F277-9C548698B54A}"/>
              </a:ext>
            </a:extLst>
          </p:cNvPr>
          <p:cNvSpPr/>
          <p:nvPr/>
        </p:nvSpPr>
        <p:spPr>
          <a:xfrm>
            <a:off x="1262270" y="3320175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F6334-4B07-3255-8D00-5F074528A604}"/>
              </a:ext>
            </a:extLst>
          </p:cNvPr>
          <p:cNvSpPr txBox="1"/>
          <p:nvPr/>
        </p:nvSpPr>
        <p:spPr>
          <a:xfrm>
            <a:off x="1508812" y="3582770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C6811-6D40-5437-E644-285857013002}"/>
              </a:ext>
            </a:extLst>
          </p:cNvPr>
          <p:cNvSpPr/>
          <p:nvPr/>
        </p:nvSpPr>
        <p:spPr>
          <a:xfrm>
            <a:off x="1262270" y="4632646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760B9-6EED-F006-F4BD-A7DBB870DC99}"/>
              </a:ext>
            </a:extLst>
          </p:cNvPr>
          <p:cNvSpPr txBox="1"/>
          <p:nvPr/>
        </p:nvSpPr>
        <p:spPr>
          <a:xfrm>
            <a:off x="1536737" y="489524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width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D9F1A-D25E-A575-71AA-79D53EF5EED6}"/>
              </a:ext>
            </a:extLst>
          </p:cNvPr>
          <p:cNvSpPr/>
          <p:nvPr/>
        </p:nvSpPr>
        <p:spPr>
          <a:xfrm>
            <a:off x="3849757" y="138650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A4C2A-849F-DAFB-FE27-EBE6E65453B5}"/>
              </a:ext>
            </a:extLst>
          </p:cNvPr>
          <p:cNvSpPr txBox="1"/>
          <p:nvPr/>
        </p:nvSpPr>
        <p:spPr>
          <a:xfrm>
            <a:off x="3849757" y="183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19948B-FA90-04A2-CDEB-245F50416B78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4485861" y="138650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E5124F-5266-1FFF-B412-D91614F74C41}"/>
              </a:ext>
            </a:extLst>
          </p:cNvPr>
          <p:cNvSpPr txBox="1"/>
          <p:nvPr/>
        </p:nvSpPr>
        <p:spPr>
          <a:xfrm>
            <a:off x="4596661" y="1790462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35C1-0807-93BE-8FB8-330B7FDE6FA5}"/>
              </a:ext>
            </a:extLst>
          </p:cNvPr>
          <p:cNvSpPr/>
          <p:nvPr/>
        </p:nvSpPr>
        <p:spPr>
          <a:xfrm>
            <a:off x="3849757" y="2741815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E234B-8DC5-8C26-5BB2-3E1D8F6E09B2}"/>
              </a:ext>
            </a:extLst>
          </p:cNvPr>
          <p:cNvSpPr txBox="1"/>
          <p:nvPr/>
        </p:nvSpPr>
        <p:spPr>
          <a:xfrm>
            <a:off x="3849757" y="3191935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0A84AA-573D-8583-2B82-08B49F1417CF}"/>
              </a:ext>
            </a:extLst>
          </p:cNvPr>
          <p:cNvCxnSpPr>
            <a:stCxn id="22" idx="0"/>
            <a:endCxn id="22" idx="4"/>
          </p:cNvCxnSpPr>
          <p:nvPr/>
        </p:nvCxnSpPr>
        <p:spPr>
          <a:xfrm>
            <a:off x="4485861" y="2741815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4514C6-BC91-AF9C-EB3D-4C9C9FAE44AF}"/>
              </a:ext>
            </a:extLst>
          </p:cNvPr>
          <p:cNvSpPr txBox="1"/>
          <p:nvPr/>
        </p:nvSpPr>
        <p:spPr>
          <a:xfrm>
            <a:off x="4596661" y="3145769"/>
            <a:ext cx="36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F30EC-00A8-C765-E50C-CB100C267A92}"/>
              </a:ext>
            </a:extLst>
          </p:cNvPr>
          <p:cNvSpPr/>
          <p:nvPr/>
        </p:nvSpPr>
        <p:spPr>
          <a:xfrm>
            <a:off x="3849757" y="4097122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E2F274-090E-AC8B-BF5B-7DEA29773926}"/>
              </a:ext>
            </a:extLst>
          </p:cNvPr>
          <p:cNvSpPr txBox="1"/>
          <p:nvPr/>
        </p:nvSpPr>
        <p:spPr>
          <a:xfrm>
            <a:off x="3849757" y="45472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049628-883B-3FCB-77DF-407F3D7224E7}"/>
              </a:ext>
            </a:extLst>
          </p:cNvPr>
          <p:cNvCxnSpPr>
            <a:stCxn id="26" idx="0"/>
            <a:endCxn id="26" idx="4"/>
          </p:cNvCxnSpPr>
          <p:nvPr/>
        </p:nvCxnSpPr>
        <p:spPr>
          <a:xfrm>
            <a:off x="4485861" y="4097122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CC52B-ADB7-AE69-DBBC-72D722C679FB}"/>
              </a:ext>
            </a:extLst>
          </p:cNvPr>
          <p:cNvSpPr txBox="1"/>
          <p:nvPr/>
        </p:nvSpPr>
        <p:spPr>
          <a:xfrm>
            <a:off x="4596661" y="4501076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F74291-037C-4EB2-4109-0ECDC6048CCC}"/>
              </a:ext>
            </a:extLst>
          </p:cNvPr>
          <p:cNvSpPr/>
          <p:nvPr/>
        </p:nvSpPr>
        <p:spPr>
          <a:xfrm>
            <a:off x="3849757" y="5452429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E88EF-728D-0FA6-F384-F2A10FEDC277}"/>
              </a:ext>
            </a:extLst>
          </p:cNvPr>
          <p:cNvSpPr txBox="1"/>
          <p:nvPr/>
        </p:nvSpPr>
        <p:spPr>
          <a:xfrm>
            <a:off x="3849757" y="59025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21A8E6-4754-B579-A155-B16D45C33789}"/>
              </a:ext>
            </a:extLst>
          </p:cNvPr>
          <p:cNvCxnSpPr>
            <a:stCxn id="30" idx="0"/>
            <a:endCxn id="30" idx="4"/>
          </p:cNvCxnSpPr>
          <p:nvPr/>
        </p:nvCxnSpPr>
        <p:spPr>
          <a:xfrm>
            <a:off x="4485861" y="5452429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E4E855-13F6-FF37-8061-C0289C6DD599}"/>
              </a:ext>
            </a:extLst>
          </p:cNvPr>
          <p:cNvSpPr txBox="1"/>
          <p:nvPr/>
        </p:nvSpPr>
        <p:spPr>
          <a:xfrm>
            <a:off x="4596661" y="5856383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D0C6AF-BDE8-2BA1-1B75-90386F14183E}"/>
              </a:ext>
            </a:extLst>
          </p:cNvPr>
          <p:cNvSpPr/>
          <p:nvPr/>
        </p:nvSpPr>
        <p:spPr>
          <a:xfrm>
            <a:off x="609600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B3D7A-717D-E685-994C-3824459F9439}"/>
              </a:ext>
            </a:extLst>
          </p:cNvPr>
          <p:cNvSpPr txBox="1"/>
          <p:nvPr/>
        </p:nvSpPr>
        <p:spPr>
          <a:xfrm>
            <a:off x="6096000" y="2457824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D25FB-EEFA-2DFB-A067-CD8254247182}"/>
              </a:ext>
            </a:extLst>
          </p:cNvPr>
          <p:cNvCxnSpPr>
            <a:stCxn id="38" idx="0"/>
            <a:endCxn id="38" idx="4"/>
          </p:cNvCxnSpPr>
          <p:nvPr/>
        </p:nvCxnSpPr>
        <p:spPr>
          <a:xfrm>
            <a:off x="6732104" y="2007704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993044-862E-EE55-C76F-CA53287E9858}"/>
              </a:ext>
            </a:extLst>
          </p:cNvPr>
          <p:cNvSpPr txBox="1"/>
          <p:nvPr/>
        </p:nvSpPr>
        <p:spPr>
          <a:xfrm>
            <a:off x="6782406" y="2444234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457943-8FCC-D243-8ADE-8F68D3903051}"/>
              </a:ext>
            </a:extLst>
          </p:cNvPr>
          <p:cNvSpPr/>
          <p:nvPr/>
        </p:nvSpPr>
        <p:spPr>
          <a:xfrm>
            <a:off x="6096000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FE8A55-83E2-CB2A-E2B3-23A31E695095}"/>
              </a:ext>
            </a:extLst>
          </p:cNvPr>
          <p:cNvSpPr txBox="1"/>
          <p:nvPr/>
        </p:nvSpPr>
        <p:spPr>
          <a:xfrm>
            <a:off x="6096000" y="3813131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ACCA8C-4D9B-1CC6-829A-4C78F4A3EE04}"/>
              </a:ext>
            </a:extLst>
          </p:cNvPr>
          <p:cNvCxnSpPr>
            <a:stCxn id="56" idx="0"/>
            <a:endCxn id="56" idx="4"/>
          </p:cNvCxnSpPr>
          <p:nvPr/>
        </p:nvCxnSpPr>
        <p:spPr>
          <a:xfrm>
            <a:off x="6732104" y="3363011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482853-36FE-C7A3-B859-A925933D65CF}"/>
              </a:ext>
            </a:extLst>
          </p:cNvPr>
          <p:cNvSpPr txBox="1"/>
          <p:nvPr/>
        </p:nvSpPr>
        <p:spPr>
          <a:xfrm>
            <a:off x="6782406" y="3799541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8B255F-8548-F9BF-A1FA-7F4C8F730588}"/>
              </a:ext>
            </a:extLst>
          </p:cNvPr>
          <p:cNvSpPr/>
          <p:nvPr/>
        </p:nvSpPr>
        <p:spPr>
          <a:xfrm>
            <a:off x="6099312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D97180-2D6A-2141-FB0E-8FCC9132F990}"/>
              </a:ext>
            </a:extLst>
          </p:cNvPr>
          <p:cNvSpPr txBox="1"/>
          <p:nvPr/>
        </p:nvSpPr>
        <p:spPr>
          <a:xfrm>
            <a:off x="6099312" y="516843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7F2FB8-CD8F-2765-32B4-DFF6BDEA5CD2}"/>
              </a:ext>
            </a:extLst>
          </p:cNvPr>
          <p:cNvCxnSpPr>
            <a:stCxn id="60" idx="0"/>
            <a:endCxn id="60" idx="4"/>
          </p:cNvCxnSpPr>
          <p:nvPr/>
        </p:nvCxnSpPr>
        <p:spPr>
          <a:xfrm>
            <a:off x="6735416" y="471831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8355A5-B6B0-A0B0-C1E5-9569B0DC8320}"/>
              </a:ext>
            </a:extLst>
          </p:cNvPr>
          <p:cNvSpPr txBox="1"/>
          <p:nvPr/>
        </p:nvSpPr>
        <p:spPr>
          <a:xfrm>
            <a:off x="6785718" y="5154848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209FF6-7A5E-7B80-3A96-440FBD551A80}"/>
              </a:ext>
            </a:extLst>
          </p:cNvPr>
          <p:cNvSpPr/>
          <p:nvPr/>
        </p:nvSpPr>
        <p:spPr>
          <a:xfrm>
            <a:off x="8133522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4B88F4-7AA7-534D-5DBE-77E9D2CE7BAF}"/>
              </a:ext>
            </a:extLst>
          </p:cNvPr>
          <p:cNvSpPr txBox="1"/>
          <p:nvPr/>
        </p:nvSpPr>
        <p:spPr>
          <a:xfrm>
            <a:off x="8004313" y="2457824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pr(versicolor)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F7D722-BD6F-B364-DE39-8F58DF98D330}"/>
              </a:ext>
            </a:extLst>
          </p:cNvPr>
          <p:cNvSpPr/>
          <p:nvPr/>
        </p:nvSpPr>
        <p:spPr>
          <a:xfrm>
            <a:off x="8133522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C5067F-590A-D30F-C4D2-1BBFE9B3A9A8}"/>
              </a:ext>
            </a:extLst>
          </p:cNvPr>
          <p:cNvSpPr/>
          <p:nvPr/>
        </p:nvSpPr>
        <p:spPr>
          <a:xfrm>
            <a:off x="8136834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2D2F17-EA5C-B8F9-2123-4A4F592406A0}"/>
              </a:ext>
            </a:extLst>
          </p:cNvPr>
          <p:cNvSpPr txBox="1"/>
          <p:nvPr/>
        </p:nvSpPr>
        <p:spPr>
          <a:xfrm>
            <a:off x="8136833" y="5168438"/>
            <a:ext cx="1268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E432F-76E4-F12A-ECB5-6A627AABD8EE}"/>
              </a:ext>
            </a:extLst>
          </p:cNvPr>
          <p:cNvSpPr txBox="1"/>
          <p:nvPr/>
        </p:nvSpPr>
        <p:spPr>
          <a:xfrm>
            <a:off x="7996035" y="3813131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pr(virginica)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D22D57-615B-B1A5-6833-DF568942FCDF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534478" y="2007704"/>
            <a:ext cx="1315279" cy="62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B527D0-A777-FFA9-97D4-61DC4ABE2BB4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2534478" y="2628900"/>
            <a:ext cx="1315279" cy="747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AF2E85-5362-C91E-FA16-A660CA842839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>
            <a:off x="2534478" y="2628900"/>
            <a:ext cx="1315279" cy="2103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433878-5C7D-B608-1CCF-FAD773558FA5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>
            <a:off x="2534478" y="2628900"/>
            <a:ext cx="1315279" cy="3458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AA3D23-AEB4-849B-4956-0FB0AE549DE5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 flipV="1">
            <a:off x="2534478" y="2021294"/>
            <a:ext cx="1315279" cy="1920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46A758-A99C-B9F0-7106-FD4B30D1A373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2534478" y="3363011"/>
            <a:ext cx="1315279" cy="578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79E162-C68E-AFE2-05B4-7EA20AFF5332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2534478" y="3941371"/>
            <a:ext cx="1315279" cy="790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74BC28-9486-60C1-6A1F-87E0FE006A6A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2534478" y="3941371"/>
            <a:ext cx="1315279" cy="2132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9CEFD07-7441-2CBC-4619-69111FA89F6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534478" y="2007704"/>
            <a:ext cx="1315279" cy="3246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73CBBA-3085-87F4-3219-1BCCCC2227B2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 flipV="1">
            <a:off x="2534478" y="3376601"/>
            <a:ext cx="1315279" cy="187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124924-38D2-517B-082D-B7734DBA7876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V="1">
            <a:off x="2534478" y="4718318"/>
            <a:ext cx="1315279" cy="535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34A5C9-0619-8198-92C7-91CAC5B55831}"/>
              </a:ext>
            </a:extLst>
          </p:cNvPr>
          <p:cNvCxnSpPr>
            <a:cxnSpLocks/>
            <a:stCxn id="9" idx="6"/>
            <a:endCxn id="31" idx="1"/>
          </p:cNvCxnSpPr>
          <p:nvPr/>
        </p:nvCxnSpPr>
        <p:spPr>
          <a:xfrm>
            <a:off x="2534478" y="5253842"/>
            <a:ext cx="1315279" cy="833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22FE82-26D6-1EF6-E77C-B079EB5D5A7F}"/>
              </a:ext>
            </a:extLst>
          </p:cNvPr>
          <p:cNvCxnSpPr>
            <a:cxnSpLocks/>
            <a:stCxn id="22" idx="6"/>
            <a:endCxn id="39" idx="1"/>
          </p:cNvCxnSpPr>
          <p:nvPr/>
        </p:nvCxnSpPr>
        <p:spPr>
          <a:xfrm flipV="1">
            <a:off x="5121965" y="2642490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C5A1513-6125-6BEB-3A1E-B0416A9DFE18}"/>
              </a:ext>
            </a:extLst>
          </p:cNvPr>
          <p:cNvCxnSpPr>
            <a:cxnSpLocks/>
            <a:stCxn id="22" idx="6"/>
            <a:endCxn id="57" idx="1"/>
          </p:cNvCxnSpPr>
          <p:nvPr/>
        </p:nvCxnSpPr>
        <p:spPr>
          <a:xfrm>
            <a:off x="5121965" y="3363011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4C98A9-E574-1FE2-C79F-93C1BA4EBA80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5121965" y="3363011"/>
            <a:ext cx="977347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60CD08-D34A-9E8F-95D3-A46D837CD6A7}"/>
              </a:ext>
            </a:extLst>
          </p:cNvPr>
          <p:cNvCxnSpPr>
            <a:cxnSpLocks/>
            <a:stCxn id="26" idx="6"/>
            <a:endCxn id="39" idx="1"/>
          </p:cNvCxnSpPr>
          <p:nvPr/>
        </p:nvCxnSpPr>
        <p:spPr>
          <a:xfrm flipV="1">
            <a:off x="5121965" y="2642490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3B37B0-FB88-0ABA-E99F-1E1E88DE1509}"/>
              </a:ext>
            </a:extLst>
          </p:cNvPr>
          <p:cNvCxnSpPr>
            <a:cxnSpLocks/>
            <a:stCxn id="26" idx="6"/>
            <a:endCxn id="57" idx="1"/>
          </p:cNvCxnSpPr>
          <p:nvPr/>
        </p:nvCxnSpPr>
        <p:spPr>
          <a:xfrm flipV="1">
            <a:off x="5121965" y="3997797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BF4E6-A7A2-10AD-A931-1D7F744F89A4}"/>
              </a:ext>
            </a:extLst>
          </p:cNvPr>
          <p:cNvCxnSpPr>
            <a:cxnSpLocks/>
            <a:stCxn id="26" idx="6"/>
            <a:endCxn id="61" idx="1"/>
          </p:cNvCxnSpPr>
          <p:nvPr/>
        </p:nvCxnSpPr>
        <p:spPr>
          <a:xfrm>
            <a:off x="5121965" y="4718318"/>
            <a:ext cx="977347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C29D041-1DEF-B817-ED3F-F820A06808B3}"/>
              </a:ext>
            </a:extLst>
          </p:cNvPr>
          <p:cNvCxnSpPr>
            <a:cxnSpLocks/>
            <a:stCxn id="30" idx="6"/>
            <a:endCxn id="57" idx="1"/>
          </p:cNvCxnSpPr>
          <p:nvPr/>
        </p:nvCxnSpPr>
        <p:spPr>
          <a:xfrm flipV="1">
            <a:off x="5121965" y="3997797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0970689-B1F8-C825-B351-027A90BE30DD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5121965" y="2628900"/>
            <a:ext cx="974035" cy="344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D60F50-6935-3EAB-F1F1-358979499065}"/>
              </a:ext>
            </a:extLst>
          </p:cNvPr>
          <p:cNvCxnSpPr>
            <a:cxnSpLocks/>
            <a:stCxn id="30" idx="6"/>
            <a:endCxn id="60" idx="2"/>
          </p:cNvCxnSpPr>
          <p:nvPr/>
        </p:nvCxnSpPr>
        <p:spPr>
          <a:xfrm flipV="1">
            <a:off x="5121965" y="5339514"/>
            <a:ext cx="977347" cy="73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7564CBF-54EE-B04C-9024-1F81A50BA074}"/>
              </a:ext>
            </a:extLst>
          </p:cNvPr>
          <p:cNvCxnSpPr>
            <a:cxnSpLocks/>
            <a:stCxn id="11" idx="6"/>
            <a:endCxn id="39" idx="1"/>
          </p:cNvCxnSpPr>
          <p:nvPr/>
        </p:nvCxnSpPr>
        <p:spPr>
          <a:xfrm>
            <a:off x="5121965" y="2007704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3407-91A5-B323-2750-884EC4940C67}"/>
              </a:ext>
            </a:extLst>
          </p:cNvPr>
          <p:cNvCxnSpPr>
            <a:cxnSpLocks/>
            <a:stCxn id="11" idx="6"/>
            <a:endCxn id="57" idx="1"/>
          </p:cNvCxnSpPr>
          <p:nvPr/>
        </p:nvCxnSpPr>
        <p:spPr>
          <a:xfrm>
            <a:off x="5121965" y="2007704"/>
            <a:ext cx="974035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B914D2A-DC5A-1A0B-6728-CBC44F0EC2A5}"/>
              </a:ext>
            </a:extLst>
          </p:cNvPr>
          <p:cNvCxnSpPr>
            <a:cxnSpLocks/>
            <a:stCxn id="11" idx="6"/>
            <a:endCxn id="60" idx="2"/>
          </p:cNvCxnSpPr>
          <p:nvPr/>
        </p:nvCxnSpPr>
        <p:spPr>
          <a:xfrm>
            <a:off x="5121965" y="2007704"/>
            <a:ext cx="977347" cy="3331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BC1C9B-4C0F-8E9D-735B-0A5B88BE8B3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368208" y="2628900"/>
            <a:ext cx="765314" cy="47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3ABA7D-0482-4921-FCD4-9B7AC42878E6}"/>
              </a:ext>
            </a:extLst>
          </p:cNvPr>
          <p:cNvCxnSpPr>
            <a:cxnSpLocks/>
          </p:cNvCxnSpPr>
          <p:nvPr/>
        </p:nvCxnSpPr>
        <p:spPr>
          <a:xfrm>
            <a:off x="7371520" y="3988770"/>
            <a:ext cx="762002" cy="9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C72CDBE-63DA-27C1-9F18-276208D8974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374832" y="5345159"/>
            <a:ext cx="762001" cy="7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09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 structure and intuition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 example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0598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39A-F3E5-523B-5931-0582AE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DF1-B136-85DB-09A0-AFE0ED6E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Predicts probabilities between zero and one.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Usually used for the final output layer in classification tasks with &gt; 2 classes.</a:t>
            </a:r>
          </a:p>
        </p:txBody>
      </p:sp>
    </p:spTree>
    <p:extLst>
      <p:ext uri="{BB962C8B-B14F-4D97-AF65-F5344CB8AC3E}">
        <p14:creationId xmlns:p14="http://schemas.microsoft.com/office/powerpoint/2010/main" val="4045243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39A-F3E5-523B-5931-0582AE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DF1-B136-85DB-09A0-AFE0ED6E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751" cy="479655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Sigmoid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Predicts values between zero and one.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Often used to predict probabilities for two classes.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Sometimes used in hidden layers (but not often anymore).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0058C-19C9-4BD8-1B9C-763CCABD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93177" y="1343123"/>
            <a:ext cx="6598823" cy="5279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ADAF4-0067-EEBE-2A01-4DEE5335D241}"/>
                  </a:ext>
                </a:extLst>
              </p:cNvPr>
              <p:cNvSpPr txBox="1"/>
              <p:nvPr/>
            </p:nvSpPr>
            <p:spPr>
              <a:xfrm>
                <a:off x="7113069" y="2800951"/>
                <a:ext cx="1929887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ADAF4-0067-EEBE-2A01-4DEE5335D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9" y="2800951"/>
                <a:ext cx="1929887" cy="641714"/>
              </a:xfrm>
              <a:prstGeom prst="rect">
                <a:avLst/>
              </a:prstGeom>
              <a:blipFill>
                <a:blip r:embed="rId4"/>
                <a:stretch>
                  <a:fillRect l="-1316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271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39A-F3E5-523B-5931-0582AE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DF1-B136-85DB-09A0-AFE0ED6E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751" cy="479655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Predicts x.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Generally used for the final output in regression tasks.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8BF6F6-AD1E-0944-DC7F-18605A19ED85}"/>
                  </a:ext>
                </a:extLst>
              </p:cNvPr>
              <p:cNvSpPr txBox="1"/>
              <p:nvPr/>
            </p:nvSpPr>
            <p:spPr>
              <a:xfrm>
                <a:off x="7113069" y="2800951"/>
                <a:ext cx="17622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𝑙𝑖𝑛𝑒𝑎𝑟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8BF6F6-AD1E-0944-DC7F-18605A19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9" y="2800951"/>
                <a:ext cx="1762277" cy="338554"/>
              </a:xfrm>
              <a:prstGeom prst="rect">
                <a:avLst/>
              </a:prstGeom>
              <a:blipFill>
                <a:blip r:embed="rId3"/>
                <a:stretch>
                  <a:fillRect l="-3597" r="-143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8880A9F-2216-2ECC-0709-D43CF91B22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93177" y="1343123"/>
            <a:ext cx="6598822" cy="52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1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39A-F3E5-523B-5931-0582AE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DF1-B136-85DB-09A0-AFE0ED6E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751" cy="479655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Rectified linear unit (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ReLU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Predicts 0 below 0, and then is linear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most common activation function used in hidden layers.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006AF8-150F-8689-E2C2-839677D8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93177" y="1343123"/>
            <a:ext cx="6598822" cy="5279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956DA0-274F-7117-4E64-EA0742591F70}"/>
                  </a:ext>
                </a:extLst>
              </p:cNvPr>
              <p:cNvSpPr txBox="1"/>
              <p:nvPr/>
            </p:nvSpPr>
            <p:spPr>
              <a:xfrm>
                <a:off x="7113069" y="2800951"/>
                <a:ext cx="14134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956DA0-274F-7117-4E64-EA074259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9" y="2800951"/>
                <a:ext cx="1413400" cy="677108"/>
              </a:xfrm>
              <a:prstGeom prst="rect">
                <a:avLst/>
              </a:prstGeom>
              <a:blipFill>
                <a:blip r:embed="rId4"/>
                <a:stretch>
                  <a:fillRect l="-4464" r="-893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622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39A-F3E5-523B-5931-0582AE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DF1-B136-85DB-09A0-AFE0ED6E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751" cy="479655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Leaky rectified linear unit (Leaky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ReLU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Predicts 0.1*x below 0, and then is linear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Another common function used in hidden layers.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511CB-918B-B65C-2F9E-6D78282C5A76}"/>
                  </a:ext>
                </a:extLst>
              </p:cNvPr>
              <p:cNvSpPr txBox="1"/>
              <p:nvPr/>
            </p:nvSpPr>
            <p:spPr>
              <a:xfrm>
                <a:off x="6785809" y="2550674"/>
                <a:ext cx="210793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𝑙𝑒𝑎𝑘𝑦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511CB-918B-B65C-2F9E-6D78282C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09" y="2550674"/>
                <a:ext cx="2107933" cy="553998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D4BF7E-4D6A-0301-3BBB-B2D820B8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93177" y="1343123"/>
            <a:ext cx="6598822" cy="52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5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39A-F3E5-523B-5931-0582AE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DF1-B136-85DB-09A0-AFE0ED6E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751" cy="4796556"/>
          </a:xfrm>
        </p:spPr>
        <p:txBody>
          <a:bodyPr/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Softplus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Predicts between 0 and infinity.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Another common function used in hidden layers.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79277-1C6D-19E4-E96C-CC70044E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8788" y="1363612"/>
            <a:ext cx="6573211" cy="5258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17CD4E-17B0-F889-9882-4774508348F0}"/>
                  </a:ext>
                </a:extLst>
              </p:cNvPr>
              <p:cNvSpPr txBox="1"/>
              <p:nvPr/>
            </p:nvSpPr>
            <p:spPr>
              <a:xfrm>
                <a:off x="7113069" y="2800951"/>
                <a:ext cx="18352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𝑠𝑜𝑓𝑡𝑝𝑙𝑢𝑠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17CD4E-17B0-F889-9882-47745083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9" y="2800951"/>
                <a:ext cx="1835246" cy="677108"/>
              </a:xfrm>
              <a:prstGeom prst="rect">
                <a:avLst/>
              </a:prstGeom>
              <a:blipFill>
                <a:blip r:embed="rId4"/>
                <a:stretch>
                  <a:fillRect l="-5517" r="-1379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462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39A-F3E5-523B-5931-0582AE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Common Functions for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DF1-B136-85DB-09A0-AFE0ED6E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751" cy="479655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Sigmoid (least common)</a:t>
            </a:r>
          </a:p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Softplus</a:t>
            </a:r>
          </a:p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ReLU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Leaky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ReLU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79277-1C6D-19E4-E96C-CC70044E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8788" y="1363612"/>
            <a:ext cx="6573211" cy="52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0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0FB-2220-FB12-69CA-7FFEDC3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3E9-AF8C-7BCD-11F2-FF3B0D4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 structure and intuition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 example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Other Activation Functions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Backpropagation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Next: A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computational activity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04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74-A1BF-F691-E8E0-30D0DF2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A review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932340-FBFD-929B-5820-E921D254AEA7}"/>
              </a:ext>
            </a:extLst>
          </p:cNvPr>
          <p:cNvSpPr/>
          <p:nvPr/>
        </p:nvSpPr>
        <p:spPr>
          <a:xfrm>
            <a:off x="126227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2C564-0490-FD38-874B-3C5F068633F4}"/>
              </a:ext>
            </a:extLst>
          </p:cNvPr>
          <p:cNvSpPr txBox="1"/>
          <p:nvPr/>
        </p:nvSpPr>
        <p:spPr>
          <a:xfrm>
            <a:off x="1508812" y="2270299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DB1BB-C790-3B0B-F277-9C548698B54A}"/>
              </a:ext>
            </a:extLst>
          </p:cNvPr>
          <p:cNvSpPr/>
          <p:nvPr/>
        </p:nvSpPr>
        <p:spPr>
          <a:xfrm>
            <a:off x="1262270" y="3320175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F6334-4B07-3255-8D00-5F074528A604}"/>
              </a:ext>
            </a:extLst>
          </p:cNvPr>
          <p:cNvSpPr txBox="1"/>
          <p:nvPr/>
        </p:nvSpPr>
        <p:spPr>
          <a:xfrm>
            <a:off x="1508812" y="3582770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C6811-6D40-5437-E644-285857013002}"/>
              </a:ext>
            </a:extLst>
          </p:cNvPr>
          <p:cNvSpPr/>
          <p:nvPr/>
        </p:nvSpPr>
        <p:spPr>
          <a:xfrm>
            <a:off x="1262270" y="4632646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760B9-6EED-F006-F4BD-A7DBB870DC99}"/>
              </a:ext>
            </a:extLst>
          </p:cNvPr>
          <p:cNvSpPr txBox="1"/>
          <p:nvPr/>
        </p:nvSpPr>
        <p:spPr>
          <a:xfrm>
            <a:off x="1536737" y="489524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width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D9F1A-D25E-A575-71AA-79D53EF5EED6}"/>
              </a:ext>
            </a:extLst>
          </p:cNvPr>
          <p:cNvSpPr/>
          <p:nvPr/>
        </p:nvSpPr>
        <p:spPr>
          <a:xfrm>
            <a:off x="3849757" y="138650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A4C2A-849F-DAFB-FE27-EBE6E65453B5}"/>
              </a:ext>
            </a:extLst>
          </p:cNvPr>
          <p:cNvSpPr txBox="1"/>
          <p:nvPr/>
        </p:nvSpPr>
        <p:spPr>
          <a:xfrm>
            <a:off x="3849757" y="183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19948B-FA90-04A2-CDEB-245F50416B78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4485861" y="138650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E5124F-5266-1FFF-B412-D91614F74C41}"/>
              </a:ext>
            </a:extLst>
          </p:cNvPr>
          <p:cNvSpPr txBox="1"/>
          <p:nvPr/>
        </p:nvSpPr>
        <p:spPr>
          <a:xfrm>
            <a:off x="4596661" y="1790462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35C1-0807-93BE-8FB8-330B7FDE6FA5}"/>
              </a:ext>
            </a:extLst>
          </p:cNvPr>
          <p:cNvSpPr/>
          <p:nvPr/>
        </p:nvSpPr>
        <p:spPr>
          <a:xfrm>
            <a:off x="3849757" y="2741815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E234B-8DC5-8C26-5BB2-3E1D8F6E09B2}"/>
              </a:ext>
            </a:extLst>
          </p:cNvPr>
          <p:cNvSpPr txBox="1"/>
          <p:nvPr/>
        </p:nvSpPr>
        <p:spPr>
          <a:xfrm>
            <a:off x="3849757" y="3191935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0A84AA-573D-8583-2B82-08B49F1417CF}"/>
              </a:ext>
            </a:extLst>
          </p:cNvPr>
          <p:cNvCxnSpPr>
            <a:stCxn id="22" idx="0"/>
            <a:endCxn id="22" idx="4"/>
          </p:cNvCxnSpPr>
          <p:nvPr/>
        </p:nvCxnSpPr>
        <p:spPr>
          <a:xfrm>
            <a:off x="4485861" y="2741815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4514C6-BC91-AF9C-EB3D-4C9C9FAE44AF}"/>
              </a:ext>
            </a:extLst>
          </p:cNvPr>
          <p:cNvSpPr txBox="1"/>
          <p:nvPr/>
        </p:nvSpPr>
        <p:spPr>
          <a:xfrm>
            <a:off x="4596661" y="3145769"/>
            <a:ext cx="36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F30EC-00A8-C765-E50C-CB100C267A92}"/>
              </a:ext>
            </a:extLst>
          </p:cNvPr>
          <p:cNvSpPr/>
          <p:nvPr/>
        </p:nvSpPr>
        <p:spPr>
          <a:xfrm>
            <a:off x="3849757" y="4097122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E2F274-090E-AC8B-BF5B-7DEA29773926}"/>
              </a:ext>
            </a:extLst>
          </p:cNvPr>
          <p:cNvSpPr txBox="1"/>
          <p:nvPr/>
        </p:nvSpPr>
        <p:spPr>
          <a:xfrm>
            <a:off x="3849757" y="45472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049628-883B-3FCB-77DF-407F3D7224E7}"/>
              </a:ext>
            </a:extLst>
          </p:cNvPr>
          <p:cNvCxnSpPr>
            <a:stCxn id="26" idx="0"/>
            <a:endCxn id="26" idx="4"/>
          </p:cNvCxnSpPr>
          <p:nvPr/>
        </p:nvCxnSpPr>
        <p:spPr>
          <a:xfrm>
            <a:off x="4485861" y="4097122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CC52B-ADB7-AE69-DBBC-72D722C679FB}"/>
              </a:ext>
            </a:extLst>
          </p:cNvPr>
          <p:cNvSpPr txBox="1"/>
          <p:nvPr/>
        </p:nvSpPr>
        <p:spPr>
          <a:xfrm>
            <a:off x="4596661" y="4501076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F74291-037C-4EB2-4109-0ECDC6048CCC}"/>
              </a:ext>
            </a:extLst>
          </p:cNvPr>
          <p:cNvSpPr/>
          <p:nvPr/>
        </p:nvSpPr>
        <p:spPr>
          <a:xfrm>
            <a:off x="3849757" y="5452429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E88EF-728D-0FA6-F384-F2A10FEDC277}"/>
              </a:ext>
            </a:extLst>
          </p:cNvPr>
          <p:cNvSpPr txBox="1"/>
          <p:nvPr/>
        </p:nvSpPr>
        <p:spPr>
          <a:xfrm>
            <a:off x="3849757" y="59025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21A8E6-4754-B579-A155-B16D45C33789}"/>
              </a:ext>
            </a:extLst>
          </p:cNvPr>
          <p:cNvCxnSpPr>
            <a:stCxn id="30" idx="0"/>
            <a:endCxn id="30" idx="4"/>
          </p:cNvCxnSpPr>
          <p:nvPr/>
        </p:nvCxnSpPr>
        <p:spPr>
          <a:xfrm>
            <a:off x="4485861" y="5452429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E4E855-13F6-FF37-8061-C0289C6DD599}"/>
              </a:ext>
            </a:extLst>
          </p:cNvPr>
          <p:cNvSpPr txBox="1"/>
          <p:nvPr/>
        </p:nvSpPr>
        <p:spPr>
          <a:xfrm>
            <a:off x="4596661" y="5856383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D0C6AF-BDE8-2BA1-1B75-90386F14183E}"/>
              </a:ext>
            </a:extLst>
          </p:cNvPr>
          <p:cNvSpPr/>
          <p:nvPr/>
        </p:nvSpPr>
        <p:spPr>
          <a:xfrm>
            <a:off x="609600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B3D7A-717D-E685-994C-3824459F9439}"/>
              </a:ext>
            </a:extLst>
          </p:cNvPr>
          <p:cNvSpPr txBox="1"/>
          <p:nvPr/>
        </p:nvSpPr>
        <p:spPr>
          <a:xfrm>
            <a:off x="6096000" y="2457824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D25FB-EEFA-2DFB-A067-CD8254247182}"/>
              </a:ext>
            </a:extLst>
          </p:cNvPr>
          <p:cNvCxnSpPr>
            <a:stCxn id="38" idx="0"/>
            <a:endCxn id="38" idx="4"/>
          </p:cNvCxnSpPr>
          <p:nvPr/>
        </p:nvCxnSpPr>
        <p:spPr>
          <a:xfrm>
            <a:off x="6732104" y="2007704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993044-862E-EE55-C76F-CA53287E9858}"/>
              </a:ext>
            </a:extLst>
          </p:cNvPr>
          <p:cNvSpPr txBox="1"/>
          <p:nvPr/>
        </p:nvSpPr>
        <p:spPr>
          <a:xfrm>
            <a:off x="6782406" y="2444234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457943-8FCC-D243-8ADE-8F68D3903051}"/>
              </a:ext>
            </a:extLst>
          </p:cNvPr>
          <p:cNvSpPr/>
          <p:nvPr/>
        </p:nvSpPr>
        <p:spPr>
          <a:xfrm>
            <a:off x="6096000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FE8A55-83E2-CB2A-E2B3-23A31E695095}"/>
              </a:ext>
            </a:extLst>
          </p:cNvPr>
          <p:cNvSpPr txBox="1"/>
          <p:nvPr/>
        </p:nvSpPr>
        <p:spPr>
          <a:xfrm>
            <a:off x="6096000" y="3813131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ACCA8C-4D9B-1CC6-829A-4C78F4A3EE04}"/>
              </a:ext>
            </a:extLst>
          </p:cNvPr>
          <p:cNvCxnSpPr>
            <a:stCxn id="56" idx="0"/>
            <a:endCxn id="56" idx="4"/>
          </p:cNvCxnSpPr>
          <p:nvPr/>
        </p:nvCxnSpPr>
        <p:spPr>
          <a:xfrm>
            <a:off x="6732104" y="3363011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482853-36FE-C7A3-B859-A925933D65CF}"/>
              </a:ext>
            </a:extLst>
          </p:cNvPr>
          <p:cNvSpPr txBox="1"/>
          <p:nvPr/>
        </p:nvSpPr>
        <p:spPr>
          <a:xfrm>
            <a:off x="6782406" y="3799541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8B255F-8548-F9BF-A1FA-7F4C8F730588}"/>
              </a:ext>
            </a:extLst>
          </p:cNvPr>
          <p:cNvSpPr/>
          <p:nvPr/>
        </p:nvSpPr>
        <p:spPr>
          <a:xfrm>
            <a:off x="6099312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D97180-2D6A-2141-FB0E-8FCC9132F990}"/>
              </a:ext>
            </a:extLst>
          </p:cNvPr>
          <p:cNvSpPr txBox="1"/>
          <p:nvPr/>
        </p:nvSpPr>
        <p:spPr>
          <a:xfrm>
            <a:off x="6099312" y="516843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7F2FB8-CD8F-2765-32B4-DFF6BDEA5CD2}"/>
              </a:ext>
            </a:extLst>
          </p:cNvPr>
          <p:cNvCxnSpPr>
            <a:stCxn id="60" idx="0"/>
            <a:endCxn id="60" idx="4"/>
          </p:cNvCxnSpPr>
          <p:nvPr/>
        </p:nvCxnSpPr>
        <p:spPr>
          <a:xfrm>
            <a:off x="6735416" y="471831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8355A5-B6B0-A0B0-C1E5-9569B0DC8320}"/>
              </a:ext>
            </a:extLst>
          </p:cNvPr>
          <p:cNvSpPr txBox="1"/>
          <p:nvPr/>
        </p:nvSpPr>
        <p:spPr>
          <a:xfrm>
            <a:off x="6785718" y="5154848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209FF6-7A5E-7B80-3A96-440FBD551A80}"/>
              </a:ext>
            </a:extLst>
          </p:cNvPr>
          <p:cNvSpPr/>
          <p:nvPr/>
        </p:nvSpPr>
        <p:spPr>
          <a:xfrm>
            <a:off x="8133522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4B88F4-7AA7-534D-5DBE-77E9D2CE7BAF}"/>
              </a:ext>
            </a:extLst>
          </p:cNvPr>
          <p:cNvSpPr txBox="1"/>
          <p:nvPr/>
        </p:nvSpPr>
        <p:spPr>
          <a:xfrm>
            <a:off x="8004313" y="2457824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pr(versicolor)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F7D722-BD6F-B364-DE39-8F58DF98D330}"/>
              </a:ext>
            </a:extLst>
          </p:cNvPr>
          <p:cNvSpPr/>
          <p:nvPr/>
        </p:nvSpPr>
        <p:spPr>
          <a:xfrm>
            <a:off x="8133522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C5067F-590A-D30F-C4D2-1BBFE9B3A9A8}"/>
              </a:ext>
            </a:extLst>
          </p:cNvPr>
          <p:cNvSpPr/>
          <p:nvPr/>
        </p:nvSpPr>
        <p:spPr>
          <a:xfrm>
            <a:off x="8136834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2D2F17-EA5C-B8F9-2123-4A4F592406A0}"/>
              </a:ext>
            </a:extLst>
          </p:cNvPr>
          <p:cNvSpPr txBox="1"/>
          <p:nvPr/>
        </p:nvSpPr>
        <p:spPr>
          <a:xfrm>
            <a:off x="8136833" y="5168438"/>
            <a:ext cx="1268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E432F-76E4-F12A-ECB5-6A627AABD8EE}"/>
              </a:ext>
            </a:extLst>
          </p:cNvPr>
          <p:cNvSpPr txBox="1"/>
          <p:nvPr/>
        </p:nvSpPr>
        <p:spPr>
          <a:xfrm>
            <a:off x="7996035" y="3813131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pr(virginica)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D22D57-615B-B1A5-6833-DF568942FCDF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534478" y="2007704"/>
            <a:ext cx="1315279" cy="62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B527D0-A777-FFA9-97D4-61DC4ABE2BB4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2534478" y="2628900"/>
            <a:ext cx="1315279" cy="747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AF2E85-5362-C91E-FA16-A660CA842839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>
            <a:off x="2534478" y="2628900"/>
            <a:ext cx="1315279" cy="2103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433878-5C7D-B608-1CCF-FAD773558FA5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>
            <a:off x="2534478" y="2628900"/>
            <a:ext cx="1315279" cy="3458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AA3D23-AEB4-849B-4956-0FB0AE549DE5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 flipV="1">
            <a:off x="2534478" y="2021294"/>
            <a:ext cx="1315279" cy="1920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46A758-A99C-B9F0-7106-FD4B30D1A373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2534478" y="3363011"/>
            <a:ext cx="1315279" cy="578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79E162-C68E-AFE2-05B4-7EA20AFF5332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2534478" y="3941371"/>
            <a:ext cx="1315279" cy="790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74BC28-9486-60C1-6A1F-87E0FE006A6A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2534478" y="3941371"/>
            <a:ext cx="1315279" cy="2132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9CEFD07-7441-2CBC-4619-69111FA89F6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534478" y="2007704"/>
            <a:ext cx="1315279" cy="3246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73CBBA-3085-87F4-3219-1BCCCC2227B2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 flipV="1">
            <a:off x="2534478" y="3376601"/>
            <a:ext cx="1315279" cy="187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124924-38D2-517B-082D-B7734DBA7876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V="1">
            <a:off x="2534478" y="4718318"/>
            <a:ext cx="1315279" cy="535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34A5C9-0619-8198-92C7-91CAC5B55831}"/>
              </a:ext>
            </a:extLst>
          </p:cNvPr>
          <p:cNvCxnSpPr>
            <a:cxnSpLocks/>
            <a:stCxn id="9" idx="6"/>
            <a:endCxn id="31" idx="1"/>
          </p:cNvCxnSpPr>
          <p:nvPr/>
        </p:nvCxnSpPr>
        <p:spPr>
          <a:xfrm>
            <a:off x="2534478" y="5253842"/>
            <a:ext cx="1315279" cy="833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22FE82-26D6-1EF6-E77C-B079EB5D5A7F}"/>
              </a:ext>
            </a:extLst>
          </p:cNvPr>
          <p:cNvCxnSpPr>
            <a:cxnSpLocks/>
            <a:stCxn id="22" idx="6"/>
            <a:endCxn id="39" idx="1"/>
          </p:cNvCxnSpPr>
          <p:nvPr/>
        </p:nvCxnSpPr>
        <p:spPr>
          <a:xfrm flipV="1">
            <a:off x="5121965" y="2642490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C5A1513-6125-6BEB-3A1E-B0416A9DFE18}"/>
              </a:ext>
            </a:extLst>
          </p:cNvPr>
          <p:cNvCxnSpPr>
            <a:cxnSpLocks/>
            <a:stCxn id="22" idx="6"/>
            <a:endCxn id="57" idx="1"/>
          </p:cNvCxnSpPr>
          <p:nvPr/>
        </p:nvCxnSpPr>
        <p:spPr>
          <a:xfrm>
            <a:off x="5121965" y="3363011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4C98A9-E574-1FE2-C79F-93C1BA4EBA80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5121965" y="3363011"/>
            <a:ext cx="977347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60CD08-D34A-9E8F-95D3-A46D837CD6A7}"/>
              </a:ext>
            </a:extLst>
          </p:cNvPr>
          <p:cNvCxnSpPr>
            <a:cxnSpLocks/>
            <a:stCxn id="26" idx="6"/>
            <a:endCxn id="39" idx="1"/>
          </p:cNvCxnSpPr>
          <p:nvPr/>
        </p:nvCxnSpPr>
        <p:spPr>
          <a:xfrm flipV="1">
            <a:off x="5121965" y="2642490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3B37B0-FB88-0ABA-E99F-1E1E88DE1509}"/>
              </a:ext>
            </a:extLst>
          </p:cNvPr>
          <p:cNvCxnSpPr>
            <a:cxnSpLocks/>
            <a:stCxn id="26" idx="6"/>
            <a:endCxn id="57" idx="1"/>
          </p:cNvCxnSpPr>
          <p:nvPr/>
        </p:nvCxnSpPr>
        <p:spPr>
          <a:xfrm flipV="1">
            <a:off x="5121965" y="3997797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BF4E6-A7A2-10AD-A931-1D7F744F89A4}"/>
              </a:ext>
            </a:extLst>
          </p:cNvPr>
          <p:cNvCxnSpPr>
            <a:cxnSpLocks/>
            <a:stCxn id="26" idx="6"/>
            <a:endCxn id="61" idx="1"/>
          </p:cNvCxnSpPr>
          <p:nvPr/>
        </p:nvCxnSpPr>
        <p:spPr>
          <a:xfrm>
            <a:off x="5121965" y="4718318"/>
            <a:ext cx="977347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C29D041-1DEF-B817-ED3F-F820A06808B3}"/>
              </a:ext>
            </a:extLst>
          </p:cNvPr>
          <p:cNvCxnSpPr>
            <a:cxnSpLocks/>
            <a:stCxn id="30" idx="6"/>
            <a:endCxn id="57" idx="1"/>
          </p:cNvCxnSpPr>
          <p:nvPr/>
        </p:nvCxnSpPr>
        <p:spPr>
          <a:xfrm flipV="1">
            <a:off x="5121965" y="3997797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0970689-B1F8-C825-B351-027A90BE30DD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5121965" y="2628900"/>
            <a:ext cx="974035" cy="344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D60F50-6935-3EAB-F1F1-358979499065}"/>
              </a:ext>
            </a:extLst>
          </p:cNvPr>
          <p:cNvCxnSpPr>
            <a:cxnSpLocks/>
            <a:stCxn id="30" idx="6"/>
            <a:endCxn id="60" idx="2"/>
          </p:cNvCxnSpPr>
          <p:nvPr/>
        </p:nvCxnSpPr>
        <p:spPr>
          <a:xfrm flipV="1">
            <a:off x="5121965" y="5339514"/>
            <a:ext cx="977347" cy="73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7564CBF-54EE-B04C-9024-1F81A50BA074}"/>
              </a:ext>
            </a:extLst>
          </p:cNvPr>
          <p:cNvCxnSpPr>
            <a:cxnSpLocks/>
            <a:stCxn id="11" idx="6"/>
            <a:endCxn id="39" idx="1"/>
          </p:cNvCxnSpPr>
          <p:nvPr/>
        </p:nvCxnSpPr>
        <p:spPr>
          <a:xfrm>
            <a:off x="5121965" y="2007704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3407-91A5-B323-2750-884EC4940C67}"/>
              </a:ext>
            </a:extLst>
          </p:cNvPr>
          <p:cNvCxnSpPr>
            <a:cxnSpLocks/>
            <a:stCxn id="11" idx="6"/>
            <a:endCxn id="57" idx="1"/>
          </p:cNvCxnSpPr>
          <p:nvPr/>
        </p:nvCxnSpPr>
        <p:spPr>
          <a:xfrm>
            <a:off x="5121965" y="2007704"/>
            <a:ext cx="974035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B914D2A-DC5A-1A0B-6728-CBC44F0EC2A5}"/>
              </a:ext>
            </a:extLst>
          </p:cNvPr>
          <p:cNvCxnSpPr>
            <a:cxnSpLocks/>
            <a:stCxn id="11" idx="6"/>
            <a:endCxn id="60" idx="2"/>
          </p:cNvCxnSpPr>
          <p:nvPr/>
        </p:nvCxnSpPr>
        <p:spPr>
          <a:xfrm>
            <a:off x="5121965" y="2007704"/>
            <a:ext cx="977347" cy="3331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BC1C9B-4C0F-8E9D-735B-0A5B88BE8B3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368208" y="2628900"/>
            <a:ext cx="765314" cy="47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3ABA7D-0482-4921-FCD4-9B7AC42878E6}"/>
              </a:ext>
            </a:extLst>
          </p:cNvPr>
          <p:cNvCxnSpPr>
            <a:cxnSpLocks/>
          </p:cNvCxnSpPr>
          <p:nvPr/>
        </p:nvCxnSpPr>
        <p:spPr>
          <a:xfrm>
            <a:off x="7371520" y="3988770"/>
            <a:ext cx="762002" cy="9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C72CDBE-63DA-27C1-9F18-276208D8974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374832" y="5345159"/>
            <a:ext cx="762001" cy="7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E78BBC-F15E-D862-D65B-B1C28890A459}"/>
              </a:ext>
            </a:extLst>
          </p:cNvPr>
          <p:cNvSpPr txBox="1"/>
          <p:nvPr/>
        </p:nvSpPr>
        <p:spPr>
          <a:xfrm>
            <a:off x="9780104" y="2628900"/>
            <a:ext cx="17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hidden layers?</a:t>
            </a:r>
          </a:p>
        </p:txBody>
      </p:sp>
    </p:spTree>
    <p:extLst>
      <p:ext uri="{BB962C8B-B14F-4D97-AF65-F5344CB8AC3E}">
        <p14:creationId xmlns:p14="http://schemas.microsoft.com/office/powerpoint/2010/main" val="2580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74-A1BF-F691-E8E0-30D0DF2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A review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932340-FBFD-929B-5820-E921D254AEA7}"/>
              </a:ext>
            </a:extLst>
          </p:cNvPr>
          <p:cNvSpPr/>
          <p:nvPr/>
        </p:nvSpPr>
        <p:spPr>
          <a:xfrm>
            <a:off x="126227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2C564-0490-FD38-874B-3C5F068633F4}"/>
              </a:ext>
            </a:extLst>
          </p:cNvPr>
          <p:cNvSpPr txBox="1"/>
          <p:nvPr/>
        </p:nvSpPr>
        <p:spPr>
          <a:xfrm>
            <a:off x="1508812" y="2270299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DB1BB-C790-3B0B-F277-9C548698B54A}"/>
              </a:ext>
            </a:extLst>
          </p:cNvPr>
          <p:cNvSpPr/>
          <p:nvPr/>
        </p:nvSpPr>
        <p:spPr>
          <a:xfrm>
            <a:off x="1262270" y="3320175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F6334-4B07-3255-8D00-5F074528A604}"/>
              </a:ext>
            </a:extLst>
          </p:cNvPr>
          <p:cNvSpPr txBox="1"/>
          <p:nvPr/>
        </p:nvSpPr>
        <p:spPr>
          <a:xfrm>
            <a:off x="1508812" y="3582770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C6811-6D40-5437-E644-285857013002}"/>
              </a:ext>
            </a:extLst>
          </p:cNvPr>
          <p:cNvSpPr/>
          <p:nvPr/>
        </p:nvSpPr>
        <p:spPr>
          <a:xfrm>
            <a:off x="1262270" y="4632646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760B9-6EED-F006-F4BD-A7DBB870DC99}"/>
              </a:ext>
            </a:extLst>
          </p:cNvPr>
          <p:cNvSpPr txBox="1"/>
          <p:nvPr/>
        </p:nvSpPr>
        <p:spPr>
          <a:xfrm>
            <a:off x="1536737" y="489524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width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D9F1A-D25E-A575-71AA-79D53EF5EED6}"/>
              </a:ext>
            </a:extLst>
          </p:cNvPr>
          <p:cNvSpPr/>
          <p:nvPr/>
        </p:nvSpPr>
        <p:spPr>
          <a:xfrm>
            <a:off x="3849757" y="138650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A4C2A-849F-DAFB-FE27-EBE6E65453B5}"/>
              </a:ext>
            </a:extLst>
          </p:cNvPr>
          <p:cNvSpPr txBox="1"/>
          <p:nvPr/>
        </p:nvSpPr>
        <p:spPr>
          <a:xfrm>
            <a:off x="3849757" y="183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19948B-FA90-04A2-CDEB-245F50416B78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4485861" y="138650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E5124F-5266-1FFF-B412-D91614F74C41}"/>
              </a:ext>
            </a:extLst>
          </p:cNvPr>
          <p:cNvSpPr txBox="1"/>
          <p:nvPr/>
        </p:nvSpPr>
        <p:spPr>
          <a:xfrm>
            <a:off x="4596661" y="1790462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35C1-0807-93BE-8FB8-330B7FDE6FA5}"/>
              </a:ext>
            </a:extLst>
          </p:cNvPr>
          <p:cNvSpPr/>
          <p:nvPr/>
        </p:nvSpPr>
        <p:spPr>
          <a:xfrm>
            <a:off x="3849757" y="2741815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E234B-8DC5-8C26-5BB2-3E1D8F6E09B2}"/>
              </a:ext>
            </a:extLst>
          </p:cNvPr>
          <p:cNvSpPr txBox="1"/>
          <p:nvPr/>
        </p:nvSpPr>
        <p:spPr>
          <a:xfrm>
            <a:off x="3849757" y="3191935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0A84AA-573D-8583-2B82-08B49F1417CF}"/>
              </a:ext>
            </a:extLst>
          </p:cNvPr>
          <p:cNvCxnSpPr>
            <a:stCxn id="22" idx="0"/>
            <a:endCxn id="22" idx="4"/>
          </p:cNvCxnSpPr>
          <p:nvPr/>
        </p:nvCxnSpPr>
        <p:spPr>
          <a:xfrm>
            <a:off x="4485861" y="2741815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4514C6-BC91-AF9C-EB3D-4C9C9FAE44AF}"/>
              </a:ext>
            </a:extLst>
          </p:cNvPr>
          <p:cNvSpPr txBox="1"/>
          <p:nvPr/>
        </p:nvSpPr>
        <p:spPr>
          <a:xfrm>
            <a:off x="4596661" y="3145769"/>
            <a:ext cx="36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F30EC-00A8-C765-E50C-CB100C267A92}"/>
              </a:ext>
            </a:extLst>
          </p:cNvPr>
          <p:cNvSpPr/>
          <p:nvPr/>
        </p:nvSpPr>
        <p:spPr>
          <a:xfrm>
            <a:off x="3849757" y="4097122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E2F274-090E-AC8B-BF5B-7DEA29773926}"/>
              </a:ext>
            </a:extLst>
          </p:cNvPr>
          <p:cNvSpPr txBox="1"/>
          <p:nvPr/>
        </p:nvSpPr>
        <p:spPr>
          <a:xfrm>
            <a:off x="3849757" y="45472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049628-883B-3FCB-77DF-407F3D7224E7}"/>
              </a:ext>
            </a:extLst>
          </p:cNvPr>
          <p:cNvCxnSpPr>
            <a:stCxn id="26" idx="0"/>
            <a:endCxn id="26" idx="4"/>
          </p:cNvCxnSpPr>
          <p:nvPr/>
        </p:nvCxnSpPr>
        <p:spPr>
          <a:xfrm>
            <a:off x="4485861" y="4097122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CC52B-ADB7-AE69-DBBC-72D722C679FB}"/>
              </a:ext>
            </a:extLst>
          </p:cNvPr>
          <p:cNvSpPr txBox="1"/>
          <p:nvPr/>
        </p:nvSpPr>
        <p:spPr>
          <a:xfrm>
            <a:off x="4596661" y="4501076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F74291-037C-4EB2-4109-0ECDC6048CCC}"/>
              </a:ext>
            </a:extLst>
          </p:cNvPr>
          <p:cNvSpPr/>
          <p:nvPr/>
        </p:nvSpPr>
        <p:spPr>
          <a:xfrm>
            <a:off x="3849757" y="5452429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E88EF-728D-0FA6-F384-F2A10FEDC277}"/>
              </a:ext>
            </a:extLst>
          </p:cNvPr>
          <p:cNvSpPr txBox="1"/>
          <p:nvPr/>
        </p:nvSpPr>
        <p:spPr>
          <a:xfrm>
            <a:off x="3849757" y="59025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21A8E6-4754-B579-A155-B16D45C33789}"/>
              </a:ext>
            </a:extLst>
          </p:cNvPr>
          <p:cNvCxnSpPr>
            <a:stCxn id="30" idx="0"/>
            <a:endCxn id="30" idx="4"/>
          </p:cNvCxnSpPr>
          <p:nvPr/>
        </p:nvCxnSpPr>
        <p:spPr>
          <a:xfrm>
            <a:off x="4485861" y="5452429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E4E855-13F6-FF37-8061-C0289C6DD599}"/>
              </a:ext>
            </a:extLst>
          </p:cNvPr>
          <p:cNvSpPr txBox="1"/>
          <p:nvPr/>
        </p:nvSpPr>
        <p:spPr>
          <a:xfrm>
            <a:off x="4596661" y="5856383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D0C6AF-BDE8-2BA1-1B75-90386F14183E}"/>
              </a:ext>
            </a:extLst>
          </p:cNvPr>
          <p:cNvSpPr/>
          <p:nvPr/>
        </p:nvSpPr>
        <p:spPr>
          <a:xfrm>
            <a:off x="609600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B3D7A-717D-E685-994C-3824459F9439}"/>
              </a:ext>
            </a:extLst>
          </p:cNvPr>
          <p:cNvSpPr txBox="1"/>
          <p:nvPr/>
        </p:nvSpPr>
        <p:spPr>
          <a:xfrm>
            <a:off x="6096000" y="2457824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D25FB-EEFA-2DFB-A067-CD8254247182}"/>
              </a:ext>
            </a:extLst>
          </p:cNvPr>
          <p:cNvCxnSpPr>
            <a:stCxn id="38" idx="0"/>
            <a:endCxn id="38" idx="4"/>
          </p:cNvCxnSpPr>
          <p:nvPr/>
        </p:nvCxnSpPr>
        <p:spPr>
          <a:xfrm>
            <a:off x="6732104" y="2007704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993044-862E-EE55-C76F-CA53287E9858}"/>
              </a:ext>
            </a:extLst>
          </p:cNvPr>
          <p:cNvSpPr txBox="1"/>
          <p:nvPr/>
        </p:nvSpPr>
        <p:spPr>
          <a:xfrm>
            <a:off x="6782406" y="2444234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457943-8FCC-D243-8ADE-8F68D3903051}"/>
              </a:ext>
            </a:extLst>
          </p:cNvPr>
          <p:cNvSpPr/>
          <p:nvPr/>
        </p:nvSpPr>
        <p:spPr>
          <a:xfrm>
            <a:off x="6096000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FE8A55-83E2-CB2A-E2B3-23A31E695095}"/>
              </a:ext>
            </a:extLst>
          </p:cNvPr>
          <p:cNvSpPr txBox="1"/>
          <p:nvPr/>
        </p:nvSpPr>
        <p:spPr>
          <a:xfrm>
            <a:off x="6096000" y="3813131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ACCA8C-4D9B-1CC6-829A-4C78F4A3EE04}"/>
              </a:ext>
            </a:extLst>
          </p:cNvPr>
          <p:cNvCxnSpPr>
            <a:stCxn id="56" idx="0"/>
            <a:endCxn id="56" idx="4"/>
          </p:cNvCxnSpPr>
          <p:nvPr/>
        </p:nvCxnSpPr>
        <p:spPr>
          <a:xfrm>
            <a:off x="6732104" y="3363011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482853-36FE-C7A3-B859-A925933D65CF}"/>
              </a:ext>
            </a:extLst>
          </p:cNvPr>
          <p:cNvSpPr txBox="1"/>
          <p:nvPr/>
        </p:nvSpPr>
        <p:spPr>
          <a:xfrm>
            <a:off x="6782406" y="3799541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8B255F-8548-F9BF-A1FA-7F4C8F730588}"/>
              </a:ext>
            </a:extLst>
          </p:cNvPr>
          <p:cNvSpPr/>
          <p:nvPr/>
        </p:nvSpPr>
        <p:spPr>
          <a:xfrm>
            <a:off x="6099312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D97180-2D6A-2141-FB0E-8FCC9132F990}"/>
              </a:ext>
            </a:extLst>
          </p:cNvPr>
          <p:cNvSpPr txBox="1"/>
          <p:nvPr/>
        </p:nvSpPr>
        <p:spPr>
          <a:xfrm>
            <a:off x="6099312" y="516843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7F2FB8-CD8F-2765-32B4-DFF6BDEA5CD2}"/>
              </a:ext>
            </a:extLst>
          </p:cNvPr>
          <p:cNvCxnSpPr>
            <a:stCxn id="60" idx="0"/>
            <a:endCxn id="60" idx="4"/>
          </p:cNvCxnSpPr>
          <p:nvPr/>
        </p:nvCxnSpPr>
        <p:spPr>
          <a:xfrm>
            <a:off x="6735416" y="471831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8355A5-B6B0-A0B0-C1E5-9569B0DC8320}"/>
              </a:ext>
            </a:extLst>
          </p:cNvPr>
          <p:cNvSpPr txBox="1"/>
          <p:nvPr/>
        </p:nvSpPr>
        <p:spPr>
          <a:xfrm>
            <a:off x="6785718" y="5154848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209FF6-7A5E-7B80-3A96-440FBD551A80}"/>
              </a:ext>
            </a:extLst>
          </p:cNvPr>
          <p:cNvSpPr/>
          <p:nvPr/>
        </p:nvSpPr>
        <p:spPr>
          <a:xfrm>
            <a:off x="8133522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4B88F4-7AA7-534D-5DBE-77E9D2CE7BAF}"/>
              </a:ext>
            </a:extLst>
          </p:cNvPr>
          <p:cNvSpPr txBox="1"/>
          <p:nvPr/>
        </p:nvSpPr>
        <p:spPr>
          <a:xfrm>
            <a:off x="8004313" y="2457824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pr(versicolor)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F7D722-BD6F-B364-DE39-8F58DF98D330}"/>
              </a:ext>
            </a:extLst>
          </p:cNvPr>
          <p:cNvSpPr/>
          <p:nvPr/>
        </p:nvSpPr>
        <p:spPr>
          <a:xfrm>
            <a:off x="8133522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C5067F-590A-D30F-C4D2-1BBFE9B3A9A8}"/>
              </a:ext>
            </a:extLst>
          </p:cNvPr>
          <p:cNvSpPr/>
          <p:nvPr/>
        </p:nvSpPr>
        <p:spPr>
          <a:xfrm>
            <a:off x="8136834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2D2F17-EA5C-B8F9-2123-4A4F592406A0}"/>
              </a:ext>
            </a:extLst>
          </p:cNvPr>
          <p:cNvSpPr txBox="1"/>
          <p:nvPr/>
        </p:nvSpPr>
        <p:spPr>
          <a:xfrm>
            <a:off x="8136833" y="5168438"/>
            <a:ext cx="1268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E432F-76E4-F12A-ECB5-6A627AABD8EE}"/>
              </a:ext>
            </a:extLst>
          </p:cNvPr>
          <p:cNvSpPr txBox="1"/>
          <p:nvPr/>
        </p:nvSpPr>
        <p:spPr>
          <a:xfrm>
            <a:off x="7996035" y="3813131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pr(virginica)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D22D57-615B-B1A5-6833-DF568942FCDF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534478" y="2007704"/>
            <a:ext cx="1315279" cy="62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B527D0-A777-FFA9-97D4-61DC4ABE2BB4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2534478" y="2628900"/>
            <a:ext cx="1315279" cy="747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AF2E85-5362-C91E-FA16-A660CA842839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>
            <a:off x="2534478" y="2628900"/>
            <a:ext cx="1315279" cy="2103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433878-5C7D-B608-1CCF-FAD773558FA5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>
            <a:off x="2534478" y="2628900"/>
            <a:ext cx="1315279" cy="3458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AA3D23-AEB4-849B-4956-0FB0AE549DE5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 flipV="1">
            <a:off x="2534478" y="2021294"/>
            <a:ext cx="1315279" cy="1920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46A758-A99C-B9F0-7106-FD4B30D1A373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2534478" y="3363011"/>
            <a:ext cx="1315279" cy="578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79E162-C68E-AFE2-05B4-7EA20AFF5332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2534478" y="3941371"/>
            <a:ext cx="1315279" cy="790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74BC28-9486-60C1-6A1F-87E0FE006A6A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2534478" y="3941371"/>
            <a:ext cx="1315279" cy="2132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9CEFD07-7441-2CBC-4619-69111FA89F6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534478" y="2007704"/>
            <a:ext cx="1315279" cy="3246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73CBBA-3085-87F4-3219-1BCCCC2227B2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 flipV="1">
            <a:off x="2534478" y="3376601"/>
            <a:ext cx="1315279" cy="187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124924-38D2-517B-082D-B7734DBA7876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V="1">
            <a:off x="2534478" y="4718318"/>
            <a:ext cx="1315279" cy="535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34A5C9-0619-8198-92C7-91CAC5B55831}"/>
              </a:ext>
            </a:extLst>
          </p:cNvPr>
          <p:cNvCxnSpPr>
            <a:cxnSpLocks/>
            <a:stCxn id="9" idx="6"/>
            <a:endCxn id="31" idx="1"/>
          </p:cNvCxnSpPr>
          <p:nvPr/>
        </p:nvCxnSpPr>
        <p:spPr>
          <a:xfrm>
            <a:off x="2534478" y="5253842"/>
            <a:ext cx="1315279" cy="833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22FE82-26D6-1EF6-E77C-B079EB5D5A7F}"/>
              </a:ext>
            </a:extLst>
          </p:cNvPr>
          <p:cNvCxnSpPr>
            <a:cxnSpLocks/>
            <a:stCxn id="22" idx="6"/>
            <a:endCxn id="39" idx="1"/>
          </p:cNvCxnSpPr>
          <p:nvPr/>
        </p:nvCxnSpPr>
        <p:spPr>
          <a:xfrm flipV="1">
            <a:off x="5121965" y="2642490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C5A1513-6125-6BEB-3A1E-B0416A9DFE18}"/>
              </a:ext>
            </a:extLst>
          </p:cNvPr>
          <p:cNvCxnSpPr>
            <a:cxnSpLocks/>
            <a:stCxn id="22" idx="6"/>
            <a:endCxn id="57" idx="1"/>
          </p:cNvCxnSpPr>
          <p:nvPr/>
        </p:nvCxnSpPr>
        <p:spPr>
          <a:xfrm>
            <a:off x="5121965" y="3363011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4C98A9-E574-1FE2-C79F-93C1BA4EBA80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5121965" y="3363011"/>
            <a:ext cx="977347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60CD08-D34A-9E8F-95D3-A46D837CD6A7}"/>
              </a:ext>
            </a:extLst>
          </p:cNvPr>
          <p:cNvCxnSpPr>
            <a:cxnSpLocks/>
            <a:stCxn id="26" idx="6"/>
            <a:endCxn id="39" idx="1"/>
          </p:cNvCxnSpPr>
          <p:nvPr/>
        </p:nvCxnSpPr>
        <p:spPr>
          <a:xfrm flipV="1">
            <a:off x="5121965" y="2642490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3B37B0-FB88-0ABA-E99F-1E1E88DE1509}"/>
              </a:ext>
            </a:extLst>
          </p:cNvPr>
          <p:cNvCxnSpPr>
            <a:cxnSpLocks/>
            <a:stCxn id="26" idx="6"/>
            <a:endCxn id="57" idx="1"/>
          </p:cNvCxnSpPr>
          <p:nvPr/>
        </p:nvCxnSpPr>
        <p:spPr>
          <a:xfrm flipV="1">
            <a:off x="5121965" y="3997797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BF4E6-A7A2-10AD-A931-1D7F744F89A4}"/>
              </a:ext>
            </a:extLst>
          </p:cNvPr>
          <p:cNvCxnSpPr>
            <a:cxnSpLocks/>
            <a:stCxn id="26" idx="6"/>
            <a:endCxn id="61" idx="1"/>
          </p:cNvCxnSpPr>
          <p:nvPr/>
        </p:nvCxnSpPr>
        <p:spPr>
          <a:xfrm>
            <a:off x="5121965" y="4718318"/>
            <a:ext cx="977347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C29D041-1DEF-B817-ED3F-F820A06808B3}"/>
              </a:ext>
            </a:extLst>
          </p:cNvPr>
          <p:cNvCxnSpPr>
            <a:cxnSpLocks/>
            <a:stCxn id="30" idx="6"/>
            <a:endCxn id="57" idx="1"/>
          </p:cNvCxnSpPr>
          <p:nvPr/>
        </p:nvCxnSpPr>
        <p:spPr>
          <a:xfrm flipV="1">
            <a:off x="5121965" y="3997797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0970689-B1F8-C825-B351-027A90BE30DD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5121965" y="2628900"/>
            <a:ext cx="974035" cy="344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D60F50-6935-3EAB-F1F1-358979499065}"/>
              </a:ext>
            </a:extLst>
          </p:cNvPr>
          <p:cNvCxnSpPr>
            <a:cxnSpLocks/>
            <a:stCxn id="30" idx="6"/>
            <a:endCxn id="60" idx="2"/>
          </p:cNvCxnSpPr>
          <p:nvPr/>
        </p:nvCxnSpPr>
        <p:spPr>
          <a:xfrm flipV="1">
            <a:off x="5121965" y="5339514"/>
            <a:ext cx="977347" cy="73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7564CBF-54EE-B04C-9024-1F81A50BA074}"/>
              </a:ext>
            </a:extLst>
          </p:cNvPr>
          <p:cNvCxnSpPr>
            <a:cxnSpLocks/>
            <a:stCxn id="11" idx="6"/>
            <a:endCxn id="39" idx="1"/>
          </p:cNvCxnSpPr>
          <p:nvPr/>
        </p:nvCxnSpPr>
        <p:spPr>
          <a:xfrm>
            <a:off x="5121965" y="2007704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3407-91A5-B323-2750-884EC4940C67}"/>
              </a:ext>
            </a:extLst>
          </p:cNvPr>
          <p:cNvCxnSpPr>
            <a:cxnSpLocks/>
            <a:stCxn id="11" idx="6"/>
            <a:endCxn id="57" idx="1"/>
          </p:cNvCxnSpPr>
          <p:nvPr/>
        </p:nvCxnSpPr>
        <p:spPr>
          <a:xfrm>
            <a:off x="5121965" y="2007704"/>
            <a:ext cx="974035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B914D2A-DC5A-1A0B-6728-CBC44F0EC2A5}"/>
              </a:ext>
            </a:extLst>
          </p:cNvPr>
          <p:cNvCxnSpPr>
            <a:cxnSpLocks/>
            <a:stCxn id="11" idx="6"/>
            <a:endCxn id="60" idx="2"/>
          </p:cNvCxnSpPr>
          <p:nvPr/>
        </p:nvCxnSpPr>
        <p:spPr>
          <a:xfrm>
            <a:off x="5121965" y="2007704"/>
            <a:ext cx="977347" cy="3331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BC1C9B-4C0F-8E9D-735B-0A5B88BE8B3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368208" y="2628900"/>
            <a:ext cx="765314" cy="47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3ABA7D-0482-4921-FCD4-9B7AC42878E6}"/>
              </a:ext>
            </a:extLst>
          </p:cNvPr>
          <p:cNvCxnSpPr>
            <a:cxnSpLocks/>
          </p:cNvCxnSpPr>
          <p:nvPr/>
        </p:nvCxnSpPr>
        <p:spPr>
          <a:xfrm>
            <a:off x="7371520" y="3988770"/>
            <a:ext cx="762002" cy="9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C72CDBE-63DA-27C1-9F18-276208D8974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374832" y="5345159"/>
            <a:ext cx="762001" cy="7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E78BBC-F15E-D862-D65B-B1C28890A459}"/>
              </a:ext>
            </a:extLst>
          </p:cNvPr>
          <p:cNvSpPr txBox="1"/>
          <p:nvPr/>
        </p:nvSpPr>
        <p:spPr>
          <a:xfrm>
            <a:off x="9780104" y="2628900"/>
            <a:ext cx="1710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hidden layers?</a:t>
            </a:r>
          </a:p>
          <a:p>
            <a:r>
              <a:rPr lang="en-US" dirty="0"/>
              <a:t># parameters?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74-A1BF-F691-E8E0-30D0DF2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A review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932340-FBFD-929B-5820-E921D254AEA7}"/>
              </a:ext>
            </a:extLst>
          </p:cNvPr>
          <p:cNvSpPr/>
          <p:nvPr/>
        </p:nvSpPr>
        <p:spPr>
          <a:xfrm>
            <a:off x="126227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2C564-0490-FD38-874B-3C5F068633F4}"/>
              </a:ext>
            </a:extLst>
          </p:cNvPr>
          <p:cNvSpPr txBox="1"/>
          <p:nvPr/>
        </p:nvSpPr>
        <p:spPr>
          <a:xfrm>
            <a:off x="1508812" y="2270299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DB1BB-C790-3B0B-F277-9C548698B54A}"/>
              </a:ext>
            </a:extLst>
          </p:cNvPr>
          <p:cNvSpPr/>
          <p:nvPr/>
        </p:nvSpPr>
        <p:spPr>
          <a:xfrm>
            <a:off x="1262270" y="3320175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F6334-4B07-3255-8D00-5F074528A604}"/>
              </a:ext>
            </a:extLst>
          </p:cNvPr>
          <p:cNvSpPr txBox="1"/>
          <p:nvPr/>
        </p:nvSpPr>
        <p:spPr>
          <a:xfrm>
            <a:off x="1508812" y="3582770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C6811-6D40-5437-E644-285857013002}"/>
              </a:ext>
            </a:extLst>
          </p:cNvPr>
          <p:cNvSpPr/>
          <p:nvPr/>
        </p:nvSpPr>
        <p:spPr>
          <a:xfrm>
            <a:off x="1262270" y="4632646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760B9-6EED-F006-F4BD-A7DBB870DC99}"/>
              </a:ext>
            </a:extLst>
          </p:cNvPr>
          <p:cNvSpPr txBox="1"/>
          <p:nvPr/>
        </p:nvSpPr>
        <p:spPr>
          <a:xfrm>
            <a:off x="1536737" y="489524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width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D9F1A-D25E-A575-71AA-79D53EF5EED6}"/>
              </a:ext>
            </a:extLst>
          </p:cNvPr>
          <p:cNvSpPr/>
          <p:nvPr/>
        </p:nvSpPr>
        <p:spPr>
          <a:xfrm>
            <a:off x="3849757" y="138650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A4C2A-849F-DAFB-FE27-EBE6E65453B5}"/>
              </a:ext>
            </a:extLst>
          </p:cNvPr>
          <p:cNvSpPr txBox="1"/>
          <p:nvPr/>
        </p:nvSpPr>
        <p:spPr>
          <a:xfrm>
            <a:off x="3849757" y="183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19948B-FA90-04A2-CDEB-245F50416B78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4485861" y="138650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E5124F-5266-1FFF-B412-D91614F74C41}"/>
              </a:ext>
            </a:extLst>
          </p:cNvPr>
          <p:cNvSpPr txBox="1"/>
          <p:nvPr/>
        </p:nvSpPr>
        <p:spPr>
          <a:xfrm>
            <a:off x="4596661" y="1790462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35C1-0807-93BE-8FB8-330B7FDE6FA5}"/>
              </a:ext>
            </a:extLst>
          </p:cNvPr>
          <p:cNvSpPr/>
          <p:nvPr/>
        </p:nvSpPr>
        <p:spPr>
          <a:xfrm>
            <a:off x="3849757" y="2741815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E234B-8DC5-8C26-5BB2-3E1D8F6E09B2}"/>
              </a:ext>
            </a:extLst>
          </p:cNvPr>
          <p:cNvSpPr txBox="1"/>
          <p:nvPr/>
        </p:nvSpPr>
        <p:spPr>
          <a:xfrm>
            <a:off x="3849757" y="3191935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0A84AA-573D-8583-2B82-08B49F1417CF}"/>
              </a:ext>
            </a:extLst>
          </p:cNvPr>
          <p:cNvCxnSpPr>
            <a:stCxn id="22" idx="0"/>
            <a:endCxn id="22" idx="4"/>
          </p:cNvCxnSpPr>
          <p:nvPr/>
        </p:nvCxnSpPr>
        <p:spPr>
          <a:xfrm>
            <a:off x="4485861" y="2741815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4514C6-BC91-AF9C-EB3D-4C9C9FAE44AF}"/>
              </a:ext>
            </a:extLst>
          </p:cNvPr>
          <p:cNvSpPr txBox="1"/>
          <p:nvPr/>
        </p:nvSpPr>
        <p:spPr>
          <a:xfrm>
            <a:off x="4596661" y="3145769"/>
            <a:ext cx="36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F30EC-00A8-C765-E50C-CB100C267A92}"/>
              </a:ext>
            </a:extLst>
          </p:cNvPr>
          <p:cNvSpPr/>
          <p:nvPr/>
        </p:nvSpPr>
        <p:spPr>
          <a:xfrm>
            <a:off x="3849757" y="4097122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E2F274-090E-AC8B-BF5B-7DEA29773926}"/>
              </a:ext>
            </a:extLst>
          </p:cNvPr>
          <p:cNvSpPr txBox="1"/>
          <p:nvPr/>
        </p:nvSpPr>
        <p:spPr>
          <a:xfrm>
            <a:off x="3849757" y="45472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049628-883B-3FCB-77DF-407F3D7224E7}"/>
              </a:ext>
            </a:extLst>
          </p:cNvPr>
          <p:cNvCxnSpPr>
            <a:stCxn id="26" idx="0"/>
            <a:endCxn id="26" idx="4"/>
          </p:cNvCxnSpPr>
          <p:nvPr/>
        </p:nvCxnSpPr>
        <p:spPr>
          <a:xfrm>
            <a:off x="4485861" y="4097122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CC52B-ADB7-AE69-DBBC-72D722C679FB}"/>
              </a:ext>
            </a:extLst>
          </p:cNvPr>
          <p:cNvSpPr txBox="1"/>
          <p:nvPr/>
        </p:nvSpPr>
        <p:spPr>
          <a:xfrm>
            <a:off x="4596661" y="4501076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F74291-037C-4EB2-4109-0ECDC6048CCC}"/>
              </a:ext>
            </a:extLst>
          </p:cNvPr>
          <p:cNvSpPr/>
          <p:nvPr/>
        </p:nvSpPr>
        <p:spPr>
          <a:xfrm>
            <a:off x="3849757" y="5452429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E88EF-728D-0FA6-F384-F2A10FEDC277}"/>
              </a:ext>
            </a:extLst>
          </p:cNvPr>
          <p:cNvSpPr txBox="1"/>
          <p:nvPr/>
        </p:nvSpPr>
        <p:spPr>
          <a:xfrm>
            <a:off x="3849757" y="59025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21A8E6-4754-B579-A155-B16D45C33789}"/>
              </a:ext>
            </a:extLst>
          </p:cNvPr>
          <p:cNvCxnSpPr>
            <a:stCxn id="30" idx="0"/>
            <a:endCxn id="30" idx="4"/>
          </p:cNvCxnSpPr>
          <p:nvPr/>
        </p:nvCxnSpPr>
        <p:spPr>
          <a:xfrm>
            <a:off x="4485861" y="5452429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E4E855-13F6-FF37-8061-C0289C6DD599}"/>
              </a:ext>
            </a:extLst>
          </p:cNvPr>
          <p:cNvSpPr txBox="1"/>
          <p:nvPr/>
        </p:nvSpPr>
        <p:spPr>
          <a:xfrm>
            <a:off x="4596661" y="5856383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D0C6AF-BDE8-2BA1-1B75-90386F14183E}"/>
              </a:ext>
            </a:extLst>
          </p:cNvPr>
          <p:cNvSpPr/>
          <p:nvPr/>
        </p:nvSpPr>
        <p:spPr>
          <a:xfrm>
            <a:off x="609600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B3D7A-717D-E685-994C-3824459F9439}"/>
              </a:ext>
            </a:extLst>
          </p:cNvPr>
          <p:cNvSpPr txBox="1"/>
          <p:nvPr/>
        </p:nvSpPr>
        <p:spPr>
          <a:xfrm>
            <a:off x="6096000" y="2457824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D25FB-EEFA-2DFB-A067-CD8254247182}"/>
              </a:ext>
            </a:extLst>
          </p:cNvPr>
          <p:cNvCxnSpPr>
            <a:stCxn id="38" idx="0"/>
            <a:endCxn id="38" idx="4"/>
          </p:cNvCxnSpPr>
          <p:nvPr/>
        </p:nvCxnSpPr>
        <p:spPr>
          <a:xfrm>
            <a:off x="6732104" y="2007704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993044-862E-EE55-C76F-CA53287E9858}"/>
              </a:ext>
            </a:extLst>
          </p:cNvPr>
          <p:cNvSpPr txBox="1"/>
          <p:nvPr/>
        </p:nvSpPr>
        <p:spPr>
          <a:xfrm>
            <a:off x="6782406" y="2444234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457943-8FCC-D243-8ADE-8F68D3903051}"/>
              </a:ext>
            </a:extLst>
          </p:cNvPr>
          <p:cNvSpPr/>
          <p:nvPr/>
        </p:nvSpPr>
        <p:spPr>
          <a:xfrm>
            <a:off x="6096000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FE8A55-83E2-CB2A-E2B3-23A31E695095}"/>
              </a:ext>
            </a:extLst>
          </p:cNvPr>
          <p:cNvSpPr txBox="1"/>
          <p:nvPr/>
        </p:nvSpPr>
        <p:spPr>
          <a:xfrm>
            <a:off x="6096000" y="3813131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ACCA8C-4D9B-1CC6-829A-4C78F4A3EE04}"/>
              </a:ext>
            </a:extLst>
          </p:cNvPr>
          <p:cNvCxnSpPr>
            <a:stCxn id="56" idx="0"/>
            <a:endCxn id="56" idx="4"/>
          </p:cNvCxnSpPr>
          <p:nvPr/>
        </p:nvCxnSpPr>
        <p:spPr>
          <a:xfrm>
            <a:off x="6732104" y="3363011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482853-36FE-C7A3-B859-A925933D65CF}"/>
              </a:ext>
            </a:extLst>
          </p:cNvPr>
          <p:cNvSpPr txBox="1"/>
          <p:nvPr/>
        </p:nvSpPr>
        <p:spPr>
          <a:xfrm>
            <a:off x="6782406" y="3799541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8B255F-8548-F9BF-A1FA-7F4C8F730588}"/>
              </a:ext>
            </a:extLst>
          </p:cNvPr>
          <p:cNvSpPr/>
          <p:nvPr/>
        </p:nvSpPr>
        <p:spPr>
          <a:xfrm>
            <a:off x="6099312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D97180-2D6A-2141-FB0E-8FCC9132F990}"/>
              </a:ext>
            </a:extLst>
          </p:cNvPr>
          <p:cNvSpPr txBox="1"/>
          <p:nvPr/>
        </p:nvSpPr>
        <p:spPr>
          <a:xfrm>
            <a:off x="6099312" y="516843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7F2FB8-CD8F-2765-32B4-DFF6BDEA5CD2}"/>
              </a:ext>
            </a:extLst>
          </p:cNvPr>
          <p:cNvCxnSpPr>
            <a:stCxn id="60" idx="0"/>
            <a:endCxn id="60" idx="4"/>
          </p:cNvCxnSpPr>
          <p:nvPr/>
        </p:nvCxnSpPr>
        <p:spPr>
          <a:xfrm>
            <a:off x="6735416" y="471831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8355A5-B6B0-A0B0-C1E5-9569B0DC8320}"/>
              </a:ext>
            </a:extLst>
          </p:cNvPr>
          <p:cNvSpPr txBox="1"/>
          <p:nvPr/>
        </p:nvSpPr>
        <p:spPr>
          <a:xfrm>
            <a:off x="6785718" y="5154848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209FF6-7A5E-7B80-3A96-440FBD551A80}"/>
              </a:ext>
            </a:extLst>
          </p:cNvPr>
          <p:cNvSpPr/>
          <p:nvPr/>
        </p:nvSpPr>
        <p:spPr>
          <a:xfrm>
            <a:off x="8133522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4B88F4-7AA7-534D-5DBE-77E9D2CE7BAF}"/>
              </a:ext>
            </a:extLst>
          </p:cNvPr>
          <p:cNvSpPr txBox="1"/>
          <p:nvPr/>
        </p:nvSpPr>
        <p:spPr>
          <a:xfrm>
            <a:off x="8004313" y="2457824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pr(versicolor)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F7D722-BD6F-B364-DE39-8F58DF98D330}"/>
              </a:ext>
            </a:extLst>
          </p:cNvPr>
          <p:cNvSpPr/>
          <p:nvPr/>
        </p:nvSpPr>
        <p:spPr>
          <a:xfrm>
            <a:off x="8133522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C5067F-590A-D30F-C4D2-1BBFE9B3A9A8}"/>
              </a:ext>
            </a:extLst>
          </p:cNvPr>
          <p:cNvSpPr/>
          <p:nvPr/>
        </p:nvSpPr>
        <p:spPr>
          <a:xfrm>
            <a:off x="8136834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2D2F17-EA5C-B8F9-2123-4A4F592406A0}"/>
              </a:ext>
            </a:extLst>
          </p:cNvPr>
          <p:cNvSpPr txBox="1"/>
          <p:nvPr/>
        </p:nvSpPr>
        <p:spPr>
          <a:xfrm>
            <a:off x="8136833" y="5168438"/>
            <a:ext cx="1268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E432F-76E4-F12A-ECB5-6A627AABD8EE}"/>
              </a:ext>
            </a:extLst>
          </p:cNvPr>
          <p:cNvSpPr txBox="1"/>
          <p:nvPr/>
        </p:nvSpPr>
        <p:spPr>
          <a:xfrm>
            <a:off x="7996035" y="3813131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pr(virginica)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D22D57-615B-B1A5-6833-DF568942FCDF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534478" y="2007704"/>
            <a:ext cx="1315279" cy="62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B527D0-A777-FFA9-97D4-61DC4ABE2BB4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2534478" y="2628900"/>
            <a:ext cx="1315279" cy="747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AF2E85-5362-C91E-FA16-A660CA842839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>
            <a:off x="2534478" y="2628900"/>
            <a:ext cx="1315279" cy="2103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433878-5C7D-B608-1CCF-FAD773558FA5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>
            <a:off x="2534478" y="2628900"/>
            <a:ext cx="1315279" cy="3458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AA3D23-AEB4-849B-4956-0FB0AE549DE5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 flipV="1">
            <a:off x="2534478" y="2021294"/>
            <a:ext cx="1315279" cy="1920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46A758-A99C-B9F0-7106-FD4B30D1A373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2534478" y="3363011"/>
            <a:ext cx="1315279" cy="578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79E162-C68E-AFE2-05B4-7EA20AFF5332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2534478" y="3941371"/>
            <a:ext cx="1315279" cy="790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74BC28-9486-60C1-6A1F-87E0FE006A6A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2534478" y="3941371"/>
            <a:ext cx="1315279" cy="2132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9CEFD07-7441-2CBC-4619-69111FA89F6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534478" y="2007704"/>
            <a:ext cx="1315279" cy="3246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73CBBA-3085-87F4-3219-1BCCCC2227B2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 flipV="1">
            <a:off x="2534478" y="3376601"/>
            <a:ext cx="1315279" cy="187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124924-38D2-517B-082D-B7734DBA7876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V="1">
            <a:off x="2534478" y="4718318"/>
            <a:ext cx="1315279" cy="535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34A5C9-0619-8198-92C7-91CAC5B55831}"/>
              </a:ext>
            </a:extLst>
          </p:cNvPr>
          <p:cNvCxnSpPr>
            <a:cxnSpLocks/>
            <a:stCxn id="9" idx="6"/>
            <a:endCxn id="31" idx="1"/>
          </p:cNvCxnSpPr>
          <p:nvPr/>
        </p:nvCxnSpPr>
        <p:spPr>
          <a:xfrm>
            <a:off x="2534478" y="5253842"/>
            <a:ext cx="1315279" cy="833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22FE82-26D6-1EF6-E77C-B079EB5D5A7F}"/>
              </a:ext>
            </a:extLst>
          </p:cNvPr>
          <p:cNvCxnSpPr>
            <a:cxnSpLocks/>
            <a:stCxn id="22" idx="6"/>
            <a:endCxn id="39" idx="1"/>
          </p:cNvCxnSpPr>
          <p:nvPr/>
        </p:nvCxnSpPr>
        <p:spPr>
          <a:xfrm flipV="1">
            <a:off x="5121965" y="2642490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C5A1513-6125-6BEB-3A1E-B0416A9DFE18}"/>
              </a:ext>
            </a:extLst>
          </p:cNvPr>
          <p:cNvCxnSpPr>
            <a:cxnSpLocks/>
            <a:stCxn id="22" idx="6"/>
            <a:endCxn id="57" idx="1"/>
          </p:cNvCxnSpPr>
          <p:nvPr/>
        </p:nvCxnSpPr>
        <p:spPr>
          <a:xfrm>
            <a:off x="5121965" y="3363011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4C98A9-E574-1FE2-C79F-93C1BA4EBA80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5121965" y="3363011"/>
            <a:ext cx="977347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60CD08-D34A-9E8F-95D3-A46D837CD6A7}"/>
              </a:ext>
            </a:extLst>
          </p:cNvPr>
          <p:cNvCxnSpPr>
            <a:cxnSpLocks/>
            <a:stCxn id="26" idx="6"/>
            <a:endCxn id="39" idx="1"/>
          </p:cNvCxnSpPr>
          <p:nvPr/>
        </p:nvCxnSpPr>
        <p:spPr>
          <a:xfrm flipV="1">
            <a:off x="5121965" y="2642490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3B37B0-FB88-0ABA-E99F-1E1E88DE1509}"/>
              </a:ext>
            </a:extLst>
          </p:cNvPr>
          <p:cNvCxnSpPr>
            <a:cxnSpLocks/>
            <a:stCxn id="26" idx="6"/>
            <a:endCxn id="57" idx="1"/>
          </p:cNvCxnSpPr>
          <p:nvPr/>
        </p:nvCxnSpPr>
        <p:spPr>
          <a:xfrm flipV="1">
            <a:off x="5121965" y="3997797"/>
            <a:ext cx="974035" cy="72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BF4E6-A7A2-10AD-A931-1D7F744F89A4}"/>
              </a:ext>
            </a:extLst>
          </p:cNvPr>
          <p:cNvCxnSpPr>
            <a:cxnSpLocks/>
            <a:stCxn id="26" idx="6"/>
            <a:endCxn id="61" idx="1"/>
          </p:cNvCxnSpPr>
          <p:nvPr/>
        </p:nvCxnSpPr>
        <p:spPr>
          <a:xfrm>
            <a:off x="5121965" y="4718318"/>
            <a:ext cx="977347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C29D041-1DEF-B817-ED3F-F820A06808B3}"/>
              </a:ext>
            </a:extLst>
          </p:cNvPr>
          <p:cNvCxnSpPr>
            <a:cxnSpLocks/>
            <a:stCxn id="30" idx="6"/>
            <a:endCxn id="57" idx="1"/>
          </p:cNvCxnSpPr>
          <p:nvPr/>
        </p:nvCxnSpPr>
        <p:spPr>
          <a:xfrm flipV="1">
            <a:off x="5121965" y="3997797"/>
            <a:ext cx="974035" cy="207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0970689-B1F8-C825-B351-027A90BE30DD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5121965" y="2628900"/>
            <a:ext cx="974035" cy="344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D60F50-6935-3EAB-F1F1-358979499065}"/>
              </a:ext>
            </a:extLst>
          </p:cNvPr>
          <p:cNvCxnSpPr>
            <a:cxnSpLocks/>
            <a:stCxn id="30" idx="6"/>
            <a:endCxn id="60" idx="2"/>
          </p:cNvCxnSpPr>
          <p:nvPr/>
        </p:nvCxnSpPr>
        <p:spPr>
          <a:xfrm flipV="1">
            <a:off x="5121965" y="5339514"/>
            <a:ext cx="977347" cy="73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7564CBF-54EE-B04C-9024-1F81A50BA074}"/>
              </a:ext>
            </a:extLst>
          </p:cNvPr>
          <p:cNvCxnSpPr>
            <a:cxnSpLocks/>
            <a:stCxn id="11" idx="6"/>
            <a:endCxn id="39" idx="1"/>
          </p:cNvCxnSpPr>
          <p:nvPr/>
        </p:nvCxnSpPr>
        <p:spPr>
          <a:xfrm>
            <a:off x="5121965" y="2007704"/>
            <a:ext cx="974035" cy="634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3407-91A5-B323-2750-884EC4940C67}"/>
              </a:ext>
            </a:extLst>
          </p:cNvPr>
          <p:cNvCxnSpPr>
            <a:cxnSpLocks/>
            <a:stCxn id="11" idx="6"/>
            <a:endCxn id="57" idx="1"/>
          </p:cNvCxnSpPr>
          <p:nvPr/>
        </p:nvCxnSpPr>
        <p:spPr>
          <a:xfrm>
            <a:off x="5121965" y="2007704"/>
            <a:ext cx="974035" cy="1990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B914D2A-DC5A-1A0B-6728-CBC44F0EC2A5}"/>
              </a:ext>
            </a:extLst>
          </p:cNvPr>
          <p:cNvCxnSpPr>
            <a:cxnSpLocks/>
            <a:stCxn id="11" idx="6"/>
            <a:endCxn id="60" idx="2"/>
          </p:cNvCxnSpPr>
          <p:nvPr/>
        </p:nvCxnSpPr>
        <p:spPr>
          <a:xfrm>
            <a:off x="5121965" y="2007704"/>
            <a:ext cx="977347" cy="3331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BC1C9B-4C0F-8E9D-735B-0A5B88BE8B3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368208" y="2628900"/>
            <a:ext cx="765314" cy="47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3ABA7D-0482-4921-FCD4-9B7AC42878E6}"/>
              </a:ext>
            </a:extLst>
          </p:cNvPr>
          <p:cNvCxnSpPr>
            <a:cxnSpLocks/>
          </p:cNvCxnSpPr>
          <p:nvPr/>
        </p:nvCxnSpPr>
        <p:spPr>
          <a:xfrm>
            <a:off x="7371520" y="3988770"/>
            <a:ext cx="762002" cy="9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C72CDBE-63DA-27C1-9F18-276208D8974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374832" y="5345159"/>
            <a:ext cx="762001" cy="7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E78BBC-F15E-D862-D65B-B1C28890A459}"/>
              </a:ext>
            </a:extLst>
          </p:cNvPr>
          <p:cNvSpPr txBox="1"/>
          <p:nvPr/>
        </p:nvSpPr>
        <p:spPr>
          <a:xfrm>
            <a:off x="9780104" y="2628900"/>
            <a:ext cx="2073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hidden layers?</a:t>
            </a:r>
          </a:p>
          <a:p>
            <a:r>
              <a:rPr lang="en-US" dirty="0"/>
              <a:t># parameters?</a:t>
            </a:r>
          </a:p>
          <a:p>
            <a:r>
              <a:rPr lang="en-US" dirty="0"/>
              <a:t>Activation function?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74-A1BF-F691-E8E0-30D0DF2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intuition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932340-FBFD-929B-5820-E921D254AEA7}"/>
              </a:ext>
            </a:extLst>
          </p:cNvPr>
          <p:cNvSpPr/>
          <p:nvPr/>
        </p:nvSpPr>
        <p:spPr>
          <a:xfrm>
            <a:off x="126227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2C564-0490-FD38-874B-3C5F068633F4}"/>
              </a:ext>
            </a:extLst>
          </p:cNvPr>
          <p:cNvSpPr txBox="1"/>
          <p:nvPr/>
        </p:nvSpPr>
        <p:spPr>
          <a:xfrm>
            <a:off x="1508812" y="2270299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DB1BB-C790-3B0B-F277-9C548698B54A}"/>
              </a:ext>
            </a:extLst>
          </p:cNvPr>
          <p:cNvSpPr/>
          <p:nvPr/>
        </p:nvSpPr>
        <p:spPr>
          <a:xfrm>
            <a:off x="1262270" y="3320175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F6334-4B07-3255-8D00-5F074528A604}"/>
              </a:ext>
            </a:extLst>
          </p:cNvPr>
          <p:cNvSpPr txBox="1"/>
          <p:nvPr/>
        </p:nvSpPr>
        <p:spPr>
          <a:xfrm>
            <a:off x="1508812" y="3582770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C6811-6D40-5437-E644-285857013002}"/>
              </a:ext>
            </a:extLst>
          </p:cNvPr>
          <p:cNvSpPr/>
          <p:nvPr/>
        </p:nvSpPr>
        <p:spPr>
          <a:xfrm>
            <a:off x="1262270" y="4632646"/>
            <a:ext cx="1272208" cy="12423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760B9-6EED-F006-F4BD-A7DBB870DC99}"/>
              </a:ext>
            </a:extLst>
          </p:cNvPr>
          <p:cNvSpPr txBox="1"/>
          <p:nvPr/>
        </p:nvSpPr>
        <p:spPr>
          <a:xfrm>
            <a:off x="1536737" y="489524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petal </a:t>
            </a:r>
          </a:p>
          <a:p>
            <a:pPr algn="ctr"/>
            <a:r>
              <a:rPr lang="en-US" dirty="0"/>
              <a:t>width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D9F1A-D25E-A575-71AA-79D53EF5EED6}"/>
              </a:ext>
            </a:extLst>
          </p:cNvPr>
          <p:cNvSpPr/>
          <p:nvPr/>
        </p:nvSpPr>
        <p:spPr>
          <a:xfrm>
            <a:off x="3849757" y="138650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A4C2A-849F-DAFB-FE27-EBE6E65453B5}"/>
              </a:ext>
            </a:extLst>
          </p:cNvPr>
          <p:cNvSpPr txBox="1"/>
          <p:nvPr/>
        </p:nvSpPr>
        <p:spPr>
          <a:xfrm>
            <a:off x="3849757" y="183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19948B-FA90-04A2-CDEB-245F50416B78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4485861" y="138650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E5124F-5266-1FFF-B412-D91614F74C41}"/>
              </a:ext>
            </a:extLst>
          </p:cNvPr>
          <p:cNvSpPr txBox="1"/>
          <p:nvPr/>
        </p:nvSpPr>
        <p:spPr>
          <a:xfrm>
            <a:off x="4596661" y="1790462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35C1-0807-93BE-8FB8-330B7FDE6FA5}"/>
              </a:ext>
            </a:extLst>
          </p:cNvPr>
          <p:cNvSpPr/>
          <p:nvPr/>
        </p:nvSpPr>
        <p:spPr>
          <a:xfrm>
            <a:off x="3849757" y="2741815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E234B-8DC5-8C26-5BB2-3E1D8F6E09B2}"/>
              </a:ext>
            </a:extLst>
          </p:cNvPr>
          <p:cNvSpPr txBox="1"/>
          <p:nvPr/>
        </p:nvSpPr>
        <p:spPr>
          <a:xfrm>
            <a:off x="3849757" y="3191935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0A84AA-573D-8583-2B82-08B49F1417CF}"/>
              </a:ext>
            </a:extLst>
          </p:cNvPr>
          <p:cNvCxnSpPr>
            <a:stCxn id="22" idx="0"/>
            <a:endCxn id="22" idx="4"/>
          </p:cNvCxnSpPr>
          <p:nvPr/>
        </p:nvCxnSpPr>
        <p:spPr>
          <a:xfrm>
            <a:off x="4485861" y="2741815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4514C6-BC91-AF9C-EB3D-4C9C9FAE44AF}"/>
              </a:ext>
            </a:extLst>
          </p:cNvPr>
          <p:cNvSpPr txBox="1"/>
          <p:nvPr/>
        </p:nvSpPr>
        <p:spPr>
          <a:xfrm>
            <a:off x="4596661" y="3145769"/>
            <a:ext cx="36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F30EC-00A8-C765-E50C-CB100C267A92}"/>
              </a:ext>
            </a:extLst>
          </p:cNvPr>
          <p:cNvSpPr/>
          <p:nvPr/>
        </p:nvSpPr>
        <p:spPr>
          <a:xfrm>
            <a:off x="3849757" y="4097122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E2F274-090E-AC8B-BF5B-7DEA29773926}"/>
              </a:ext>
            </a:extLst>
          </p:cNvPr>
          <p:cNvSpPr txBox="1"/>
          <p:nvPr/>
        </p:nvSpPr>
        <p:spPr>
          <a:xfrm>
            <a:off x="3849757" y="45472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049628-883B-3FCB-77DF-407F3D7224E7}"/>
              </a:ext>
            </a:extLst>
          </p:cNvPr>
          <p:cNvCxnSpPr>
            <a:stCxn id="26" idx="0"/>
            <a:endCxn id="26" idx="4"/>
          </p:cNvCxnSpPr>
          <p:nvPr/>
        </p:nvCxnSpPr>
        <p:spPr>
          <a:xfrm>
            <a:off x="4485861" y="4097122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CC52B-ADB7-AE69-DBBC-72D722C679FB}"/>
              </a:ext>
            </a:extLst>
          </p:cNvPr>
          <p:cNvSpPr txBox="1"/>
          <p:nvPr/>
        </p:nvSpPr>
        <p:spPr>
          <a:xfrm>
            <a:off x="4596661" y="4501076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F74291-037C-4EB2-4109-0ECDC6048CCC}"/>
              </a:ext>
            </a:extLst>
          </p:cNvPr>
          <p:cNvSpPr/>
          <p:nvPr/>
        </p:nvSpPr>
        <p:spPr>
          <a:xfrm>
            <a:off x="3849757" y="5452429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E88EF-728D-0FA6-F384-F2A10FEDC277}"/>
              </a:ext>
            </a:extLst>
          </p:cNvPr>
          <p:cNvSpPr txBox="1"/>
          <p:nvPr/>
        </p:nvSpPr>
        <p:spPr>
          <a:xfrm>
            <a:off x="3849757" y="59025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21A8E6-4754-B579-A155-B16D45C33789}"/>
              </a:ext>
            </a:extLst>
          </p:cNvPr>
          <p:cNvCxnSpPr>
            <a:stCxn id="30" idx="0"/>
            <a:endCxn id="30" idx="4"/>
          </p:cNvCxnSpPr>
          <p:nvPr/>
        </p:nvCxnSpPr>
        <p:spPr>
          <a:xfrm>
            <a:off x="4485861" y="5452429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E4E855-13F6-FF37-8061-C0289C6DD599}"/>
              </a:ext>
            </a:extLst>
          </p:cNvPr>
          <p:cNvSpPr txBox="1"/>
          <p:nvPr/>
        </p:nvSpPr>
        <p:spPr>
          <a:xfrm>
            <a:off x="4596661" y="5856383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𝜎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D0C6AF-BDE8-2BA1-1B75-90386F14183E}"/>
              </a:ext>
            </a:extLst>
          </p:cNvPr>
          <p:cNvSpPr/>
          <p:nvPr/>
        </p:nvSpPr>
        <p:spPr>
          <a:xfrm>
            <a:off x="6096000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B3D7A-717D-E685-994C-3824459F9439}"/>
              </a:ext>
            </a:extLst>
          </p:cNvPr>
          <p:cNvSpPr txBox="1"/>
          <p:nvPr/>
        </p:nvSpPr>
        <p:spPr>
          <a:xfrm>
            <a:off x="6096000" y="2457824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D25FB-EEFA-2DFB-A067-CD8254247182}"/>
              </a:ext>
            </a:extLst>
          </p:cNvPr>
          <p:cNvCxnSpPr>
            <a:stCxn id="38" idx="0"/>
            <a:endCxn id="38" idx="4"/>
          </p:cNvCxnSpPr>
          <p:nvPr/>
        </p:nvCxnSpPr>
        <p:spPr>
          <a:xfrm>
            <a:off x="6732104" y="2007704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993044-862E-EE55-C76F-CA53287E9858}"/>
              </a:ext>
            </a:extLst>
          </p:cNvPr>
          <p:cNvSpPr txBox="1"/>
          <p:nvPr/>
        </p:nvSpPr>
        <p:spPr>
          <a:xfrm>
            <a:off x="6782406" y="2444234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457943-8FCC-D243-8ADE-8F68D3903051}"/>
              </a:ext>
            </a:extLst>
          </p:cNvPr>
          <p:cNvSpPr/>
          <p:nvPr/>
        </p:nvSpPr>
        <p:spPr>
          <a:xfrm>
            <a:off x="6096000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FE8A55-83E2-CB2A-E2B3-23A31E695095}"/>
              </a:ext>
            </a:extLst>
          </p:cNvPr>
          <p:cNvSpPr txBox="1"/>
          <p:nvPr/>
        </p:nvSpPr>
        <p:spPr>
          <a:xfrm>
            <a:off x="6096000" y="3813131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ACCA8C-4D9B-1CC6-829A-4C78F4A3EE04}"/>
              </a:ext>
            </a:extLst>
          </p:cNvPr>
          <p:cNvCxnSpPr>
            <a:stCxn id="56" idx="0"/>
            <a:endCxn id="56" idx="4"/>
          </p:cNvCxnSpPr>
          <p:nvPr/>
        </p:nvCxnSpPr>
        <p:spPr>
          <a:xfrm>
            <a:off x="6732104" y="3363011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482853-36FE-C7A3-B859-A925933D65CF}"/>
              </a:ext>
            </a:extLst>
          </p:cNvPr>
          <p:cNvSpPr txBox="1"/>
          <p:nvPr/>
        </p:nvSpPr>
        <p:spPr>
          <a:xfrm>
            <a:off x="6782406" y="3799541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8B255F-8548-F9BF-A1FA-7F4C8F730588}"/>
              </a:ext>
            </a:extLst>
          </p:cNvPr>
          <p:cNvSpPr/>
          <p:nvPr/>
        </p:nvSpPr>
        <p:spPr>
          <a:xfrm>
            <a:off x="6099312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D97180-2D6A-2141-FB0E-8FCC9132F990}"/>
              </a:ext>
            </a:extLst>
          </p:cNvPr>
          <p:cNvSpPr txBox="1"/>
          <p:nvPr/>
        </p:nvSpPr>
        <p:spPr>
          <a:xfrm>
            <a:off x="6099312" y="516843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wx+b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7F2FB8-CD8F-2765-32B4-DFF6BDEA5CD2}"/>
              </a:ext>
            </a:extLst>
          </p:cNvPr>
          <p:cNvCxnSpPr>
            <a:stCxn id="60" idx="0"/>
            <a:endCxn id="60" idx="4"/>
          </p:cNvCxnSpPr>
          <p:nvPr/>
        </p:nvCxnSpPr>
        <p:spPr>
          <a:xfrm>
            <a:off x="6735416" y="4718318"/>
            <a:ext cx="0" cy="12423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8355A5-B6B0-A0B0-C1E5-9569B0DC8320}"/>
              </a:ext>
            </a:extLst>
          </p:cNvPr>
          <p:cNvSpPr txBox="1"/>
          <p:nvPr/>
        </p:nvSpPr>
        <p:spPr>
          <a:xfrm>
            <a:off x="6785718" y="5154848"/>
            <a:ext cx="5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209FF6-7A5E-7B80-3A96-440FBD551A80}"/>
              </a:ext>
            </a:extLst>
          </p:cNvPr>
          <p:cNvSpPr/>
          <p:nvPr/>
        </p:nvSpPr>
        <p:spPr>
          <a:xfrm>
            <a:off x="8133522" y="2007704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4B88F4-7AA7-534D-5DBE-77E9D2CE7BAF}"/>
              </a:ext>
            </a:extLst>
          </p:cNvPr>
          <p:cNvSpPr txBox="1"/>
          <p:nvPr/>
        </p:nvSpPr>
        <p:spPr>
          <a:xfrm>
            <a:off x="8004313" y="2457824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pr(versicolor)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F7D722-BD6F-B364-DE39-8F58DF98D330}"/>
              </a:ext>
            </a:extLst>
          </p:cNvPr>
          <p:cNvSpPr/>
          <p:nvPr/>
        </p:nvSpPr>
        <p:spPr>
          <a:xfrm>
            <a:off x="8133522" y="3363011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C5067F-590A-D30F-C4D2-1BBFE9B3A9A8}"/>
              </a:ext>
            </a:extLst>
          </p:cNvPr>
          <p:cNvSpPr/>
          <p:nvPr/>
        </p:nvSpPr>
        <p:spPr>
          <a:xfrm>
            <a:off x="8136834" y="4718318"/>
            <a:ext cx="1272208" cy="12423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2D2F17-EA5C-B8F9-2123-4A4F592406A0}"/>
              </a:ext>
            </a:extLst>
          </p:cNvPr>
          <p:cNvSpPr txBox="1"/>
          <p:nvPr/>
        </p:nvSpPr>
        <p:spPr>
          <a:xfrm>
            <a:off x="8136833" y="5168438"/>
            <a:ext cx="1268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E432F-76E4-F12A-ECB5-6A627AABD8EE}"/>
              </a:ext>
            </a:extLst>
          </p:cNvPr>
          <p:cNvSpPr txBox="1"/>
          <p:nvPr/>
        </p:nvSpPr>
        <p:spPr>
          <a:xfrm>
            <a:off x="7996035" y="3813131"/>
            <a:ext cx="1547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pr(virginica)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D22D57-615B-B1A5-6833-DF568942FCDF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534478" y="2007704"/>
            <a:ext cx="1315279" cy="621196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B527D0-A777-FFA9-97D4-61DC4ABE2BB4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2534478" y="2628900"/>
            <a:ext cx="1315279" cy="747701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AF2E85-5362-C91E-FA16-A660CA842839}"/>
              </a:ext>
            </a:extLst>
          </p:cNvPr>
          <p:cNvCxnSpPr>
            <a:cxnSpLocks/>
            <a:stCxn id="4" idx="6"/>
            <a:endCxn id="27" idx="1"/>
          </p:cNvCxnSpPr>
          <p:nvPr/>
        </p:nvCxnSpPr>
        <p:spPr>
          <a:xfrm>
            <a:off x="2534478" y="2628900"/>
            <a:ext cx="1315279" cy="210300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433878-5C7D-B608-1CCF-FAD773558FA5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>
            <a:off x="2534478" y="2628900"/>
            <a:ext cx="1315279" cy="3458315"/>
          </a:xfrm>
          <a:prstGeom prst="straightConnector1">
            <a:avLst/>
          </a:prstGeom>
          <a:ln w="190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AA3D23-AEB4-849B-4956-0FB0AE549DE5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 flipV="1">
            <a:off x="2534478" y="2021294"/>
            <a:ext cx="1315279" cy="1920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46A758-A99C-B9F0-7106-FD4B30D1A373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2534478" y="3363011"/>
            <a:ext cx="1315279" cy="578360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79E162-C68E-AFE2-05B4-7EA20AFF5332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2534478" y="3941371"/>
            <a:ext cx="1315279" cy="790537"/>
          </a:xfrm>
          <a:prstGeom prst="straightConnector1">
            <a:avLst/>
          </a:prstGeom>
          <a:ln w="190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74BC28-9486-60C1-6A1F-87E0FE006A6A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2534478" y="3941371"/>
            <a:ext cx="1315279" cy="213225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9CEFD07-7441-2CBC-4619-69111FA89F6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534478" y="2007704"/>
            <a:ext cx="1315279" cy="32461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73CBBA-3085-87F4-3219-1BCCCC2227B2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 flipV="1">
            <a:off x="2534478" y="3376601"/>
            <a:ext cx="1315279" cy="1877241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124924-38D2-517B-082D-B7734DBA7876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V="1">
            <a:off x="2534478" y="4718318"/>
            <a:ext cx="1315279" cy="5355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34A5C9-0619-8198-92C7-91CAC5B55831}"/>
              </a:ext>
            </a:extLst>
          </p:cNvPr>
          <p:cNvCxnSpPr>
            <a:cxnSpLocks/>
            <a:stCxn id="9" idx="6"/>
            <a:endCxn id="31" idx="1"/>
          </p:cNvCxnSpPr>
          <p:nvPr/>
        </p:nvCxnSpPr>
        <p:spPr>
          <a:xfrm>
            <a:off x="2534478" y="5253842"/>
            <a:ext cx="1315279" cy="833373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22FE82-26D6-1EF6-E77C-B079EB5D5A7F}"/>
              </a:ext>
            </a:extLst>
          </p:cNvPr>
          <p:cNvCxnSpPr>
            <a:cxnSpLocks/>
            <a:stCxn id="22" idx="6"/>
            <a:endCxn id="39" idx="1"/>
          </p:cNvCxnSpPr>
          <p:nvPr/>
        </p:nvCxnSpPr>
        <p:spPr>
          <a:xfrm flipV="1">
            <a:off x="5121965" y="2642490"/>
            <a:ext cx="974035" cy="720521"/>
          </a:xfrm>
          <a:prstGeom prst="straightConnector1">
            <a:avLst/>
          </a:prstGeom>
          <a:ln w="28575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C5A1513-6125-6BEB-3A1E-B0416A9DFE18}"/>
              </a:ext>
            </a:extLst>
          </p:cNvPr>
          <p:cNvCxnSpPr>
            <a:cxnSpLocks/>
            <a:stCxn id="22" idx="6"/>
            <a:endCxn id="57" idx="1"/>
          </p:cNvCxnSpPr>
          <p:nvPr/>
        </p:nvCxnSpPr>
        <p:spPr>
          <a:xfrm>
            <a:off x="5121965" y="3363011"/>
            <a:ext cx="974035" cy="6347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4C98A9-E574-1FE2-C79F-93C1BA4EBA80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5121965" y="3363011"/>
            <a:ext cx="977347" cy="1990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60CD08-D34A-9E8F-95D3-A46D837CD6A7}"/>
              </a:ext>
            </a:extLst>
          </p:cNvPr>
          <p:cNvCxnSpPr>
            <a:cxnSpLocks/>
            <a:stCxn id="26" idx="6"/>
            <a:endCxn id="39" idx="1"/>
          </p:cNvCxnSpPr>
          <p:nvPr/>
        </p:nvCxnSpPr>
        <p:spPr>
          <a:xfrm flipV="1">
            <a:off x="5121965" y="2642490"/>
            <a:ext cx="974035" cy="2075828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3B37B0-FB88-0ABA-E99F-1E1E88DE1509}"/>
              </a:ext>
            </a:extLst>
          </p:cNvPr>
          <p:cNvCxnSpPr>
            <a:cxnSpLocks/>
            <a:stCxn id="26" idx="6"/>
            <a:endCxn id="57" idx="1"/>
          </p:cNvCxnSpPr>
          <p:nvPr/>
        </p:nvCxnSpPr>
        <p:spPr>
          <a:xfrm flipV="1">
            <a:off x="5121965" y="3997797"/>
            <a:ext cx="974035" cy="72052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BF4E6-A7A2-10AD-A931-1D7F744F89A4}"/>
              </a:ext>
            </a:extLst>
          </p:cNvPr>
          <p:cNvCxnSpPr>
            <a:cxnSpLocks/>
            <a:stCxn id="26" idx="6"/>
            <a:endCxn id="61" idx="1"/>
          </p:cNvCxnSpPr>
          <p:nvPr/>
        </p:nvCxnSpPr>
        <p:spPr>
          <a:xfrm>
            <a:off x="5121965" y="4718318"/>
            <a:ext cx="977347" cy="6347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C29D041-1DEF-B817-ED3F-F820A06808B3}"/>
              </a:ext>
            </a:extLst>
          </p:cNvPr>
          <p:cNvCxnSpPr>
            <a:cxnSpLocks/>
            <a:stCxn id="30" idx="6"/>
            <a:endCxn id="57" idx="1"/>
          </p:cNvCxnSpPr>
          <p:nvPr/>
        </p:nvCxnSpPr>
        <p:spPr>
          <a:xfrm flipV="1">
            <a:off x="5121965" y="3997797"/>
            <a:ext cx="974035" cy="2075828"/>
          </a:xfrm>
          <a:prstGeom prst="straightConnector1">
            <a:avLst/>
          </a:prstGeom>
          <a:ln w="190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0970689-B1F8-C825-B351-027A90BE30DD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5121965" y="2628900"/>
            <a:ext cx="974035" cy="34447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D60F50-6935-3EAB-F1F1-358979499065}"/>
              </a:ext>
            </a:extLst>
          </p:cNvPr>
          <p:cNvCxnSpPr>
            <a:cxnSpLocks/>
            <a:stCxn id="30" idx="6"/>
            <a:endCxn id="60" idx="2"/>
          </p:cNvCxnSpPr>
          <p:nvPr/>
        </p:nvCxnSpPr>
        <p:spPr>
          <a:xfrm flipV="1">
            <a:off x="5121965" y="5339514"/>
            <a:ext cx="977347" cy="734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7564CBF-54EE-B04C-9024-1F81A50BA074}"/>
              </a:ext>
            </a:extLst>
          </p:cNvPr>
          <p:cNvCxnSpPr>
            <a:cxnSpLocks/>
            <a:stCxn id="11" idx="6"/>
            <a:endCxn id="39" idx="1"/>
          </p:cNvCxnSpPr>
          <p:nvPr/>
        </p:nvCxnSpPr>
        <p:spPr>
          <a:xfrm>
            <a:off x="5121965" y="2007704"/>
            <a:ext cx="974035" cy="634786"/>
          </a:xfrm>
          <a:prstGeom prst="straightConnector1">
            <a:avLst/>
          </a:prstGeom>
          <a:ln w="762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3407-91A5-B323-2750-884EC4940C67}"/>
              </a:ext>
            </a:extLst>
          </p:cNvPr>
          <p:cNvCxnSpPr>
            <a:cxnSpLocks/>
            <a:stCxn id="11" idx="6"/>
            <a:endCxn id="57" idx="1"/>
          </p:cNvCxnSpPr>
          <p:nvPr/>
        </p:nvCxnSpPr>
        <p:spPr>
          <a:xfrm>
            <a:off x="5121965" y="2007704"/>
            <a:ext cx="974035" cy="1990093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B914D2A-DC5A-1A0B-6728-CBC44F0EC2A5}"/>
              </a:ext>
            </a:extLst>
          </p:cNvPr>
          <p:cNvCxnSpPr>
            <a:cxnSpLocks/>
            <a:stCxn id="11" idx="6"/>
            <a:endCxn id="60" idx="2"/>
          </p:cNvCxnSpPr>
          <p:nvPr/>
        </p:nvCxnSpPr>
        <p:spPr>
          <a:xfrm>
            <a:off x="5121965" y="2007704"/>
            <a:ext cx="977347" cy="33318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BC1C9B-4C0F-8E9D-735B-0A5B88BE8B3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368208" y="2628900"/>
            <a:ext cx="765314" cy="47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3ABA7D-0482-4921-FCD4-9B7AC42878E6}"/>
              </a:ext>
            </a:extLst>
          </p:cNvPr>
          <p:cNvCxnSpPr>
            <a:cxnSpLocks/>
          </p:cNvCxnSpPr>
          <p:nvPr/>
        </p:nvCxnSpPr>
        <p:spPr>
          <a:xfrm>
            <a:off x="7371520" y="3988770"/>
            <a:ext cx="762002" cy="9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C72CDBE-63DA-27C1-9F18-276208D8974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374832" y="5345159"/>
            <a:ext cx="762001" cy="7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1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74-A1BF-F691-E8E0-30D0DF2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Networks: intuition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9D94A-1F3D-00B1-D06E-85B6A209973C}"/>
              </a:ext>
            </a:extLst>
          </p:cNvPr>
          <p:cNvSpPr txBox="1"/>
          <p:nvPr/>
        </p:nvSpPr>
        <p:spPr>
          <a:xfrm flipH="1">
            <a:off x="1068125" y="1690688"/>
            <a:ext cx="10285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Neural networks are called neural networks because the nodes are like neurons, and the connections are like synapses.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neuron is ‘more activated’ if it has a higher value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‘activated’ a neuron is depends on how activated the neurons that it’s connected to in the previous layer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It is loosely analogous to how in biological groups of neurons some groups of neurons firing causes others to fire.</a:t>
            </a:r>
          </a:p>
        </p:txBody>
      </p:sp>
    </p:spTree>
    <p:extLst>
      <p:ext uri="{BB962C8B-B14F-4D97-AF65-F5344CB8AC3E}">
        <p14:creationId xmlns:p14="http://schemas.microsoft.com/office/powerpoint/2010/main" val="122927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2648</Words>
  <Application>Microsoft Macintosh PowerPoint</Application>
  <PresentationFormat>Widescreen</PresentationFormat>
  <Paragraphs>765</Paragraphs>
  <Slides>48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Futura Medium</vt:lpstr>
      <vt:lpstr>Office Theme</vt:lpstr>
      <vt:lpstr>Neural Networks: Part 2</vt:lpstr>
      <vt:lpstr>Outline</vt:lpstr>
      <vt:lpstr>Outline</vt:lpstr>
      <vt:lpstr>Neural Networks: A review</vt:lpstr>
      <vt:lpstr>Neural Networks: A review</vt:lpstr>
      <vt:lpstr>Neural Networks: A review</vt:lpstr>
      <vt:lpstr>Neural Networks: A review</vt:lpstr>
      <vt:lpstr>Neural Networks: intuition</vt:lpstr>
      <vt:lpstr>Neural Networks: intuition</vt:lpstr>
      <vt:lpstr>Outline</vt:lpstr>
      <vt:lpstr>Neural Networks: An Example</vt:lpstr>
      <vt:lpstr>Neural Networks: An Example</vt:lpstr>
      <vt:lpstr>Neural Networks: An Example</vt:lpstr>
      <vt:lpstr>Neural Networks: An Example</vt:lpstr>
      <vt:lpstr>Neural Networks: An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Drug Dosage Example</vt:lpstr>
      <vt:lpstr>Outline</vt:lpstr>
      <vt:lpstr>Other Activation Functions</vt:lpstr>
      <vt:lpstr>Other Activation Functions</vt:lpstr>
      <vt:lpstr>Other Activation Functions</vt:lpstr>
      <vt:lpstr>Other Activation Functions</vt:lpstr>
      <vt:lpstr>Other Activation Functions</vt:lpstr>
      <vt:lpstr>Other Activation Functions</vt:lpstr>
      <vt:lpstr>Common Functions for Hidden Layers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 Part 1</dc:title>
  <dc:creator>Smith, Megan</dc:creator>
  <cp:lastModifiedBy>Smith, Megan</cp:lastModifiedBy>
  <cp:revision>32</cp:revision>
  <dcterms:created xsi:type="dcterms:W3CDTF">2024-01-04T22:02:15Z</dcterms:created>
  <dcterms:modified xsi:type="dcterms:W3CDTF">2024-02-28T17:57:43Z</dcterms:modified>
</cp:coreProperties>
</file>