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7" r:id="rId2"/>
    <p:sldId id="293" r:id="rId3"/>
    <p:sldId id="324" r:id="rId4"/>
    <p:sldId id="263" r:id="rId5"/>
    <p:sldId id="270" r:id="rId6"/>
    <p:sldId id="271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23" r:id="rId19"/>
    <p:sldId id="307" r:id="rId20"/>
    <p:sldId id="308" r:id="rId21"/>
    <p:sldId id="305" r:id="rId22"/>
    <p:sldId id="309" r:id="rId23"/>
    <p:sldId id="310" r:id="rId24"/>
    <p:sldId id="311" r:id="rId25"/>
    <p:sldId id="312" r:id="rId26"/>
    <p:sldId id="314" r:id="rId27"/>
    <p:sldId id="315" r:id="rId28"/>
    <p:sldId id="318" r:id="rId29"/>
    <p:sldId id="317" r:id="rId30"/>
    <p:sldId id="319" r:id="rId31"/>
    <p:sldId id="320" r:id="rId32"/>
    <p:sldId id="321" r:id="rId33"/>
    <p:sldId id="322" r:id="rId34"/>
    <p:sldId id="325" r:id="rId35"/>
    <p:sldId id="326" r:id="rId36"/>
    <p:sldId id="328" r:id="rId37"/>
    <p:sldId id="330" r:id="rId38"/>
    <p:sldId id="331" r:id="rId39"/>
    <p:sldId id="332" r:id="rId40"/>
    <p:sldId id="333" r:id="rId41"/>
    <p:sldId id="335" r:id="rId42"/>
    <p:sldId id="336" r:id="rId43"/>
    <p:sldId id="33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7"/>
    <p:restoredTop sz="88435"/>
  </p:normalViewPr>
  <p:slideViewPr>
    <p:cSldViewPr snapToGrid="0">
      <p:cViewPr varScale="1">
        <p:scale>
          <a:sx n="112" d="100"/>
          <a:sy n="112" d="100"/>
        </p:scale>
        <p:origin x="9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3T20:48:22.1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0 376 24575,'0'16'0,"0"-4"0,4 3 0,-4 4 0,7-2 0,-6 5 0,6-6 0,-6-1 0,6 1 0,-6 0 0,6 0 0,-6 6 0,2-9 0,1 9 0,0-10 0,1 3 0,2 1 0,-7-4 0,7 3 0,-6-3 0,3 4 0,3 3 0,-6 4 0,10-2 0,-10-3 0,6-3 0,-2 4 0,0-5 0,3 7 0,-4-9 0,5 10 0,-1-5 0,-3 2 0,2-4 0,-3-3 0,1 4 0,2-1 0,1 8 0,-3-9 0,5 8 0,-5-10 0,3 4 0,-4-1 0,3 1 0,-6 0 0,6-1 0,-3 1 0,0 0 0,3-1 0,-6 1 0,6 0 0,-2 13 0,-1-10 0,3 10 0,-6-13 0,7 6 0,-4-5 0,2 5 0,2 0 0,-4-8 0,6 13 0,-5-13 0,3 15 0,-3-12 0,4 1 0,-1-3 0,-4-3 0,3 4 0,-3 0 0,1 0 0,2-4 0,-6 3 0,6-3 0,-3 3 0,4 1 0,0 0 0,0 6 0,1-8 0,-1 7 0,0-9 0,-3 4 0,1-1 0,-1-2 0,8 8 0,-4-7 0,5 8 0,-7-7 0,1-2 0,1 8 0,-1-7 0,1 8 0,2-7 0,-1 7 0,2-4 0,0 4 0,-3-7 0,2 1 0,-2 6 0,2-5 0,2 12 0,1-5 0,-3 1 0,3 3 0,-4-14 0,8 13 0,-9-13 0,14 26 0,-13-23 0,6 15 0,-4-20 0,-3 11 0,3-6 0,0 5 0,0 1 0,4-10 0,-4 9 0,0-10 0,-1 1 0,-2 1 0,2-1 0,0 2 0,-2 1 0,2 0 0,1-1 0,0 1 0,0 0 0,3 0 0,-6-4 0,6 3 0,-3-3 0,3 3 0,-1 7 0,1-8 0,1 14 0,1-14 0,-1 6 0,-2-6 0,1 5 0,1-2 0,1 2 0,-1-4 0,-4-3 0,3 4 0,-3-1 0,4 1 0,3 7 0,-2-9 0,-2 7 0,-3-12 0,-1 2 0,-2 1 0,6-4 0,-3 7 0,0-3 0,3 1 0,-7-2 0,4-3 0,-1 3 0,1-2 0,4 6 0,-4-7 0,3 4 0,-6-1 0,13 5 0,-8 0 0,15 5 0,-12-4 0,11 2 0,-14-6 0,14 5 0,-15-5 0,16 7 0,-10 2 0,10-5 0,2 16 0,0-15 0,10 21 0,3-7 0,-12-6 0,10 2 0,-25-16 0,12 8 0,-5-6 0,-4-1 0,1-1 0,-3 2 0,6 5 0,6-4 0,-6-1 0,4 0 0,-4 0 0,6 2 0,0 3 0,-7-9 0,-1 3 0,-6-5 0,0 3 0,6-1 0,-5 2 0,12-3 0,-12 3 0,11-1 0,-4 6 0,0-7 0,15 6 0,-18-8 0,30 12 0,-25-9 0,16 7 0,-22-9 0,21 1 0,-24-2 0,19 0 0,-21-3 0,1 2 0,0-6 0,6 7 0,-5-4 0,11 6 0,-10-5 0,10-1 0,-11-1 0,19-2 0,-11 7 0,12-7 0,-7 4 0,0-5 0,-6 0 0,-6 0 0,3-5 0,-7 4 0,15-8 0,-6 8 0,7-8 0,0 4 0,0-1 0,-6 2 0,4 4 0,-4-5 0,6 4 0,-6-7 0,4 7 0,-4-2 0,0-1 0,-1 4 0,-8-7 0,7 1 0,-4-2 0,10 3 0,-4-3 0,-1 3 0,6-4 0,-12 4 0,5-3 0,0 3 0,-4-3 0,10-2 0,-4 1 0,-1 3 0,-1-2 0,0 3 0,2-4 0,0 0 0,4-1 0,-4 1 0,6-5 0,0 3 0,-7-3 0,6 4 0,-6 1 0,19-2 0,-9 0 0,8-1 0,-11 2 0,-6 1 0,4 0 0,-11-3 0,6 2 0,-1-6 0,-5 3 0,11-7 0,-10 8 0,10-7 0,-4 9 0,-1-7 0,-1 4 0,4-5 0,-11 5 0,9-3 0,-12 4 0,4-1 0,0-1 0,-4 1 0,3-2 0,9-13 0,-6 10 0,10-10 0,-13 13 0,3-7 0,-2 4 0,2-4 0,-3 7 0,5-8 0,-2-1 0,2 3 0,-6 4 0,-3 5 0,0 0 0,-2-4 0,6 1 0,-6-1 0,6 0 0,-7 1 0,7-1 0,-6 4 0,6-3 0,-7 3 0,4-4 0,1-6 0,-4 8 0,5-13 0,0 7 0,-1-4 0,7-5 0,-6 6 0,0-7 0,0 0 0,-2 0 0,2 0 0,-4 0 0,4 0 0,-3 10 0,3-8 0,-2 1 0,-2 2 0,8-11 0,-8 13 0,4-1 0,-5-4 0,-1 10 0,1-4 0,0 0 0,5-1 0,-3-7 0,5-12 0,-1 9 0,-2-8 0,3-1 0,2-2 0,6-23 0,-3 19 0,7-18 0,-15 33 0,6-11 0,-1 3 0,-6 8 0,7-20 0,-4 20 0,0-20 0,8 9 0,-14 6 0,16-13 0,-18 24 0,24-39 0,-17 18 0,8-3 0,-8-1 0,-5 26 0,3-16 0,6 1 0,-11 14 0,12-24 0,-13 25 0,6-16 0,-7 1 0,4 8 0,-3-9 0,4 12 0,-5 0 0,4 0 0,-1-11 0,2 8 0,-3-20 0,2 20 0,-4 1 0,5 5 0,-6 13 0,4-8 0,-4 6 0,1 1 0,2-1 0,-6 0 0,6 1 0,-3-1 0,5-6 0,-5 8 0,5-14 0,-8 15 0,4-6 0,-2 4 0,-2 3 0,6-4 0,-2-6 0,0-1 0,3 3 0,-4-2 0,1 10 0,2 3 0,-6-4 0,2 7 0,1-2 0,-4 1 0,4 3 0,-1-4 0,-2 0 0,3 1 0,-1-1 0,-2 0 0,6 0 0,-6 0 0,2 0 0,1 1 0,-3-5 0,6 3 0,-6-2 0,6 3 0,-7-3 0,7 2 0,-6-2 0,6 0 0,-6 2 0,3 1 0,-4 5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3T20:50:00.53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220 54 24575,'-71'21'0,"19"-6"0,42-3 0,10-5 0,0 1 0,0 0 0,0 0 0,3 0 0,-2 0 0,6-1 0,-3 1 0,4 0 0,0 0 0,0 0 0,0 0 0,0 0 0,0-4 0,-1-1 0,-2 1 0,2-3 0,-3 2 0,4 1 0,0-3 0,0 2 0,-1-3 0,1 0 0,0-3 0,0-2 0,0-3 0,0 1 0,-4-1 0,3 0 0,-6 0 0,6 0 0,-6 0 0,2 0 0,-3 1 0,0-1 0,0 0 0,0 0 0,0-3 0,-3 2 0,-2-2 0,-3 3 0,1-3 0,-1 2 0,0-3 0,-3 1 0,2 2 0,-2 2 0,3 0 0,3 2 0,-2 1 0,3 0 0,-4 4 0,0 4 0,-3 0 0,2 8 0,-6-4 0,7 4 0,-4-5 0,5 5 0,2-3 0,2 2 0,-1-3 0,3 3 0,-2-2 0,3 6 0,0-7 0,0 4 0,0-1 0,0-2 0,0 2 0,3-3 0,-2 0 0,6 0 0,-6-1 0,6 1 0,-3 0 0,4 0 0,-3 0 0,2-4 0,-3 3 0,0-3 0,3 4 0,-2-3 0,3 2 0,-1-6 0,1 5 0,0-5 0,3 3 0,-5-1 0,14-2 0,-10 3 0,9-4 0,-4 0 0,-7 0 0,4 0 0,-5 0 0,1-4 0,4 0 0,-4-4 0,4 0 0,-4-3 0,-4 2 0,3-6 0,-3 3 0,1-10 0,-2 5 0,-3-5 0,0 6 0,0 0 0,-3 4 0,-2-3 0,1 3 0,-3 0 0,-1-3 0,3 6 0,-9-2 0,9 3 0,-7 4 0,1-7 0,2 10 0,-2-6 0,0 3 0,2 3 0,-2-6 0,3 6 0,0-2 0,0 3 0,0 0 0,0 0 0,-3 0 0,2 0 0,-6 3 0,7-2 0,-7 6 0,6-2 0,-2-1 0,3 3 0,4-3 0,-3 4 0,2 0 0,-2 0 0,-1 3 0,3-2 0,-2 2 0,6 1 0,-6-4 0,7 7 0,-7-3 0,6 4 0,-3-4 0,-3 3 0,6-3 0,-6 0 0,3 3 0,3-6 0,-2 2 0,3 1 0,0-4 0,3 7 0,-2-6 0,6 2 0,-3 1 0,4-4 0,0 4 0,0-5 0,0 1 0,0 0 0,0-3 0,-1 1 0,1-5 0,4 6 0,-4-2 0,4-1 0,-5 0 0,1-4 0,0 0 0,3 0 0,2 0 0,2-4 0,1 0 0,0-4 0,-4 0 0,3 0 0,-7-3 0,7 2 0,-3-2 0,4-1 0,-4 0 0,0 0 0,-4-3 0,-1 3 0,-2 0 0,-2-3 0,-3 3 0,0 0 0,-4-10 0,-2 2 0,-4-10 0,-2 7 0,2 1 0,-1 9 0,3 2 0,0 3 0,4 0 0,-3 4 0,2 0 0,1 1 0,-3 2 0,3-2 0,-1-1 0,-2 3 0,3-2 0,-4 3 0,-3 0 0,2 0 0,-2 0 0,3 3 0,0-2 0,0 3 0,0-1 0,-3 1 0,2 4 0,-6 0 0,7 3 0,-4-2 0,5 3 0,-1-1 0,3-2 0,2 5 0,3-5 0,0 6 0,0-6 0,0 2 0,-4 0 0,4-2 0,-4 6 0,4-3 0,0 0 0,0 0 0,0-5 0,-3 1 0,2 0 0,-3 0 0,4 0 0,0 0 0,0 0 0,4-1 0,0 1 0,4 0 0,0-4 0,0 0 0,-4-1 0,6-2 0,-1 3 0,3-4 0,3 0 0,-3 0 0,4 0 0,6-5 0,-5 1 0,2-5 0,-4-2 0,-7-2 0,5-9 0,-5 5 0,1-5 0,-5 6 0,3 4 0,-6 1 0,2 3 0,-3 0 0,0 0 0,0 0 0,0 1 0,-3 2 0,2-2 0,-6 3 0,3-4 0,-4 4 0,0 0 0,0 1 0,0 2 0,-9-7 0,3 7 0,-15-4 0,6 5 0,-7 0 0,6 0 0,-4 5 0,10-1 0,-4 5 0,10-1 0,-3 3 0,7-2 0,0 6 0,4-6 0,4 5 0,0-5 0,0 6 0,0-3 0,4 0 0,0 0 0,0-4 0,3-1 0,-2-2 0,3 2 0,0-6 0,-1 2 0,-2 1 0,2-4 0,-3 4 0,7-4 0,8-5 0,-5 4 0,13-8 0,-13 5 0,8-8 0,-10 3 0,3-6 0,-6 6 0,6-5 0,-7 5 0,4-6 0,-8 6 0,0-2 0,-4 3 0,3 4 0,-2-3 0,-1 6 0,-8-3 0,-4 4 0,-4 0 0,0 0 0,4 4 0,1-3 0,3 6 0,0-3 0,4 4 0,-3 0 0,6 0 0,-6-1 0,6 5 0,-2-3 0,3 5 0,0-5 0,3 6 0,-2-6 0,6 2 0,-3-3 0,4-4 0,-3 3 0,2-6 0,0 2 0,6-3 0,-1 0 0,3 0 0,-3-3 0,0-5 0,-1-1 0,-3-5 0,0 5 0,0-6 0,-4 6 0,0-5 0,-4 1 0,0 1 0,0 1 0,-4 6 0,3-2 0,-6 7 0,3-4 0,-7 4 0,-1 0 0,-1 4 0,-1 0 0,5 7 0,-2-2 0,6 6 0,-2-3 0,6 0 0,-2 0 0,3-1 0,3-2 0,-2 2 0,6-7 0,-6 3 0,6-6 0,-3 3 0,8-4 0,-4-4 0,7 0 0,-6-4 0,6 0 0,-7-3 0,4-1 0,-8-1 0,0 2 0,-4 3 0,0 0 0,0 0 0,-4 4 0,-4 1 0,-4 3 0,0 3 0,-9 2 0,10 3 0,-6 5 0,9-4 0,4 2 0,0-3 0,4 0 0,0-1 0,0 1 0,4 0 0,0-4 0,4 0 0,0-4 0,3-4 0,1 0 0,0-4 0,3-3 0,-10-1 0,6-1 0,-10-1 0,2 1 0,-3 1 0,0-3 0,-3 7 0,-2-4 0,-3 5 0,1-1 0,-1 3 0,0 2 0,0 3 0,-3 3 0,2 2 0,-2 6 0,3 1 0,4 4 0,-3 0 0,6-1 0,-3-2 0,8 1 0,0-5 0,4 2 0,0-6 0,-4 2 0,3-6 0,1 2 0,4-3 0,0-3 0,3-2 0,-3-6 0,1 2 0,-2-2 0,-7 0 0,0-2 0,-4-2 0,0-1 0,0 4 0,0 0 0,-7 5 0,2-1 0,-10 0 0,-4-1 0,-5 4 0,-6 1 0,0 4 0,0 0 0,7 3 0,1 5 0,6 5 0,4 2 0,1-3 0,6 3 0,2-6 0,3 2 0,0-3 0,0 3 0,3-2 0,2 3 0,2-5 0,5-2 0,0 2 0,4-6 0,6 2 0,-5-3 0,5-3 0,0-3 0,-8-5 0,7 1 0,-12-5 0,2 6 0,-7-5 0,0 5 0,-4-6 0,0 6 0,0-2 0,-4 7 0,0-3 0,-7 6 0,2-3 0,-12 4 0,7 7 0,-4 2 0,3 3 0,9 3 0,-1-3 0,7 1 0,0 1 0,0-5 0,4-1 0,0-1 0,4-3 0,0 1 0,0-2 0,0-3 0,0 0 0,-1 0 0,1-3 0,4-2 0,-4-3 0,4-3 0,-5 2 0,-2-5 0,2 1 0,-6-2 0,-1 2 0,-5 6 0,-3 3 0,1 4 0,-5 0 0,-6 0 0,0 0 0,-4 4 0,7 0 0,-1 7 0,3 8 0,1-2 0,7 5 0,1-10 0,4 0 0,0-4 0,4-4 0,0 3 0,4-6 0,4 2 0,0-6 0,10-3 0,-8-2 0,13-6 0,-13 5 0,10-14 0,-11 9 0,1-14 0,-10 4 0,1 0 0,-5 6 0,0 6 0,-4 8 0,-4 1 0,-4 3 0,-21 0 0,13 0 0,-20 4 0,16 2 0,0 6 0,2 1 0,10 3 0,4 6 0,5-8 0,3 4 0,0-11 0,3 5 0,2-7 0,3 5 0,3-5 0,7-1 0,0 0 0,4-4 0,-7 0 0,-2-4 0,1 0 0,-5-4 0,6-3 0,-6 2 0,2-6 0,-7 3 0,0 0 0,-4-3 0,0 6 0,-4-2 0,0 6 0,-4-2 0,0 7 0,-3-4 0,-1 4 0,-10 0 0,4 4 0,-10 1 0,11 3 0,-5 4 0,6 0 0,4 4 0,4 0 0,5-4 0,3 3 0,3-6 0,1-2 0,4-3 0,4-4 0,0 0 0,10 0 0,-5-7 0,5 2 0,-10-7 0,0 1 0,-4-1 0,-1-4 0,-2-6 0,-2 5 0,-3-2 0,0 8 0,-3 7 0,-2 0 0,-2 4 0,-11 5 0,4 3 0,-20 16 0,14 1 0,-5 11 0,11-13 0,9-1 0,1-9 0,8-2 0,0-3 0,4 0 0,0-4 0,0-1 0,3-3 0,1 0 0,0-3 0,3-1 0,-3-4 0,1-4 0,1 0 0,-5-4 0,-1 1 0,-1-1 0,-6 0 0,-1 4 0,-8 4 0,-1 5 0,-12 3 0,7 0 0,-14 0 0,11 0 0,-2 7 0,4-2 0,7 10 0,-4-6 0,8 5 0,0-5 0,4 2 0,4-3 0,0-3 0,1 2 0,2-6 0,-3 2 0,4-3 0,0 0 0,-1-3 0,5-2 0,-4-3 0,4-3 0,-8 2 0,3-2 0,-6 7 0,2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3T20:48:22.1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0 376 24575,'0'16'0,"0"-4"0,4 3 0,-4 4 0,7-2 0,-6 5 0,6-6 0,-6-1 0,6 1 0,-6 0 0,6 0 0,-6 6 0,2-9 0,1 9 0,0-10 0,1 3 0,2 1 0,-7-4 0,7 3 0,-6-3 0,3 4 0,3 3 0,-6 4 0,10-2 0,-10-3 0,6-3 0,-2 4 0,0-5 0,3 7 0,-4-9 0,5 10 0,-1-5 0,-3 2 0,2-4 0,-3-3 0,1 4 0,2-1 0,1 8 0,-3-9 0,5 8 0,-5-10 0,3 4 0,-4-1 0,3 1 0,-6 0 0,6-1 0,-3 1 0,0 0 0,3-1 0,-6 1 0,6 0 0,-2 13 0,-1-10 0,3 10 0,-6-13 0,7 6 0,-4-5 0,2 5 0,2 0 0,-4-8 0,6 13 0,-5-13 0,3 15 0,-3-12 0,4 1 0,-1-3 0,-4-3 0,3 4 0,-3 0 0,1 0 0,2-4 0,-6 3 0,6-3 0,-3 3 0,4 1 0,0 0 0,0 6 0,1-8 0,-1 7 0,0-9 0,-3 4 0,1-1 0,-1-2 0,8 8 0,-4-7 0,5 8 0,-7-7 0,1-2 0,1 8 0,-1-7 0,1 8 0,2-7 0,-1 7 0,2-4 0,0 4 0,-3-7 0,2 1 0,-2 6 0,2-5 0,2 12 0,1-5 0,-3 1 0,3 3 0,-4-14 0,8 13 0,-9-13 0,14 26 0,-13-23 0,6 15 0,-4-20 0,-3 11 0,3-6 0,0 5 0,0 1 0,4-10 0,-4 9 0,0-10 0,-1 1 0,-2 1 0,2-1 0,0 2 0,-2 1 0,2 0 0,1-1 0,0 1 0,0 0 0,3 0 0,-6-4 0,6 3 0,-3-3 0,3 3 0,-1 7 0,1-8 0,1 14 0,1-14 0,-1 6 0,-2-6 0,1 5 0,1-2 0,1 2 0,-1-4 0,-4-3 0,3 4 0,-3-1 0,4 1 0,3 7 0,-2-9 0,-2 7 0,-3-12 0,-1 2 0,-2 1 0,6-4 0,-3 7 0,0-3 0,3 1 0,-7-2 0,4-3 0,-1 3 0,1-2 0,4 6 0,-4-7 0,3 4 0,-6-1 0,13 5 0,-8 0 0,15 5 0,-12-4 0,11 2 0,-14-6 0,14 5 0,-15-5 0,16 7 0,-10 2 0,10-5 0,2 16 0,0-15 0,10 21 0,3-7 0,-12-6 0,10 2 0,-25-16 0,12 8 0,-5-6 0,-4-1 0,1-1 0,-3 2 0,6 5 0,6-4 0,-6-1 0,4 0 0,-4 0 0,6 2 0,0 3 0,-7-9 0,-1 3 0,-6-5 0,0 3 0,6-1 0,-5 2 0,12-3 0,-12 3 0,11-1 0,-4 6 0,0-7 0,15 6 0,-18-8 0,30 12 0,-25-9 0,16 7 0,-22-9 0,21 1 0,-24-2 0,19 0 0,-21-3 0,1 2 0,0-6 0,6 7 0,-5-4 0,11 6 0,-10-5 0,10-1 0,-11-1 0,19-2 0,-11 7 0,12-7 0,-7 4 0,0-5 0,-6 0 0,-6 0 0,3-5 0,-7 4 0,15-8 0,-6 8 0,7-8 0,0 4 0,0-1 0,-6 2 0,4 4 0,-4-5 0,6 4 0,-6-7 0,4 7 0,-4-2 0,0-1 0,-1 4 0,-8-7 0,7 1 0,-4-2 0,10 3 0,-4-3 0,-1 3 0,6-4 0,-12 4 0,5-3 0,0 3 0,-4-3 0,10-2 0,-4 1 0,-1 3 0,-1-2 0,0 3 0,2-4 0,0 0 0,4-1 0,-4 1 0,6-5 0,0 3 0,-7-3 0,6 4 0,-6 1 0,19-2 0,-9 0 0,8-1 0,-11 2 0,-6 1 0,4 0 0,-11-3 0,6 2 0,-1-6 0,-5 3 0,11-7 0,-10 8 0,10-7 0,-4 9 0,-1-7 0,-1 4 0,4-5 0,-11 5 0,9-3 0,-12 4 0,4-1 0,0-1 0,-4 1 0,3-2 0,9-13 0,-6 10 0,10-10 0,-13 13 0,3-7 0,-2 4 0,2-4 0,-3 7 0,5-8 0,-2-1 0,2 3 0,-6 4 0,-3 5 0,0 0 0,-2-4 0,6 1 0,-6-1 0,6 0 0,-7 1 0,7-1 0,-6 4 0,6-3 0,-7 3 0,4-4 0,1-6 0,-4 8 0,5-13 0,0 7 0,-1-4 0,7-5 0,-6 6 0,0-7 0,0 0 0,-2 0 0,2 0 0,-4 0 0,4 0 0,-3 10 0,3-8 0,-2 1 0,-2 2 0,8-11 0,-8 13 0,4-1 0,-5-4 0,-1 10 0,1-4 0,0 0 0,5-1 0,-3-7 0,5-12 0,-1 9 0,-2-8 0,3-1 0,2-2 0,6-23 0,-3 19 0,7-18 0,-15 33 0,6-11 0,-1 3 0,-6 8 0,7-20 0,-4 20 0,0-20 0,8 9 0,-14 6 0,16-13 0,-18 24 0,24-39 0,-17 18 0,8-3 0,-8-1 0,-5 26 0,3-16 0,6 1 0,-11 14 0,12-24 0,-13 25 0,6-16 0,-7 1 0,4 8 0,-3-9 0,4 12 0,-5 0 0,4 0 0,-1-11 0,2 8 0,-3-20 0,2 20 0,-4 1 0,5 5 0,-6 13 0,4-8 0,-4 6 0,1 1 0,2-1 0,-6 0 0,6 1 0,-3-1 0,5-6 0,-5 8 0,5-14 0,-8 15 0,4-6 0,-2 4 0,-2 3 0,6-4 0,-2-6 0,0-1 0,3 3 0,-4-2 0,1 10 0,2 3 0,-6-4 0,2 7 0,1-2 0,-4 1 0,4 3 0,-1-4 0,-2 0 0,3 1 0,-1-1 0,-2 0 0,6 0 0,-6 0 0,2 0 0,1 1 0,-3-5 0,6 3 0,-6-2 0,6 3 0,-7-3 0,7 2 0,-6-2 0,6 0 0,-6 2 0,3 1 0,-4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3T20:50:00.53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220 54 24575,'-71'21'0,"19"-6"0,42-3 0,10-5 0,0 1 0,0 0 0,0 0 0,3 0 0,-2 0 0,6-1 0,-3 1 0,4 0 0,0 0 0,0 0 0,0 0 0,0 0 0,0-4 0,-1-1 0,-2 1 0,2-3 0,-3 2 0,4 1 0,0-3 0,0 2 0,-1-3 0,1 0 0,0-3 0,0-2 0,0-3 0,0 1 0,-4-1 0,3 0 0,-6 0 0,6 0 0,-6 0 0,2 0 0,-3 1 0,0-1 0,0 0 0,0 0 0,0-3 0,-3 2 0,-2-2 0,-3 3 0,1-3 0,-1 2 0,0-3 0,-3 1 0,2 2 0,-2 2 0,3 0 0,3 2 0,-2 1 0,3 0 0,-4 4 0,0 4 0,-3 0 0,2 8 0,-6-4 0,7 4 0,-4-5 0,5 5 0,2-3 0,2 2 0,-1-3 0,3 3 0,-2-2 0,3 6 0,0-7 0,0 4 0,0-1 0,0-2 0,0 2 0,3-3 0,-2 0 0,6 0 0,-6-1 0,6 1 0,-3 0 0,4 0 0,-3 0 0,2-4 0,-3 3 0,0-3 0,3 4 0,-2-3 0,3 2 0,-1-6 0,1 5 0,0-5 0,3 3 0,-5-1 0,14-2 0,-10 3 0,9-4 0,-4 0 0,-7 0 0,4 0 0,-5 0 0,1-4 0,4 0 0,-4-4 0,4 0 0,-4-3 0,-4 2 0,3-6 0,-3 3 0,1-10 0,-2 5 0,-3-5 0,0 6 0,0 0 0,-3 4 0,-2-3 0,1 3 0,-3 0 0,-1-3 0,3 6 0,-9-2 0,9 3 0,-7 4 0,1-7 0,2 10 0,-2-6 0,0 3 0,2 3 0,-2-6 0,3 6 0,0-2 0,0 3 0,0 0 0,0 0 0,-3 0 0,2 0 0,-6 3 0,7-2 0,-7 6 0,6-2 0,-2-1 0,3 3 0,4-3 0,-3 4 0,2 0 0,-2 0 0,-1 3 0,3-2 0,-2 2 0,6 1 0,-6-4 0,7 7 0,-7-3 0,6 4 0,-3-4 0,-3 3 0,6-3 0,-6 0 0,3 3 0,3-6 0,-2 2 0,3 1 0,0-4 0,3 7 0,-2-6 0,6 2 0,-3 1 0,4-4 0,0 4 0,0-5 0,0 1 0,0 0 0,0-3 0,-1 1 0,1-5 0,4 6 0,-4-2 0,4-1 0,-5 0 0,1-4 0,0 0 0,3 0 0,2 0 0,2-4 0,1 0 0,0-4 0,-4 0 0,3 0 0,-7-3 0,7 2 0,-3-2 0,4-1 0,-4 0 0,0 0 0,-4-3 0,-1 3 0,-2 0 0,-2-3 0,-3 3 0,0 0 0,-4-10 0,-2 2 0,-4-10 0,-2 7 0,2 1 0,-1 9 0,3 2 0,0 3 0,4 0 0,-3 4 0,2 0 0,1 1 0,-3 2 0,3-2 0,-1-1 0,-2 3 0,3-2 0,-4 3 0,-3 0 0,2 0 0,-2 0 0,3 3 0,0-2 0,0 3 0,0-1 0,-3 1 0,2 4 0,-6 0 0,7 3 0,-4-2 0,5 3 0,-1-1 0,3-2 0,2 5 0,3-5 0,0 6 0,0-6 0,0 2 0,-4 0 0,4-2 0,-4 6 0,4-3 0,0 0 0,0 0 0,0-5 0,-3 1 0,2 0 0,-3 0 0,4 0 0,0 0 0,0 0 0,4-1 0,0 1 0,4 0 0,0-4 0,0 0 0,-4-1 0,6-2 0,-1 3 0,3-4 0,3 0 0,-3 0 0,4 0 0,6-5 0,-5 1 0,2-5 0,-4-2 0,-7-2 0,5-9 0,-5 5 0,1-5 0,-5 6 0,3 4 0,-6 1 0,2 3 0,-3 0 0,0 0 0,0 0 0,0 1 0,-3 2 0,2-2 0,-6 3 0,3-4 0,-4 4 0,0 0 0,0 1 0,0 2 0,-9-7 0,3 7 0,-15-4 0,6 5 0,-7 0 0,6 0 0,-4 5 0,10-1 0,-4 5 0,10-1 0,-3 3 0,7-2 0,0 6 0,4-6 0,4 5 0,0-5 0,0 6 0,0-3 0,4 0 0,0 0 0,0-4 0,3-1 0,-2-2 0,3 2 0,0-6 0,-1 2 0,-2 1 0,2-4 0,-3 4 0,7-4 0,8-5 0,-5 4 0,13-8 0,-13 5 0,8-8 0,-10 3 0,3-6 0,-6 6 0,6-5 0,-7 5 0,4-6 0,-8 6 0,0-2 0,-4 3 0,3 4 0,-2-3 0,-1 6 0,-8-3 0,-4 4 0,-4 0 0,0 0 0,4 4 0,1-3 0,3 6 0,0-3 0,4 4 0,-3 0 0,6 0 0,-6-1 0,6 5 0,-2-3 0,3 5 0,0-5 0,3 6 0,-2-6 0,6 2 0,-3-3 0,4-4 0,-3 3 0,2-6 0,0 2 0,6-3 0,-1 0 0,3 0 0,-3-3 0,0-5 0,-1-1 0,-3-5 0,0 5 0,0-6 0,-4 6 0,0-5 0,-4 1 0,0 1 0,0 1 0,-4 6 0,3-2 0,-6 7 0,3-4 0,-7 4 0,-1 0 0,-1 4 0,-1 0 0,5 7 0,-2-2 0,6 6 0,-2-3 0,6 0 0,-2 0 0,3-1 0,3-2 0,-2 2 0,6-7 0,-6 3 0,6-6 0,-3 3 0,8-4 0,-4-4 0,7 0 0,-6-4 0,6 0 0,-7-3 0,4-1 0,-8-1 0,0 2 0,-4 3 0,0 0 0,0 0 0,-4 4 0,-4 1 0,-4 3 0,0 3 0,-9 2 0,10 3 0,-6 5 0,9-4 0,4 2 0,0-3 0,4 0 0,0-1 0,0 1 0,4 0 0,0-4 0,4 0 0,0-4 0,3-4 0,1 0 0,0-4 0,3-3 0,-10-1 0,6-1 0,-10-1 0,2 1 0,-3 1 0,0-3 0,-3 7 0,-2-4 0,-3 5 0,1-1 0,-1 3 0,0 2 0,0 3 0,-3 3 0,2 2 0,-2 6 0,3 1 0,4 4 0,-3 0 0,6-1 0,-3-2 0,8 1 0,0-5 0,4 2 0,0-6 0,-4 2 0,3-6 0,1 2 0,4-3 0,0-3 0,3-2 0,-3-6 0,1 2 0,-2-2 0,-7 0 0,0-2 0,-4-2 0,0-1 0,0 4 0,0 0 0,-7 5 0,2-1 0,-10 0 0,-4-1 0,-5 4 0,-6 1 0,0 4 0,0 0 0,7 3 0,1 5 0,6 5 0,4 2 0,1-3 0,6 3 0,2-6 0,3 2 0,0-3 0,0 3 0,3-2 0,2 3 0,2-5 0,5-2 0,0 2 0,4-6 0,6 2 0,-5-3 0,5-3 0,0-3 0,-8-5 0,7 1 0,-12-5 0,2 6 0,-7-5 0,0 5 0,-4-6 0,0 6 0,0-2 0,-4 7 0,0-3 0,-7 6 0,2-3 0,-12 4 0,7 7 0,-4 2 0,3 3 0,9 3 0,-1-3 0,7 1 0,0 1 0,0-5 0,4-1 0,0-1 0,4-3 0,0 1 0,0-2 0,0-3 0,0 0 0,-1 0 0,1-3 0,4-2 0,-4-3 0,4-3 0,-5 2 0,-2-5 0,2 1 0,-6-2 0,-1 2 0,-5 6 0,-3 3 0,1 4 0,-5 0 0,-6 0 0,0 0 0,-4 4 0,7 0 0,-1 7 0,3 8 0,1-2 0,7 5 0,1-10 0,4 0 0,0-4 0,4-4 0,0 3 0,4-6 0,4 2 0,0-6 0,10-3 0,-8-2 0,13-6 0,-13 5 0,10-14 0,-11 9 0,1-14 0,-10 4 0,1 0 0,-5 6 0,0 6 0,-4 8 0,-4 1 0,-4 3 0,-21 0 0,13 0 0,-20 4 0,16 2 0,0 6 0,2 1 0,10 3 0,4 6 0,5-8 0,3 4 0,0-11 0,3 5 0,2-7 0,3 5 0,3-5 0,7-1 0,0 0 0,4-4 0,-7 0 0,-2-4 0,1 0 0,-5-4 0,6-3 0,-6 2 0,2-6 0,-7 3 0,0 0 0,-4-3 0,0 6 0,-4-2 0,0 6 0,-4-2 0,0 7 0,-3-4 0,-1 4 0,-10 0 0,4 4 0,-10 1 0,11 3 0,-5 4 0,6 0 0,4 4 0,4 0 0,5-4 0,3 3 0,3-6 0,1-2 0,4-3 0,4-4 0,0 0 0,10 0 0,-5-7 0,5 2 0,-10-7 0,0 1 0,-4-1 0,-1-4 0,-2-6 0,-2 5 0,-3-2 0,0 8 0,-3 7 0,-2 0 0,-2 4 0,-11 5 0,4 3 0,-20 16 0,14 1 0,-5 11 0,11-13 0,9-1 0,1-9 0,8-2 0,0-3 0,4 0 0,0-4 0,0-1 0,3-3 0,1 0 0,0-3 0,3-1 0,-3-4 0,1-4 0,1 0 0,-5-4 0,-1 1 0,-1-1 0,-6 0 0,-1 4 0,-8 4 0,-1 5 0,-12 3 0,7 0 0,-14 0 0,11 0 0,-2 7 0,4-2 0,7 10 0,-4-6 0,8 5 0,0-5 0,4 2 0,4-3 0,0-3 0,1 2 0,2-6 0,-3 2 0,4-3 0,0 0 0,-1-3 0,5-2 0,-4-3 0,4-3 0,-8 2 0,3-2 0,-6 7 0,2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3T20:50:10.505"/>
    </inkml:context>
    <inkml:brush xml:id="br0">
      <inkml:brushProperty name="width" value="0.10583" units="cm"/>
      <inkml:brushProperty name="height" value="0.10583" units="cm"/>
      <inkml:brushProperty name="color" value="#5B2D90"/>
    </inkml:brush>
  </inkml:definitions>
  <inkml:trace contextRef="#ctx0" brushRef="#br0">0 1 24575,'5'3'0,"2"-2"0,-7 6 0,7 1 0,-2 1 0,3 2 0,-1-3 0,1 3 0,0-2 0,0 2 0,0 1 0,0 0 0,-1 0 0,1-1 0,0-3 0,-3 0 0,-2 0 0,0 0 0,2 0 0,-1 0 0,3-1 0,-2 1 0,-1 4 0,6-4 0,-4 4 0,1-5 0,0 1 0,-6 0 0,6 0 0,-2 0 0,2 3 0,1-2 0,-3 2 0,2-3 0,-3-4 0,4 3 0,-4-2 0,3 6 0,-6-2 0,6 2 0,-6-3 0,6 0 0,-3 0 0,4 3 0,0 1 0,0 0 0,-4 0 0,3-1 0,-3 1 0,4 7 0,0-2 0,0-1 0,0-5 0,-4-3 0,3 3 0,-2-2 0,-1 2 0,3 1 0,-3-4 0,4 4 0,-4-4 0,3-1 0,-6 1 0,6-3 0,-6 2 0,6 0 0,-6 2 0,6 2 0,-3-3 0,1 0 0,2 3 0,-3-2 0,4 6 0,-4-6 0,3 2 0,-2 0 0,-1-2 0,3 6 0,-3-3 0,4 0 0,0 0 0,0-1 0,-4-2 0,3 2 0,-3-3 0,1 0 0,-2 0 0,1 3 0,0 1 0,4 4 0,0 0 0,0-1 0,0 1 0,-1-4 0,1 3 0,0-3 0,1 10 0,2-8 0,-4 7 0,3-9 0,-6 4 0,4-4 0,0 3 0,-4-3 0,3 0 0,-2 3 0,-1-2 0,3 2 0,-2-3 0,2 3 0,1-3 0,0 4 0,1 6 0,-1-8 0,-3 7 0,2-12 0,-2 6 0,-1-3 0,6 4 0,-8-4 0,9 3 0,-4-3 0,2 4 0,3-1 0,-5 1 0,1-4 0,-3-1 0,2-3 0,-3 0 0,4 3 0,0 2 0,-1-1 0,1 3 0,-3-3 0,2 4 0,-3-4 0,4 3 0,0-3 0,0 0 0,0 9 0,-3-10 0,3 6 0,-4-5 0,4 0 0,0 3 0,1 7 0,-1-8 0,5 21 0,-4-20 0,3 11 0,-4-11 0,0-3 0,0 4 0,1 6 0,-1-9 0,1 15 0,0-14 0,-1 8 0,0-7 0,0 1 0,1 6 0,6 2 0,-5 0 0,9-1 0,-11-7 0,0-4 0,3 3 0,-6-3 0,6 4 0,-3-1 0,0 1 0,0 0 0,0-4 0,0 3 0,-1-3 0,1 4 0,0-1 0,3 8 0,-2-6 0,2 3 0,-3-6 0,6 5 0,-5-5 0,5 13 0,-2-13 0,-2 14 0,7-4 0,-10 0 0,11 4 0,-13-11 0,9 5 0,-6 1 0,0-10 0,-2 9 0,4-10 0,-5 3 0,3-2 0,-1 1 0,-2-5 0,-1 2 0,-1-3 0,1 0 0,-3 0 0,2 0 0,-3 0 0,4-4 0,-3 3 0,6-3 0,-6 4 0,2-3 0,-3-2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3T20:48:22.1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0 376 24575,'0'16'0,"0"-4"0,4 3 0,-4 4 0,7-2 0,-6 5 0,6-6 0,-6-1 0,6 1 0,-6 0 0,6 0 0,-6 6 0,2-9 0,1 9 0,0-10 0,1 3 0,2 1 0,-7-4 0,7 3 0,-6-3 0,3 4 0,3 3 0,-6 4 0,10-2 0,-10-3 0,6-3 0,-2 4 0,0-5 0,3 7 0,-4-9 0,5 10 0,-1-5 0,-3 2 0,2-4 0,-3-3 0,1 4 0,2-1 0,1 8 0,-3-9 0,5 8 0,-5-10 0,3 4 0,-4-1 0,3 1 0,-6 0 0,6-1 0,-3 1 0,0 0 0,3-1 0,-6 1 0,6 0 0,-2 13 0,-1-10 0,3 10 0,-6-13 0,7 6 0,-4-5 0,2 5 0,2 0 0,-4-8 0,6 13 0,-5-13 0,3 15 0,-3-12 0,4 1 0,-1-3 0,-4-3 0,3 4 0,-3 0 0,1 0 0,2-4 0,-6 3 0,6-3 0,-3 3 0,4 1 0,0 0 0,0 6 0,1-8 0,-1 7 0,0-9 0,-3 4 0,1-1 0,-1-2 0,8 8 0,-4-7 0,5 8 0,-7-7 0,1-2 0,1 8 0,-1-7 0,1 8 0,2-7 0,-1 7 0,2-4 0,0 4 0,-3-7 0,2 1 0,-2 6 0,2-5 0,2 12 0,1-5 0,-3 1 0,3 3 0,-4-14 0,8 13 0,-9-13 0,14 26 0,-13-23 0,6 15 0,-4-20 0,-3 11 0,3-6 0,0 5 0,0 1 0,4-10 0,-4 9 0,0-10 0,-1 1 0,-2 1 0,2-1 0,0 2 0,-2 1 0,2 0 0,1-1 0,0 1 0,0 0 0,3 0 0,-6-4 0,6 3 0,-3-3 0,3 3 0,-1 7 0,1-8 0,1 14 0,1-14 0,-1 6 0,-2-6 0,1 5 0,1-2 0,1 2 0,-1-4 0,-4-3 0,3 4 0,-3-1 0,4 1 0,3 7 0,-2-9 0,-2 7 0,-3-12 0,-1 2 0,-2 1 0,6-4 0,-3 7 0,0-3 0,3 1 0,-7-2 0,4-3 0,-1 3 0,1-2 0,4 6 0,-4-7 0,3 4 0,-6-1 0,13 5 0,-8 0 0,15 5 0,-12-4 0,11 2 0,-14-6 0,14 5 0,-15-5 0,16 7 0,-10 2 0,10-5 0,2 16 0,0-15 0,10 21 0,3-7 0,-12-6 0,10 2 0,-25-16 0,12 8 0,-5-6 0,-4-1 0,1-1 0,-3 2 0,6 5 0,6-4 0,-6-1 0,4 0 0,-4 0 0,6 2 0,0 3 0,-7-9 0,-1 3 0,-6-5 0,0 3 0,6-1 0,-5 2 0,12-3 0,-12 3 0,11-1 0,-4 6 0,0-7 0,15 6 0,-18-8 0,30 12 0,-25-9 0,16 7 0,-22-9 0,21 1 0,-24-2 0,19 0 0,-21-3 0,1 2 0,0-6 0,6 7 0,-5-4 0,11 6 0,-10-5 0,10-1 0,-11-1 0,19-2 0,-11 7 0,12-7 0,-7 4 0,0-5 0,-6 0 0,-6 0 0,3-5 0,-7 4 0,15-8 0,-6 8 0,7-8 0,0 4 0,0-1 0,-6 2 0,4 4 0,-4-5 0,6 4 0,-6-7 0,4 7 0,-4-2 0,0-1 0,-1 4 0,-8-7 0,7 1 0,-4-2 0,10 3 0,-4-3 0,-1 3 0,6-4 0,-12 4 0,5-3 0,0 3 0,-4-3 0,10-2 0,-4 1 0,-1 3 0,-1-2 0,0 3 0,2-4 0,0 0 0,4-1 0,-4 1 0,6-5 0,0 3 0,-7-3 0,6 4 0,-6 1 0,19-2 0,-9 0 0,8-1 0,-11 2 0,-6 1 0,4 0 0,-11-3 0,6 2 0,-1-6 0,-5 3 0,11-7 0,-10 8 0,10-7 0,-4 9 0,-1-7 0,-1 4 0,4-5 0,-11 5 0,9-3 0,-12 4 0,4-1 0,0-1 0,-4 1 0,3-2 0,9-13 0,-6 10 0,10-10 0,-13 13 0,3-7 0,-2 4 0,2-4 0,-3 7 0,5-8 0,-2-1 0,2 3 0,-6 4 0,-3 5 0,0 0 0,-2-4 0,6 1 0,-6-1 0,6 0 0,-7 1 0,7-1 0,-6 4 0,6-3 0,-7 3 0,4-4 0,1-6 0,-4 8 0,5-13 0,0 7 0,-1-4 0,7-5 0,-6 6 0,0-7 0,0 0 0,-2 0 0,2 0 0,-4 0 0,4 0 0,-3 10 0,3-8 0,-2 1 0,-2 2 0,8-11 0,-8 13 0,4-1 0,-5-4 0,-1 10 0,1-4 0,0 0 0,5-1 0,-3-7 0,5-12 0,-1 9 0,-2-8 0,3-1 0,2-2 0,6-23 0,-3 19 0,7-18 0,-15 33 0,6-11 0,-1 3 0,-6 8 0,7-20 0,-4 20 0,0-20 0,8 9 0,-14 6 0,16-13 0,-18 24 0,24-39 0,-17 18 0,8-3 0,-8-1 0,-5 26 0,3-16 0,6 1 0,-11 14 0,12-24 0,-13 25 0,6-16 0,-7 1 0,4 8 0,-3-9 0,4 12 0,-5 0 0,4 0 0,-1-11 0,2 8 0,-3-20 0,2 20 0,-4 1 0,5 5 0,-6 13 0,4-8 0,-4 6 0,1 1 0,2-1 0,-6 0 0,6 1 0,-3-1 0,5-6 0,-5 8 0,5-14 0,-8 15 0,4-6 0,-2 4 0,-2 3 0,6-4 0,-2-6 0,0-1 0,3 3 0,-4-2 0,1 10 0,2 3 0,-6-4 0,2 7 0,1-2 0,-4 1 0,4 3 0,-1-4 0,-2 0 0,3 1 0,-1-1 0,-2 0 0,6 0 0,-6 0 0,2 0 0,1 1 0,-3-5 0,6 3 0,-6-2 0,6 3 0,-7-3 0,7 2 0,-6-2 0,6 0 0,-6 2 0,3 1 0,-4 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3T20:50:00.53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220 54 24575,'-71'21'0,"19"-6"0,42-3 0,10-5 0,0 1 0,0 0 0,0 0 0,3 0 0,-2 0 0,6-1 0,-3 1 0,4 0 0,0 0 0,0 0 0,0 0 0,0 0 0,0-4 0,-1-1 0,-2 1 0,2-3 0,-3 2 0,4 1 0,0-3 0,0 2 0,-1-3 0,1 0 0,0-3 0,0-2 0,0-3 0,0 1 0,-4-1 0,3 0 0,-6 0 0,6 0 0,-6 0 0,2 0 0,-3 1 0,0-1 0,0 0 0,0 0 0,0-3 0,-3 2 0,-2-2 0,-3 3 0,1-3 0,-1 2 0,0-3 0,-3 1 0,2 2 0,-2 2 0,3 0 0,3 2 0,-2 1 0,3 0 0,-4 4 0,0 4 0,-3 0 0,2 8 0,-6-4 0,7 4 0,-4-5 0,5 5 0,2-3 0,2 2 0,-1-3 0,3 3 0,-2-2 0,3 6 0,0-7 0,0 4 0,0-1 0,0-2 0,0 2 0,3-3 0,-2 0 0,6 0 0,-6-1 0,6 1 0,-3 0 0,4 0 0,-3 0 0,2-4 0,-3 3 0,0-3 0,3 4 0,-2-3 0,3 2 0,-1-6 0,1 5 0,0-5 0,3 3 0,-5-1 0,14-2 0,-10 3 0,9-4 0,-4 0 0,-7 0 0,4 0 0,-5 0 0,1-4 0,4 0 0,-4-4 0,4 0 0,-4-3 0,-4 2 0,3-6 0,-3 3 0,1-10 0,-2 5 0,-3-5 0,0 6 0,0 0 0,-3 4 0,-2-3 0,1 3 0,-3 0 0,-1-3 0,3 6 0,-9-2 0,9 3 0,-7 4 0,1-7 0,2 10 0,-2-6 0,0 3 0,2 3 0,-2-6 0,3 6 0,0-2 0,0 3 0,0 0 0,0 0 0,-3 0 0,2 0 0,-6 3 0,7-2 0,-7 6 0,6-2 0,-2-1 0,3 3 0,4-3 0,-3 4 0,2 0 0,-2 0 0,-1 3 0,3-2 0,-2 2 0,6 1 0,-6-4 0,7 7 0,-7-3 0,6 4 0,-3-4 0,-3 3 0,6-3 0,-6 0 0,3 3 0,3-6 0,-2 2 0,3 1 0,0-4 0,3 7 0,-2-6 0,6 2 0,-3 1 0,4-4 0,0 4 0,0-5 0,0 1 0,0 0 0,0-3 0,-1 1 0,1-5 0,4 6 0,-4-2 0,4-1 0,-5 0 0,1-4 0,0 0 0,3 0 0,2 0 0,2-4 0,1 0 0,0-4 0,-4 0 0,3 0 0,-7-3 0,7 2 0,-3-2 0,4-1 0,-4 0 0,0 0 0,-4-3 0,-1 3 0,-2 0 0,-2-3 0,-3 3 0,0 0 0,-4-10 0,-2 2 0,-4-10 0,-2 7 0,2 1 0,-1 9 0,3 2 0,0 3 0,4 0 0,-3 4 0,2 0 0,1 1 0,-3 2 0,3-2 0,-1-1 0,-2 3 0,3-2 0,-4 3 0,-3 0 0,2 0 0,-2 0 0,3 3 0,0-2 0,0 3 0,0-1 0,-3 1 0,2 4 0,-6 0 0,7 3 0,-4-2 0,5 3 0,-1-1 0,3-2 0,2 5 0,3-5 0,0 6 0,0-6 0,0 2 0,-4 0 0,4-2 0,-4 6 0,4-3 0,0 0 0,0 0 0,0-5 0,-3 1 0,2 0 0,-3 0 0,4 0 0,0 0 0,0 0 0,4-1 0,0 1 0,4 0 0,0-4 0,0 0 0,-4-1 0,6-2 0,-1 3 0,3-4 0,3 0 0,-3 0 0,4 0 0,6-5 0,-5 1 0,2-5 0,-4-2 0,-7-2 0,5-9 0,-5 5 0,1-5 0,-5 6 0,3 4 0,-6 1 0,2 3 0,-3 0 0,0 0 0,0 0 0,0 1 0,-3 2 0,2-2 0,-6 3 0,3-4 0,-4 4 0,0 0 0,0 1 0,0 2 0,-9-7 0,3 7 0,-15-4 0,6 5 0,-7 0 0,6 0 0,-4 5 0,10-1 0,-4 5 0,10-1 0,-3 3 0,7-2 0,0 6 0,4-6 0,4 5 0,0-5 0,0 6 0,0-3 0,4 0 0,0 0 0,0-4 0,3-1 0,-2-2 0,3 2 0,0-6 0,-1 2 0,-2 1 0,2-4 0,-3 4 0,7-4 0,8-5 0,-5 4 0,13-8 0,-13 5 0,8-8 0,-10 3 0,3-6 0,-6 6 0,6-5 0,-7 5 0,4-6 0,-8 6 0,0-2 0,-4 3 0,3 4 0,-2-3 0,-1 6 0,-8-3 0,-4 4 0,-4 0 0,0 0 0,4 4 0,1-3 0,3 6 0,0-3 0,4 4 0,-3 0 0,6 0 0,-6-1 0,6 5 0,-2-3 0,3 5 0,0-5 0,3 6 0,-2-6 0,6 2 0,-3-3 0,4-4 0,-3 3 0,2-6 0,0 2 0,6-3 0,-1 0 0,3 0 0,-3-3 0,0-5 0,-1-1 0,-3-5 0,0 5 0,0-6 0,-4 6 0,0-5 0,-4 1 0,0 1 0,0 1 0,-4 6 0,3-2 0,-6 7 0,3-4 0,-7 4 0,-1 0 0,-1 4 0,-1 0 0,5 7 0,-2-2 0,6 6 0,-2-3 0,6 0 0,-2 0 0,3-1 0,3-2 0,-2 2 0,6-7 0,-6 3 0,6-6 0,-3 3 0,8-4 0,-4-4 0,7 0 0,-6-4 0,6 0 0,-7-3 0,4-1 0,-8-1 0,0 2 0,-4 3 0,0 0 0,0 0 0,-4 4 0,-4 1 0,-4 3 0,0 3 0,-9 2 0,10 3 0,-6 5 0,9-4 0,4 2 0,0-3 0,4 0 0,0-1 0,0 1 0,4 0 0,0-4 0,4 0 0,0-4 0,3-4 0,1 0 0,0-4 0,3-3 0,-10-1 0,6-1 0,-10-1 0,2 1 0,-3 1 0,0-3 0,-3 7 0,-2-4 0,-3 5 0,1-1 0,-1 3 0,0 2 0,0 3 0,-3 3 0,2 2 0,-2 6 0,3 1 0,4 4 0,-3 0 0,6-1 0,-3-2 0,8 1 0,0-5 0,4 2 0,0-6 0,-4 2 0,3-6 0,1 2 0,4-3 0,0-3 0,3-2 0,-3-6 0,1 2 0,-2-2 0,-7 0 0,0-2 0,-4-2 0,0-1 0,0 4 0,0 0 0,-7 5 0,2-1 0,-10 0 0,-4-1 0,-5 4 0,-6 1 0,0 4 0,0 0 0,7 3 0,1 5 0,6 5 0,4 2 0,1-3 0,6 3 0,2-6 0,3 2 0,0-3 0,0 3 0,3-2 0,2 3 0,2-5 0,5-2 0,0 2 0,4-6 0,6 2 0,-5-3 0,5-3 0,0-3 0,-8-5 0,7 1 0,-12-5 0,2 6 0,-7-5 0,0 5 0,-4-6 0,0 6 0,0-2 0,-4 7 0,0-3 0,-7 6 0,2-3 0,-12 4 0,7 7 0,-4 2 0,3 3 0,9 3 0,-1-3 0,7 1 0,0 1 0,0-5 0,4-1 0,0-1 0,4-3 0,0 1 0,0-2 0,0-3 0,0 0 0,-1 0 0,1-3 0,4-2 0,-4-3 0,4-3 0,-5 2 0,-2-5 0,2 1 0,-6-2 0,-1 2 0,-5 6 0,-3 3 0,1 4 0,-5 0 0,-6 0 0,0 0 0,-4 4 0,7 0 0,-1 7 0,3 8 0,1-2 0,7 5 0,1-10 0,4 0 0,0-4 0,4-4 0,0 3 0,4-6 0,4 2 0,0-6 0,10-3 0,-8-2 0,13-6 0,-13 5 0,10-14 0,-11 9 0,1-14 0,-10 4 0,1 0 0,-5 6 0,0 6 0,-4 8 0,-4 1 0,-4 3 0,-21 0 0,13 0 0,-20 4 0,16 2 0,0 6 0,2 1 0,10 3 0,4 6 0,5-8 0,3 4 0,0-11 0,3 5 0,2-7 0,3 5 0,3-5 0,7-1 0,0 0 0,4-4 0,-7 0 0,-2-4 0,1 0 0,-5-4 0,6-3 0,-6 2 0,2-6 0,-7 3 0,0 0 0,-4-3 0,0 6 0,-4-2 0,0 6 0,-4-2 0,0 7 0,-3-4 0,-1 4 0,-10 0 0,4 4 0,-10 1 0,11 3 0,-5 4 0,6 0 0,4 4 0,4 0 0,5-4 0,3 3 0,3-6 0,1-2 0,4-3 0,4-4 0,0 0 0,10 0 0,-5-7 0,5 2 0,-10-7 0,0 1 0,-4-1 0,-1-4 0,-2-6 0,-2 5 0,-3-2 0,0 8 0,-3 7 0,-2 0 0,-2 4 0,-11 5 0,4 3 0,-20 16 0,14 1 0,-5 11 0,11-13 0,9-1 0,1-9 0,8-2 0,0-3 0,4 0 0,0-4 0,0-1 0,3-3 0,1 0 0,0-3 0,3-1 0,-3-4 0,1-4 0,1 0 0,-5-4 0,-1 1 0,-1-1 0,-6 0 0,-1 4 0,-8 4 0,-1 5 0,-12 3 0,7 0 0,-14 0 0,11 0 0,-2 7 0,4-2 0,7 10 0,-4-6 0,8 5 0,0-5 0,4 2 0,4-3 0,0-3 0,1 2 0,2-6 0,-3 2 0,4-3 0,0 0 0,-1-3 0,5-2 0,-4-3 0,4-3 0,-8 2 0,3-2 0,-6 7 0,2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3T20:50:10.505"/>
    </inkml:context>
    <inkml:brush xml:id="br0">
      <inkml:brushProperty name="width" value="0.10583" units="cm"/>
      <inkml:brushProperty name="height" value="0.10583" units="cm"/>
      <inkml:brushProperty name="color" value="#5B2D90"/>
    </inkml:brush>
  </inkml:definitions>
  <inkml:trace contextRef="#ctx0" brushRef="#br0">0 1 24575,'5'3'0,"2"-2"0,-7 6 0,7 1 0,-2 1 0,3 2 0,-1-3 0,1 3 0,0-2 0,0 2 0,0 1 0,0 0 0,-1 0 0,1-1 0,0-3 0,-3 0 0,-2 0 0,0 0 0,2 0 0,-1 0 0,3-1 0,-2 1 0,-1 4 0,6-4 0,-4 4 0,1-5 0,0 1 0,-6 0 0,6 0 0,-2 0 0,2 3 0,1-2 0,-3 2 0,2-3 0,-3-4 0,4 3 0,-4-2 0,3 6 0,-6-2 0,6 2 0,-6-3 0,6 0 0,-3 0 0,4 3 0,0 1 0,0 0 0,-4 0 0,3-1 0,-3 1 0,4 7 0,0-2 0,0-1 0,0-5 0,-4-3 0,3 3 0,-2-2 0,-1 2 0,3 1 0,-3-4 0,4 4 0,-4-4 0,3-1 0,-6 1 0,6-3 0,-6 2 0,6 0 0,-6 2 0,6 2 0,-3-3 0,1 0 0,2 3 0,-3-2 0,4 6 0,-4-6 0,3 2 0,-2 0 0,-1-2 0,3 6 0,-3-3 0,4 0 0,0 0 0,0-1 0,-4-2 0,3 2 0,-3-3 0,1 0 0,-2 0 0,1 3 0,0 1 0,4 4 0,0 0 0,0-1 0,0 1 0,-1-4 0,1 3 0,0-3 0,1 10 0,2-8 0,-4 7 0,3-9 0,-6 4 0,4-4 0,0 3 0,-4-3 0,3 0 0,-2 3 0,-1-2 0,3 2 0,-2-3 0,2 3 0,1-3 0,0 4 0,1 6 0,-1-8 0,-3 7 0,2-12 0,-2 6 0,-1-3 0,6 4 0,-8-4 0,9 3 0,-4-3 0,2 4 0,3-1 0,-5 1 0,1-4 0,-3-1 0,2-3 0,-3 0 0,4 3 0,0 2 0,-1-1 0,1 3 0,-3-3 0,2 4 0,-3-4 0,4 3 0,0-3 0,0 0 0,0 9 0,-3-10 0,3 6 0,-4-5 0,4 0 0,0 3 0,1 7 0,-1-8 0,5 21 0,-4-20 0,3 11 0,-4-11 0,0-3 0,0 4 0,1 6 0,-1-9 0,1 15 0,0-14 0,-1 8 0,0-7 0,0 1 0,1 6 0,6 2 0,-5 0 0,9-1 0,-11-7 0,0-4 0,3 3 0,-6-3 0,6 4 0,-3-1 0,0 1 0,0 0 0,0-4 0,0 3 0,-1-3 0,1 4 0,0-1 0,3 8 0,-2-6 0,2 3 0,-3-6 0,6 5 0,-5-5 0,5 13 0,-2-13 0,-2 14 0,7-4 0,-10 0 0,11 4 0,-13-11 0,9 5 0,-6 1 0,0-10 0,-2 9 0,4-10 0,-5 3 0,3-2 0,-1 1 0,-2-5 0,-1 2 0,-1-3 0,1 0 0,-3 0 0,2 0 0,-3 0 0,4-4 0,-3 3 0,6-3 0,-6 4 0,2-3 0,-3-2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3T20:48:22.1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0 376 24575,'0'16'0,"0"-4"0,4 3 0,-4 4 0,7-2 0,-6 5 0,6-6 0,-6-1 0,6 1 0,-6 0 0,6 0 0,-6 6 0,2-9 0,1 9 0,0-10 0,1 3 0,2 1 0,-7-4 0,7 3 0,-6-3 0,3 4 0,3 3 0,-6 4 0,10-2 0,-10-3 0,6-3 0,-2 4 0,0-5 0,3 7 0,-4-9 0,5 10 0,-1-5 0,-3 2 0,2-4 0,-3-3 0,1 4 0,2-1 0,1 8 0,-3-9 0,5 8 0,-5-10 0,3 4 0,-4-1 0,3 1 0,-6 0 0,6-1 0,-3 1 0,0 0 0,3-1 0,-6 1 0,6 0 0,-2 13 0,-1-10 0,3 10 0,-6-13 0,7 6 0,-4-5 0,2 5 0,2 0 0,-4-8 0,6 13 0,-5-13 0,3 15 0,-3-12 0,4 1 0,-1-3 0,-4-3 0,3 4 0,-3 0 0,1 0 0,2-4 0,-6 3 0,6-3 0,-3 3 0,4 1 0,0 0 0,0 6 0,1-8 0,-1 7 0,0-9 0,-3 4 0,1-1 0,-1-2 0,8 8 0,-4-7 0,5 8 0,-7-7 0,1-2 0,1 8 0,-1-7 0,1 8 0,2-7 0,-1 7 0,2-4 0,0 4 0,-3-7 0,2 1 0,-2 6 0,2-5 0,2 12 0,1-5 0,-3 1 0,3 3 0,-4-14 0,8 13 0,-9-13 0,14 26 0,-13-23 0,6 15 0,-4-20 0,-3 11 0,3-6 0,0 5 0,0 1 0,4-10 0,-4 9 0,0-10 0,-1 1 0,-2 1 0,2-1 0,0 2 0,-2 1 0,2 0 0,1-1 0,0 1 0,0 0 0,3 0 0,-6-4 0,6 3 0,-3-3 0,3 3 0,-1 7 0,1-8 0,1 14 0,1-14 0,-1 6 0,-2-6 0,1 5 0,1-2 0,1 2 0,-1-4 0,-4-3 0,3 4 0,-3-1 0,4 1 0,3 7 0,-2-9 0,-2 7 0,-3-12 0,-1 2 0,-2 1 0,6-4 0,-3 7 0,0-3 0,3 1 0,-7-2 0,4-3 0,-1 3 0,1-2 0,4 6 0,-4-7 0,3 4 0,-6-1 0,13 5 0,-8 0 0,15 5 0,-12-4 0,11 2 0,-14-6 0,14 5 0,-15-5 0,16 7 0,-10 2 0,10-5 0,2 16 0,0-15 0,10 21 0,3-7 0,-12-6 0,10 2 0,-25-16 0,12 8 0,-5-6 0,-4-1 0,1-1 0,-3 2 0,6 5 0,6-4 0,-6-1 0,4 0 0,-4 0 0,6 2 0,0 3 0,-7-9 0,-1 3 0,-6-5 0,0 3 0,6-1 0,-5 2 0,12-3 0,-12 3 0,11-1 0,-4 6 0,0-7 0,15 6 0,-18-8 0,30 12 0,-25-9 0,16 7 0,-22-9 0,21 1 0,-24-2 0,19 0 0,-21-3 0,1 2 0,0-6 0,6 7 0,-5-4 0,11 6 0,-10-5 0,10-1 0,-11-1 0,19-2 0,-11 7 0,12-7 0,-7 4 0,0-5 0,-6 0 0,-6 0 0,3-5 0,-7 4 0,15-8 0,-6 8 0,7-8 0,0 4 0,0-1 0,-6 2 0,4 4 0,-4-5 0,6 4 0,-6-7 0,4 7 0,-4-2 0,0-1 0,-1 4 0,-8-7 0,7 1 0,-4-2 0,10 3 0,-4-3 0,-1 3 0,6-4 0,-12 4 0,5-3 0,0 3 0,-4-3 0,10-2 0,-4 1 0,-1 3 0,-1-2 0,0 3 0,2-4 0,0 0 0,4-1 0,-4 1 0,6-5 0,0 3 0,-7-3 0,6 4 0,-6 1 0,19-2 0,-9 0 0,8-1 0,-11 2 0,-6 1 0,4 0 0,-11-3 0,6 2 0,-1-6 0,-5 3 0,11-7 0,-10 8 0,10-7 0,-4 9 0,-1-7 0,-1 4 0,4-5 0,-11 5 0,9-3 0,-12 4 0,4-1 0,0-1 0,-4 1 0,3-2 0,9-13 0,-6 10 0,10-10 0,-13 13 0,3-7 0,-2 4 0,2-4 0,-3 7 0,5-8 0,-2-1 0,2 3 0,-6 4 0,-3 5 0,0 0 0,-2-4 0,6 1 0,-6-1 0,6 0 0,-7 1 0,7-1 0,-6 4 0,6-3 0,-7 3 0,4-4 0,1-6 0,-4 8 0,5-13 0,0 7 0,-1-4 0,7-5 0,-6 6 0,0-7 0,0 0 0,-2 0 0,2 0 0,-4 0 0,4 0 0,-3 10 0,3-8 0,-2 1 0,-2 2 0,8-11 0,-8 13 0,4-1 0,-5-4 0,-1 10 0,1-4 0,0 0 0,5-1 0,-3-7 0,5-12 0,-1 9 0,-2-8 0,3-1 0,2-2 0,6-23 0,-3 19 0,7-18 0,-15 33 0,6-11 0,-1 3 0,-6 8 0,7-20 0,-4 20 0,0-20 0,8 9 0,-14 6 0,16-13 0,-18 24 0,24-39 0,-17 18 0,8-3 0,-8-1 0,-5 26 0,3-16 0,6 1 0,-11 14 0,12-24 0,-13 25 0,6-16 0,-7 1 0,4 8 0,-3-9 0,4 12 0,-5 0 0,4 0 0,-1-11 0,2 8 0,-3-20 0,2 20 0,-4 1 0,5 5 0,-6 13 0,4-8 0,-4 6 0,1 1 0,2-1 0,-6 0 0,6 1 0,-3-1 0,5-6 0,-5 8 0,5-14 0,-8 15 0,4-6 0,-2 4 0,-2 3 0,6-4 0,-2-6 0,0-1 0,3 3 0,-4-2 0,1 10 0,2 3 0,-6-4 0,2 7 0,1-2 0,-4 1 0,4 3 0,-1-4 0,-2 0 0,3 1 0,-1-1 0,-2 0 0,6 0 0,-6 0 0,2 0 0,1 1 0,-3-5 0,6 3 0,-6-2 0,6 3 0,-7-3 0,7 2 0,-6-2 0,6 0 0,-6 2 0,3 1 0,-4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3T20:50:00.53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220 54 24575,'-71'21'0,"19"-6"0,42-3 0,10-5 0,0 1 0,0 0 0,0 0 0,3 0 0,-2 0 0,6-1 0,-3 1 0,4 0 0,0 0 0,0 0 0,0 0 0,0 0 0,0-4 0,-1-1 0,-2 1 0,2-3 0,-3 2 0,4 1 0,0-3 0,0 2 0,-1-3 0,1 0 0,0-3 0,0-2 0,0-3 0,0 1 0,-4-1 0,3 0 0,-6 0 0,6 0 0,-6 0 0,2 0 0,-3 1 0,0-1 0,0 0 0,0 0 0,0-3 0,-3 2 0,-2-2 0,-3 3 0,1-3 0,-1 2 0,0-3 0,-3 1 0,2 2 0,-2 2 0,3 0 0,3 2 0,-2 1 0,3 0 0,-4 4 0,0 4 0,-3 0 0,2 8 0,-6-4 0,7 4 0,-4-5 0,5 5 0,2-3 0,2 2 0,-1-3 0,3 3 0,-2-2 0,3 6 0,0-7 0,0 4 0,0-1 0,0-2 0,0 2 0,3-3 0,-2 0 0,6 0 0,-6-1 0,6 1 0,-3 0 0,4 0 0,-3 0 0,2-4 0,-3 3 0,0-3 0,3 4 0,-2-3 0,3 2 0,-1-6 0,1 5 0,0-5 0,3 3 0,-5-1 0,14-2 0,-10 3 0,9-4 0,-4 0 0,-7 0 0,4 0 0,-5 0 0,1-4 0,4 0 0,-4-4 0,4 0 0,-4-3 0,-4 2 0,3-6 0,-3 3 0,1-10 0,-2 5 0,-3-5 0,0 6 0,0 0 0,-3 4 0,-2-3 0,1 3 0,-3 0 0,-1-3 0,3 6 0,-9-2 0,9 3 0,-7 4 0,1-7 0,2 10 0,-2-6 0,0 3 0,2 3 0,-2-6 0,3 6 0,0-2 0,0 3 0,0 0 0,0 0 0,-3 0 0,2 0 0,-6 3 0,7-2 0,-7 6 0,6-2 0,-2-1 0,3 3 0,4-3 0,-3 4 0,2 0 0,-2 0 0,-1 3 0,3-2 0,-2 2 0,6 1 0,-6-4 0,7 7 0,-7-3 0,6 4 0,-3-4 0,-3 3 0,6-3 0,-6 0 0,3 3 0,3-6 0,-2 2 0,3 1 0,0-4 0,3 7 0,-2-6 0,6 2 0,-3 1 0,4-4 0,0 4 0,0-5 0,0 1 0,0 0 0,0-3 0,-1 1 0,1-5 0,4 6 0,-4-2 0,4-1 0,-5 0 0,1-4 0,0 0 0,3 0 0,2 0 0,2-4 0,1 0 0,0-4 0,-4 0 0,3 0 0,-7-3 0,7 2 0,-3-2 0,4-1 0,-4 0 0,0 0 0,-4-3 0,-1 3 0,-2 0 0,-2-3 0,-3 3 0,0 0 0,-4-10 0,-2 2 0,-4-10 0,-2 7 0,2 1 0,-1 9 0,3 2 0,0 3 0,4 0 0,-3 4 0,2 0 0,1 1 0,-3 2 0,3-2 0,-1-1 0,-2 3 0,3-2 0,-4 3 0,-3 0 0,2 0 0,-2 0 0,3 3 0,0-2 0,0 3 0,0-1 0,-3 1 0,2 4 0,-6 0 0,7 3 0,-4-2 0,5 3 0,-1-1 0,3-2 0,2 5 0,3-5 0,0 6 0,0-6 0,0 2 0,-4 0 0,4-2 0,-4 6 0,4-3 0,0 0 0,0 0 0,0-5 0,-3 1 0,2 0 0,-3 0 0,4 0 0,0 0 0,0 0 0,4-1 0,0 1 0,4 0 0,0-4 0,0 0 0,-4-1 0,6-2 0,-1 3 0,3-4 0,3 0 0,-3 0 0,4 0 0,6-5 0,-5 1 0,2-5 0,-4-2 0,-7-2 0,5-9 0,-5 5 0,1-5 0,-5 6 0,3 4 0,-6 1 0,2 3 0,-3 0 0,0 0 0,0 0 0,0 1 0,-3 2 0,2-2 0,-6 3 0,3-4 0,-4 4 0,0 0 0,0 1 0,0 2 0,-9-7 0,3 7 0,-15-4 0,6 5 0,-7 0 0,6 0 0,-4 5 0,10-1 0,-4 5 0,10-1 0,-3 3 0,7-2 0,0 6 0,4-6 0,4 5 0,0-5 0,0 6 0,0-3 0,4 0 0,0 0 0,0-4 0,3-1 0,-2-2 0,3 2 0,0-6 0,-1 2 0,-2 1 0,2-4 0,-3 4 0,7-4 0,8-5 0,-5 4 0,13-8 0,-13 5 0,8-8 0,-10 3 0,3-6 0,-6 6 0,6-5 0,-7 5 0,4-6 0,-8 6 0,0-2 0,-4 3 0,3 4 0,-2-3 0,-1 6 0,-8-3 0,-4 4 0,-4 0 0,0 0 0,4 4 0,1-3 0,3 6 0,0-3 0,4 4 0,-3 0 0,6 0 0,-6-1 0,6 5 0,-2-3 0,3 5 0,0-5 0,3 6 0,-2-6 0,6 2 0,-3-3 0,4-4 0,-3 3 0,2-6 0,0 2 0,6-3 0,-1 0 0,3 0 0,-3-3 0,0-5 0,-1-1 0,-3-5 0,0 5 0,0-6 0,-4 6 0,0-5 0,-4 1 0,0 1 0,0 1 0,-4 6 0,3-2 0,-6 7 0,3-4 0,-7 4 0,-1 0 0,-1 4 0,-1 0 0,5 7 0,-2-2 0,6 6 0,-2-3 0,6 0 0,-2 0 0,3-1 0,3-2 0,-2 2 0,6-7 0,-6 3 0,6-6 0,-3 3 0,8-4 0,-4-4 0,7 0 0,-6-4 0,6 0 0,-7-3 0,4-1 0,-8-1 0,0 2 0,-4 3 0,0 0 0,0 0 0,-4 4 0,-4 1 0,-4 3 0,0 3 0,-9 2 0,10 3 0,-6 5 0,9-4 0,4 2 0,0-3 0,4 0 0,0-1 0,0 1 0,4 0 0,0-4 0,4 0 0,0-4 0,3-4 0,1 0 0,0-4 0,3-3 0,-10-1 0,6-1 0,-10-1 0,2 1 0,-3 1 0,0-3 0,-3 7 0,-2-4 0,-3 5 0,1-1 0,-1 3 0,0 2 0,0 3 0,-3 3 0,2 2 0,-2 6 0,3 1 0,4 4 0,-3 0 0,6-1 0,-3-2 0,8 1 0,0-5 0,4 2 0,0-6 0,-4 2 0,3-6 0,1 2 0,4-3 0,0-3 0,3-2 0,-3-6 0,1 2 0,-2-2 0,-7 0 0,0-2 0,-4-2 0,0-1 0,0 4 0,0 0 0,-7 5 0,2-1 0,-10 0 0,-4-1 0,-5 4 0,-6 1 0,0 4 0,0 0 0,7 3 0,1 5 0,6 5 0,4 2 0,1-3 0,6 3 0,2-6 0,3 2 0,0-3 0,0 3 0,3-2 0,2 3 0,2-5 0,5-2 0,0 2 0,4-6 0,6 2 0,-5-3 0,5-3 0,0-3 0,-8-5 0,7 1 0,-12-5 0,2 6 0,-7-5 0,0 5 0,-4-6 0,0 6 0,0-2 0,-4 7 0,0-3 0,-7 6 0,2-3 0,-12 4 0,7 7 0,-4 2 0,3 3 0,9 3 0,-1-3 0,7 1 0,0 1 0,0-5 0,4-1 0,0-1 0,4-3 0,0 1 0,0-2 0,0-3 0,0 0 0,-1 0 0,1-3 0,4-2 0,-4-3 0,4-3 0,-5 2 0,-2-5 0,2 1 0,-6-2 0,-1 2 0,-5 6 0,-3 3 0,1 4 0,-5 0 0,-6 0 0,0 0 0,-4 4 0,7 0 0,-1 7 0,3 8 0,1-2 0,7 5 0,1-10 0,4 0 0,0-4 0,4-4 0,0 3 0,4-6 0,4 2 0,0-6 0,10-3 0,-8-2 0,13-6 0,-13 5 0,10-14 0,-11 9 0,1-14 0,-10 4 0,1 0 0,-5 6 0,0 6 0,-4 8 0,-4 1 0,-4 3 0,-21 0 0,13 0 0,-20 4 0,16 2 0,0 6 0,2 1 0,10 3 0,4 6 0,5-8 0,3 4 0,0-11 0,3 5 0,2-7 0,3 5 0,3-5 0,7-1 0,0 0 0,4-4 0,-7 0 0,-2-4 0,1 0 0,-5-4 0,6-3 0,-6 2 0,2-6 0,-7 3 0,0 0 0,-4-3 0,0 6 0,-4-2 0,0 6 0,-4-2 0,0 7 0,-3-4 0,-1 4 0,-10 0 0,4 4 0,-10 1 0,11 3 0,-5 4 0,6 0 0,4 4 0,4 0 0,5-4 0,3 3 0,3-6 0,1-2 0,4-3 0,4-4 0,0 0 0,10 0 0,-5-7 0,5 2 0,-10-7 0,0 1 0,-4-1 0,-1-4 0,-2-6 0,-2 5 0,-3-2 0,0 8 0,-3 7 0,-2 0 0,-2 4 0,-11 5 0,4 3 0,-20 16 0,14 1 0,-5 11 0,11-13 0,9-1 0,1-9 0,8-2 0,0-3 0,4 0 0,0-4 0,0-1 0,3-3 0,1 0 0,0-3 0,3-1 0,-3-4 0,1-4 0,1 0 0,-5-4 0,-1 1 0,-1-1 0,-6 0 0,-1 4 0,-8 4 0,-1 5 0,-12 3 0,7 0 0,-14 0 0,11 0 0,-2 7 0,4-2 0,7 10 0,-4-6 0,8 5 0,0-5 0,4 2 0,4-3 0,0-3 0,1 2 0,2-6 0,-3 2 0,4-3 0,0 0 0,-1-3 0,5-2 0,-4-3 0,4-3 0,-8 2 0,3-2 0,-6 7 0,2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3T20:50:10.505"/>
    </inkml:context>
    <inkml:brush xml:id="br0">
      <inkml:brushProperty name="width" value="0.10583" units="cm"/>
      <inkml:brushProperty name="height" value="0.10583" units="cm"/>
      <inkml:brushProperty name="color" value="#5B2D90"/>
    </inkml:brush>
  </inkml:definitions>
  <inkml:trace contextRef="#ctx0" brushRef="#br0">0 1 24575,'5'3'0,"2"-2"0,-7 6 0,7 1 0,-2 1 0,3 2 0,-1-3 0,1 3 0,0-2 0,0 2 0,0 1 0,0 0 0,-1 0 0,1-1 0,0-3 0,-3 0 0,-2 0 0,0 0 0,2 0 0,-1 0 0,3-1 0,-2 1 0,-1 4 0,6-4 0,-4 4 0,1-5 0,0 1 0,-6 0 0,6 0 0,-2 0 0,2 3 0,1-2 0,-3 2 0,2-3 0,-3-4 0,4 3 0,-4-2 0,3 6 0,-6-2 0,6 2 0,-6-3 0,6 0 0,-3 0 0,4 3 0,0 1 0,0 0 0,-4 0 0,3-1 0,-3 1 0,4 7 0,0-2 0,0-1 0,0-5 0,-4-3 0,3 3 0,-2-2 0,-1 2 0,3 1 0,-3-4 0,4 4 0,-4-4 0,3-1 0,-6 1 0,6-3 0,-6 2 0,6 0 0,-6 2 0,6 2 0,-3-3 0,1 0 0,2 3 0,-3-2 0,4 6 0,-4-6 0,3 2 0,-2 0 0,-1-2 0,3 6 0,-3-3 0,4 0 0,0 0 0,0-1 0,-4-2 0,3 2 0,-3-3 0,1 0 0,-2 0 0,1 3 0,0 1 0,4 4 0,0 0 0,0-1 0,0 1 0,-1-4 0,1 3 0,0-3 0,1 10 0,2-8 0,-4 7 0,3-9 0,-6 4 0,4-4 0,0 3 0,-4-3 0,3 0 0,-2 3 0,-1-2 0,3 2 0,-2-3 0,2 3 0,1-3 0,0 4 0,1 6 0,-1-8 0,-3 7 0,2-12 0,-2 6 0,-1-3 0,6 4 0,-8-4 0,9 3 0,-4-3 0,2 4 0,3-1 0,-5 1 0,1-4 0,-3-1 0,2-3 0,-3 0 0,4 3 0,0 2 0,-1-1 0,1 3 0,-3-3 0,2 4 0,-3-4 0,4 3 0,0-3 0,0 0 0,0 9 0,-3-10 0,3 6 0,-4-5 0,4 0 0,0 3 0,1 7 0,-1-8 0,5 21 0,-4-20 0,3 11 0,-4-11 0,0-3 0,0 4 0,1 6 0,-1-9 0,1 15 0,0-14 0,-1 8 0,0-7 0,0 1 0,1 6 0,6 2 0,-5 0 0,9-1 0,-11-7 0,0-4 0,3 3 0,-6-3 0,6 4 0,-3-1 0,0 1 0,0 0 0,0-4 0,0 3 0,-1-3 0,1 4 0,0-1 0,3 8 0,-2-6 0,2 3 0,-3-6 0,6 5 0,-5-5 0,5 13 0,-2-13 0,-2 14 0,7-4 0,-10 0 0,11 4 0,-13-11 0,9 5 0,-6 1 0,0-10 0,-2 9 0,4-10 0,-5 3 0,3-2 0,-1 1 0,-2-5 0,-1 2 0,-1-3 0,1 0 0,-3 0 0,2 0 0,-3 0 0,4-4 0,-3 3 0,6-3 0,-6 4 0,2-3 0,-3-2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330EA-A583-394E-A080-EFA3F619863B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AD81A-BE11-BC43-915C-3C5948E25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Parameters hidden 1: 345*25+25</a:t>
            </a:r>
          </a:p>
          <a:p>
            <a:r>
              <a:rPr lang="en-US" dirty="0"/>
              <a:t>Parameters hidden 2: 25*25+25</a:t>
            </a:r>
          </a:p>
          <a:p>
            <a:r>
              <a:rPr lang="en-US" dirty="0"/>
              <a:t>Parameters hidden 3: 25*10+10</a:t>
            </a:r>
          </a:p>
          <a:p>
            <a:r>
              <a:rPr lang="en-US" dirty="0"/>
              <a:t>Parameters linear: 10*3+3</a:t>
            </a:r>
          </a:p>
          <a:p>
            <a:r>
              <a:rPr lang="en-US" dirty="0"/>
              <a:t>Parameters </a:t>
            </a:r>
            <a:r>
              <a:rPr lang="en-US" dirty="0" err="1"/>
              <a:t>softmax</a:t>
            </a:r>
            <a:r>
              <a:rPr lang="en-US" dirty="0"/>
              <a:t>: 10*4+4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D81A-BE11-BC43-915C-3C5948E25FF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20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Parameters hidden 1: 345*25+25</a:t>
            </a:r>
          </a:p>
          <a:p>
            <a:r>
              <a:rPr lang="en-US" dirty="0"/>
              <a:t>Parameters hidden 2: 25*25+25</a:t>
            </a:r>
          </a:p>
          <a:p>
            <a:r>
              <a:rPr lang="en-US" dirty="0"/>
              <a:t>Parameters hidden 3: 25*10+10</a:t>
            </a:r>
          </a:p>
          <a:p>
            <a:r>
              <a:rPr lang="en-US" dirty="0"/>
              <a:t>Parameters linear: 10*3+3</a:t>
            </a:r>
          </a:p>
          <a:p>
            <a:r>
              <a:rPr lang="en-US" dirty="0"/>
              <a:t>Parameters </a:t>
            </a:r>
            <a:r>
              <a:rPr lang="en-US" dirty="0" err="1"/>
              <a:t>softmax</a:t>
            </a:r>
            <a:r>
              <a:rPr lang="en-US" dirty="0"/>
              <a:t>: 10*4+4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D81A-BE11-BC43-915C-3C5948E25FF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70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D81A-BE11-BC43-915C-3C5948E25FF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1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D61E-1509-8BFB-0ED4-368B8D276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13658-8DF8-CB4D-3591-C50DE820F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A49DA-1EBF-DC7C-EC40-EA8E5ABE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26E3-EEE6-D644-A50F-5EE5BA1C2089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56583-0976-58E9-B33E-7F1BAA8C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56FC1-FE86-C97B-69CF-C3D2704F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839-A27E-7C4A-885A-F84FEE47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0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C186-94C6-9368-7B16-E3521B9F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2D38D-7622-FF13-96CE-C47D1399A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FE411-DC6C-3D95-6643-CC033EC3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26E3-EEE6-D644-A50F-5EE5BA1C2089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BBA5-0695-7E08-54E4-21DA3108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486DB-7B14-2F0A-AFDA-2818AE9F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839-A27E-7C4A-885A-F84FEE47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7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43326-766F-B7A8-6D49-8110D8B41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631A9-F60D-31DE-B303-643768BE6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F4CD0-A598-7257-8A88-F8085C4F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26E3-EEE6-D644-A50F-5EE5BA1C2089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CF6A2-1952-68D4-5FDD-492B59AA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143F4-B228-9062-6E11-2B260342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839-A27E-7C4A-885A-F84FEE47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5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B466-5D33-118A-F403-AD06BCE6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E0C65-9514-AD16-FBFB-0A78EAB05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97A31-6C69-31A1-D2B0-40C9794F1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26E3-EEE6-D644-A50F-5EE5BA1C2089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59E33-E4FE-C8F5-0A9B-15C0661B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68410-21FE-D95A-8A87-C4B7CBFB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839-A27E-7C4A-885A-F84FEE47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7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5670-E567-A145-992D-8AB825FB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75D19-0874-3DA8-14FC-9FEA0EB88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0FEF4-723B-34DA-5B53-0F00005E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26E3-EEE6-D644-A50F-5EE5BA1C2089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12259-5899-2DD1-A26B-B72CA270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307C6-6AE1-D102-4276-E32158D4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839-A27E-7C4A-885A-F84FEE47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9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FBDB-F202-8170-80E1-01ED6440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609CA-B406-2FF5-0769-CC8A8B79B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860C7-8E85-7521-60D2-213F414EC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F5497-FCE8-DC1C-186A-2B354DAF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26E3-EEE6-D644-A50F-5EE5BA1C2089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029D9-0834-3656-AA27-1ADB1C9B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28AB7-56FD-6C55-3AA2-84866DD3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839-A27E-7C4A-885A-F84FEE47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9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F285-A863-E628-A466-FA7322BE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3E754-350A-A644-E6E5-E00FF5127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CFFF2-DBD1-B5C2-DAAF-106CD500F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3B22A-C946-5B05-FDA3-16EC0FF9B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35186-C52F-2D63-045E-D2BDD2CAA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7ECC5-83D9-26F3-2E4A-4EC47036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26E3-EEE6-D644-A50F-5EE5BA1C2089}" type="datetimeFigureOut">
              <a:rPr lang="en-US" smtClean="0"/>
              <a:t>3/3/24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DDCA8-9A43-4383-9ABB-B49C5CCC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4DED4-1418-2BEF-B580-84C70F5F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839-A27E-7C4A-885A-F84FEE47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4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0275-AF90-D5F1-36ED-E67BA766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861BA-18CD-6EFA-097C-1D23515B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26E3-EEE6-D644-A50F-5EE5BA1C2089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D39B4-D8FC-FEED-8D0E-4CF8A594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87D4E-FDD8-3F68-8626-1C3AB5E2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839-A27E-7C4A-885A-F84FEE47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9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57513-5731-3F71-9846-E4E1FD27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26E3-EEE6-D644-A50F-5EE5BA1C2089}" type="datetimeFigureOut">
              <a:rPr lang="en-US" smtClean="0"/>
              <a:t>3/3/24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D137F-4A64-9135-A395-D4540001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C2D8F-3C03-3DCA-CF9C-662849ED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839-A27E-7C4A-885A-F84FEE47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2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9B1F-166F-C1E8-7203-B1EF8A02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4916D-4641-EC74-2E37-ED7842F4E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BACDD-21DF-FB1A-F3AE-83ECE7452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3530C-BE0E-7A97-BEB2-06914579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26E3-EEE6-D644-A50F-5EE5BA1C2089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643FE-54B4-0D4B-A4C6-E911ECBE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691F0-AF11-6CD5-95F1-F7E8B698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839-A27E-7C4A-885A-F84FEE47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0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F391-6335-BF80-CB53-D1E46184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A0755-BBD8-90C0-F89A-F86A26D92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80E35-0E16-F9EC-7486-6CD328F61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4830E-C2C9-52E0-6555-CBAD189E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26E3-EEE6-D644-A50F-5EE5BA1C2089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2E6EA-8867-B340-6F84-2DC4F209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F2CD7-88FF-2F8D-A897-C095CC49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839-A27E-7C4A-885A-F84FEE47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7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6065A2-62DF-5F30-7BDA-76A1B11A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C039D-42C9-DE34-4BA2-6D1479AE8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6FDE1-564D-D50A-9713-4D71E84C0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1E26E3-EEE6-D644-A50F-5EE5BA1C2089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E0DB0-4CFA-FCD6-8EF7-6933A5C00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76511-6739-AAC6-01BD-C4A2C5A8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509839-A27E-7C4A-885A-F84FEE47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6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5.emf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6.emf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7.emf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8.emf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9.emf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11.emf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12.emf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13.emf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image" Target="../media/image14.emf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image" Target="../media/image15.emf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11" Type="http://schemas.openxmlformats.org/officeDocument/2006/relationships/image" Target="../media/image16.emf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17.emf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1" Type="http://schemas.openxmlformats.org/officeDocument/2006/relationships/image" Target="../media/image18.emf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19.emf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11" Type="http://schemas.openxmlformats.org/officeDocument/2006/relationships/image" Target="../media/image20.emf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1" Type="http://schemas.openxmlformats.org/officeDocument/2006/relationships/image" Target="../media/image21.emf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customXml" Target="../ink/ink4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11" Type="http://schemas.openxmlformats.org/officeDocument/2006/relationships/image" Target="../media/image22.emf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customXml" Target="../ink/ink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30.png"/><Relationship Id="rId1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customXml" Target="../ink/ink49.xml"/><Relationship Id="rId17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11" Type="http://schemas.openxmlformats.org/officeDocument/2006/relationships/image" Target="../media/image23.emf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customXml" Target="../ink/ink5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.xml"/><Relationship Id="rId13" Type="http://schemas.openxmlformats.org/officeDocument/2006/relationships/image" Target="../media/image30.png"/><Relationship Id="rId1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customXml" Target="../ink/ink54.xml"/><Relationship Id="rId17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.xml"/><Relationship Id="rId11" Type="http://schemas.openxmlformats.org/officeDocument/2006/relationships/image" Target="../media/image24.emf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customXml" Target="../ink/ink5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13" Type="http://schemas.openxmlformats.org/officeDocument/2006/relationships/image" Target="../media/image30.png"/><Relationship Id="rId3" Type="http://schemas.openxmlformats.org/officeDocument/2006/relationships/image" Target="../media/image37.png"/><Relationship Id="rId7" Type="http://schemas.openxmlformats.org/officeDocument/2006/relationships/image" Target="../media/image5.png"/><Relationship Id="rId12" Type="http://schemas.openxmlformats.org/officeDocument/2006/relationships/customXml" Target="../ink/ink59.xml"/><Relationship Id="rId17" Type="http://schemas.openxmlformats.org/officeDocument/2006/relationships/image" Target="../media/image33.png"/><Relationship Id="rId2" Type="http://schemas.openxmlformats.org/officeDocument/2006/relationships/image" Target="../media/image36.png"/><Relationship Id="rId16" Type="http://schemas.openxmlformats.org/officeDocument/2006/relationships/customXml" Target="../ink/ink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11" Type="http://schemas.openxmlformats.org/officeDocument/2006/relationships/image" Target="../media/image25.emf"/><Relationship Id="rId5" Type="http://schemas.openxmlformats.org/officeDocument/2006/relationships/image" Target="../media/image39.png"/><Relationship Id="rId15" Type="http://schemas.openxmlformats.org/officeDocument/2006/relationships/image" Target="../media/image31.png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image" Target="../media/image40.png"/><Relationship Id="rId14" Type="http://schemas.openxmlformats.org/officeDocument/2006/relationships/customXml" Target="../ink/ink6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.emf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2.emf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3.emf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4.emf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DFDB-3BA3-5D8D-D0E7-1FD770E5E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Neural Networks: Part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A693F-7C55-3147-D845-F7796ED99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BIO 4990/6990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February 26, 2024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Dr. Megan Smith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Mississippi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63652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869346" y="3382190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2875366" y="3376102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759111" y="3131720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886457" y="2758429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366980" y="2492786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757919" y="231166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4015017" y="3695111"/>
            <a:ext cx="1081377" cy="3737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638846" y="3728081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830687" y="4254907"/>
            <a:ext cx="1081377" cy="3737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732033" y="4084070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6080466" y="1794914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6080466" y="2941605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837165" y="1794304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6096000" y="1816211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6915" y="1797131"/>
                <a:ext cx="1489329" cy="11300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185799" y="3668422"/>
            <a:ext cx="1537755" cy="1396355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185799" y="4815113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942498" y="3667812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201333" y="3689719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248" y="3670639"/>
                <a:ext cx="1489329" cy="113004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839296" y="2493092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914954" y="4451584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618221" y="2503884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369098" y="2989158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8162397" y="397394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740769" y="4160796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433225" y="3584313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452323" y="358113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243774" y="3958025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450475" y="3175233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739534" y="3760251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984962" y="3572837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957197" y="3572837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833E77-B411-6852-6104-3CDB0440BAE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94869" y="3361323"/>
            <a:ext cx="3600243" cy="36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7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869346" y="3382190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2875366" y="3376102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759111" y="3131720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886457" y="2758429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366980" y="2492786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757919" y="231166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4015017" y="369511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638846" y="3728081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830687" y="42549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732033" y="4084070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6080466" y="1794914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6080466" y="2941605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837165" y="1794304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6096000" y="1816211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6915" y="1797131"/>
                <a:ext cx="1489329" cy="11300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185799" y="3668422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185799" y="4815113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942498" y="3667812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201333" y="3689719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248" y="3670639"/>
                <a:ext cx="1489329" cy="113004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839296" y="2493092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914954" y="4451584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618221" y="2503884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369098" y="2989158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8162397" y="3973940"/>
            <a:ext cx="1081377" cy="3737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740769" y="4160796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433225" y="3584313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452323" y="358113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243774" y="3958025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450475" y="3175233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739534" y="3760251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984962" y="3572837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957197" y="3572837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833E77-B411-6852-6104-3CDB0440BAE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94869" y="3361323"/>
            <a:ext cx="3600243" cy="36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7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869346" y="3382190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2875366" y="3376102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759111" y="3131720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886457" y="2758429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366980" y="2492786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757919" y="231166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4015017" y="369511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638846" y="3728081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830687" y="42549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732033" y="4084070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6080466" y="1794914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6080466" y="2941605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837165" y="1794304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6096000" y="1816211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6915" y="1797131"/>
                <a:ext cx="1489329" cy="11300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185799" y="3668422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185799" y="4815113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942498" y="3667812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201333" y="3689719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248" y="3670639"/>
                <a:ext cx="1489329" cy="113004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839296" y="2493092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914954" y="4451584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618221" y="2503884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369098" y="2989158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8162397" y="3973940"/>
            <a:ext cx="1081377" cy="3737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740769" y="4160796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433225" y="3584313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452323" y="358113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243774" y="3958025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450475" y="3175233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739534" y="3760251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984962" y="3572837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957197" y="3572837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833E77-B411-6852-6104-3CDB0440BAE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94869" y="3361323"/>
            <a:ext cx="3600243" cy="36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24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CAFE12-713B-6B56-AF82-7A8FAC3F6C5E}"/>
              </a:ext>
            </a:extLst>
          </p:cNvPr>
          <p:cNvSpPr/>
          <p:nvPr/>
        </p:nvSpPr>
        <p:spPr>
          <a:xfrm>
            <a:off x="9433224" y="3584313"/>
            <a:ext cx="656659" cy="3737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869346" y="3382190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2875366" y="3376102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759111" y="3131720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886457" y="2758429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366980" y="2492786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757919" y="231166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4015017" y="369511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638846" y="3728081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830687" y="42549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732033" y="4084070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6080466" y="1794914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6080466" y="2941605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837165" y="1794304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6096000" y="1816211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6915" y="1797131"/>
                <a:ext cx="1489329" cy="11300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185799" y="3668422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185799" y="4815113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942498" y="3667812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201333" y="3689719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248" y="3670639"/>
                <a:ext cx="1489329" cy="113004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839296" y="2493092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914954" y="4451584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618221" y="2503884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369098" y="2989158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8162397" y="397394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740769" y="4160796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433225" y="3584313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447207" y="3592442"/>
            <a:ext cx="153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243774" y="3958025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445360" y="3186536"/>
            <a:ext cx="770725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739534" y="3760251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984962" y="3572837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957197" y="3572837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833E77-B411-6852-6104-3CDB0440BAE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94869" y="3361323"/>
            <a:ext cx="3600243" cy="36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65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D1AED1-08B8-544A-79C7-025C3C1EA78C}"/>
              </a:ext>
            </a:extLst>
          </p:cNvPr>
          <p:cNvSpPr/>
          <p:nvPr/>
        </p:nvSpPr>
        <p:spPr>
          <a:xfrm>
            <a:off x="9433224" y="3584313"/>
            <a:ext cx="656659" cy="3737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869346" y="3382190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2875366" y="3376102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759111" y="3131720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886457" y="2758429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366980" y="2492786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757919" y="231166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4015017" y="369511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638846" y="3728081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830687" y="42549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732033" y="4084070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6080466" y="1794914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6080466" y="2941605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837165" y="1794304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6096000" y="1816211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6915" y="1797131"/>
                <a:ext cx="1489329" cy="11300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185799" y="3668422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185799" y="4815113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942498" y="3667812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201333" y="3689719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248" y="3670639"/>
                <a:ext cx="1489329" cy="113004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839296" y="2493092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914954" y="4451584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618221" y="2503884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369098" y="2989158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8162397" y="397394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740769" y="4160796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433225" y="3584313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452323" y="358113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243774" y="3958025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450475" y="3175233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739534" y="3760251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984962" y="3572837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957197" y="3572837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833E77-B411-6852-6104-3CDB0440BAE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94869" y="3361323"/>
            <a:ext cx="3600243" cy="36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94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EBCFB9-6FB4-01AA-520D-AA343A50E5F5}"/>
              </a:ext>
            </a:extLst>
          </p:cNvPr>
          <p:cNvSpPr/>
          <p:nvPr/>
        </p:nvSpPr>
        <p:spPr>
          <a:xfrm>
            <a:off x="10068992" y="3584313"/>
            <a:ext cx="656659" cy="3737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869346" y="3382190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2875366" y="3376102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759111" y="3131720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886457" y="2758429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366980" y="2492786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757919" y="231166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4015017" y="369511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638846" y="3728081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830687" y="42549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732033" y="4084070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6080466" y="1794914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6080466" y="2941605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837165" y="1794304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6096000" y="1816211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6915" y="1797131"/>
                <a:ext cx="1489329" cy="11300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185799" y="3668422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185799" y="4815113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942498" y="3667812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201333" y="3689719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248" y="3670639"/>
                <a:ext cx="1489329" cy="113004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839296" y="2493092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914954" y="4451584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618221" y="2503884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369098" y="2989158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8162397" y="397394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740769" y="4160796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433225" y="3584313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452323" y="358113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243774" y="3958025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450475" y="3175233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739534" y="3760251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984962" y="3572837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957197" y="3572837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833E77-B411-6852-6104-3CDB0440BAE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94869" y="3361323"/>
            <a:ext cx="3600243" cy="36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85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869346" y="3382190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2875366" y="3376102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759111" y="3131720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886457" y="2758429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366980" y="2492786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757919" y="231166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4015017" y="369511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638846" y="3728081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830687" y="42549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732033" y="4084070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6080466" y="1794914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6080466" y="2941605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837165" y="1794304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6096000" y="1816211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6915" y="1797131"/>
                <a:ext cx="1489329" cy="11300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185799" y="3668422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185799" y="4815113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942498" y="3667812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201333" y="3689719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248" y="3670639"/>
                <a:ext cx="1489329" cy="113004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839296" y="2493092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914954" y="4451584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618221" y="2503884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369098" y="2989158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8162397" y="397394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740769" y="4160796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433225" y="3584313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452323" y="358113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243774" y="3958025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450475" y="3175233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739534" y="3760251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984962" y="3572837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957197" y="3572837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833E77-B411-6852-6104-3CDB0440BAE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94869" y="3361323"/>
            <a:ext cx="3600243" cy="36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47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869346" y="3382190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2875366" y="3376102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759111" y="3131720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886457" y="2758429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366980" y="2492786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757919" y="231166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4015017" y="369511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638846" y="3728081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830687" y="42549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732033" y="4084070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6080466" y="1794914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6080466" y="2941605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837165" y="1794304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6096000" y="1816211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6915" y="1797131"/>
                <a:ext cx="1489329" cy="11300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185799" y="3668422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185799" y="4815113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942498" y="3667812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201333" y="3689719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248" y="3670639"/>
                <a:ext cx="1489329" cy="113004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839296" y="2493092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914954" y="4451584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618221" y="2503884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369098" y="2989158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8162397" y="397394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740769" y="4160796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433225" y="3584313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452323" y="358113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243774" y="3958025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450475" y="3175233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739534" y="3760251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984962" y="3572837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957197" y="3572837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833E77-B411-6852-6104-3CDB0440BAE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94869" y="3361323"/>
            <a:ext cx="3600243" cy="36002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DAA4B0-04B0-C3E0-89B6-2F45FC652595}"/>
              </a:ext>
            </a:extLst>
          </p:cNvPr>
          <p:cNvSpPr txBox="1"/>
          <p:nvPr/>
        </p:nvSpPr>
        <p:spPr>
          <a:xfrm>
            <a:off x="3861080" y="23867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227FD-B1C3-9438-9121-6A575F97124E}"/>
              </a:ext>
            </a:extLst>
          </p:cNvPr>
          <p:cNvSpPr txBox="1"/>
          <p:nvPr/>
        </p:nvSpPr>
        <p:spPr>
          <a:xfrm>
            <a:off x="4957237" y="194883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09A63-58F8-EE22-6F55-7463007FF9FE}"/>
              </a:ext>
            </a:extLst>
          </p:cNvPr>
          <p:cNvSpPr txBox="1"/>
          <p:nvPr/>
        </p:nvSpPr>
        <p:spPr>
          <a:xfrm>
            <a:off x="3915272" y="332955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871AE-09F4-8195-EA6C-EEC37E40916E}"/>
              </a:ext>
            </a:extLst>
          </p:cNvPr>
          <p:cNvSpPr txBox="1"/>
          <p:nvPr/>
        </p:nvSpPr>
        <p:spPr>
          <a:xfrm>
            <a:off x="5304015" y="385462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3F8F3-0C46-0757-2033-834F63125152}"/>
              </a:ext>
            </a:extLst>
          </p:cNvPr>
          <p:cNvSpPr txBox="1"/>
          <p:nvPr/>
        </p:nvSpPr>
        <p:spPr>
          <a:xfrm>
            <a:off x="8618681" y="261841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DF1706-DE9C-5DD0-B024-50583A0C9F45}"/>
              </a:ext>
            </a:extLst>
          </p:cNvPr>
          <p:cNvSpPr txBox="1"/>
          <p:nvPr/>
        </p:nvSpPr>
        <p:spPr>
          <a:xfrm>
            <a:off x="8120766" y="36165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C6A28B-D5DB-F2B7-D509-007FBE7CC23B}"/>
              </a:ext>
            </a:extLst>
          </p:cNvPr>
          <p:cNvSpPr txBox="1"/>
          <p:nvPr/>
        </p:nvSpPr>
        <p:spPr>
          <a:xfrm>
            <a:off x="10139627" y="324111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47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70FB-2220-FB12-69CA-7FFEDC3F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943E9-AF8C-7BCD-11F2-FF3B0D44B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Reviewing Intuition</a:t>
            </a:r>
          </a:p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Backpropagation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Examples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46355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Backpropagation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5281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 reality, we do not know the values of the parameters.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 need to estimate them by fitting the network to our training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To do this, we use </a:t>
            </a:r>
            <a:r>
              <a:rPr lang="en-US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backpropogation</a:t>
            </a: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Backpropagation is used to estimates the weights and biases of a neural network.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It does this by using gradient descent to optimize parameters.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Backpropagation starts with the last parameter and works its way backwards to estimate the other parameters.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859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70FB-2220-FB12-69CA-7FFEDC3F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943E9-AF8C-7BCD-11F2-FF3B0D44B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Reviewing Intuition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Backpropagation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Examples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90903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869346" y="3382190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2875366" y="3376102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know all parameters except b</a:t>
            </a:r>
            <a:r>
              <a:rPr lang="en-US" sz="24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.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759111" y="3131720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886457" y="2758429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366980" y="2492786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757919" y="231166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4015017" y="369511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638846" y="3728081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830687" y="42549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732033" y="4084070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6080466" y="1794914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6080466" y="2941605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837165" y="1794304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6096000" y="1816211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6915" y="1797131"/>
                <a:ext cx="1489329" cy="11300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185799" y="3668422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185799" y="4815113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942498" y="3667812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201333" y="3689719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248" y="3670639"/>
                <a:ext cx="1489329" cy="113004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839296" y="2493092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914954" y="4451584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618221" y="2503884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369098" y="2989158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8162397" y="397394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740769" y="4160796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433225" y="3584313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452323" y="358113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</a:t>
            </a:r>
            <a:r>
              <a:rPr lang="en-US" b="1" dirty="0">
                <a:solidFill>
                  <a:srgbClr val="FF0000"/>
                </a:solidFill>
              </a:rPr>
              <a:t>???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243774" y="3958025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450475" y="3175233"/>
            <a:ext cx="601532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739534" y="3760251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984962" y="3572837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957197" y="3572837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AA4B0-04B0-C3E0-89B6-2F45FC652595}"/>
              </a:ext>
            </a:extLst>
          </p:cNvPr>
          <p:cNvSpPr txBox="1"/>
          <p:nvPr/>
        </p:nvSpPr>
        <p:spPr>
          <a:xfrm>
            <a:off x="3861080" y="23867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227FD-B1C3-9438-9121-6A575F97124E}"/>
              </a:ext>
            </a:extLst>
          </p:cNvPr>
          <p:cNvSpPr txBox="1"/>
          <p:nvPr/>
        </p:nvSpPr>
        <p:spPr>
          <a:xfrm>
            <a:off x="4957237" y="194883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09A63-58F8-EE22-6F55-7463007FF9FE}"/>
              </a:ext>
            </a:extLst>
          </p:cNvPr>
          <p:cNvSpPr txBox="1"/>
          <p:nvPr/>
        </p:nvSpPr>
        <p:spPr>
          <a:xfrm>
            <a:off x="3915272" y="332955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871AE-09F4-8195-EA6C-EEC37E40916E}"/>
              </a:ext>
            </a:extLst>
          </p:cNvPr>
          <p:cNvSpPr txBox="1"/>
          <p:nvPr/>
        </p:nvSpPr>
        <p:spPr>
          <a:xfrm>
            <a:off x="5304015" y="385462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3F8F3-0C46-0757-2033-834F63125152}"/>
              </a:ext>
            </a:extLst>
          </p:cNvPr>
          <p:cNvSpPr txBox="1"/>
          <p:nvPr/>
        </p:nvSpPr>
        <p:spPr>
          <a:xfrm>
            <a:off x="8618681" y="261841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DF1706-DE9C-5DD0-B024-50583A0C9F45}"/>
              </a:ext>
            </a:extLst>
          </p:cNvPr>
          <p:cNvSpPr txBox="1"/>
          <p:nvPr/>
        </p:nvSpPr>
        <p:spPr>
          <a:xfrm>
            <a:off x="8120766" y="36165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C6A28B-D5DB-F2B7-D509-007FBE7CC23B}"/>
              </a:ext>
            </a:extLst>
          </p:cNvPr>
          <p:cNvSpPr txBox="1"/>
          <p:nvPr/>
        </p:nvSpPr>
        <p:spPr>
          <a:xfrm>
            <a:off x="10139627" y="324111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D2D610-61D1-3539-C07E-6DE6AE7EAB88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94869" y="3361323"/>
            <a:ext cx="3600243" cy="36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02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869346" y="3382190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2875366" y="3376102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know all parameters except b</a:t>
            </a:r>
            <a:r>
              <a:rPr lang="en-US" sz="24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.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759111" y="3131720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886457" y="2758429"/>
            <a:ext cx="1081377" cy="3737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366980" y="2492786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757919" y="2311664"/>
            <a:ext cx="1081377" cy="3737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4015017" y="369511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638846" y="3728081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830687" y="42549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732033" y="4084070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6080466" y="1794914"/>
            <a:ext cx="1537755" cy="1396355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6080466" y="2941605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837165" y="1794304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6096000" y="1816211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6915" y="1797131"/>
                <a:ext cx="1489329" cy="11300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185799" y="3668422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185799" y="4815113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942498" y="3667812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201333" y="3689719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248" y="3670639"/>
                <a:ext cx="1489329" cy="113004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839296" y="2493092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914954" y="4451584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618221" y="2503884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369098" y="2989158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8162397" y="397394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740769" y="4160796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433225" y="3584313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452323" y="358113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</a:t>
            </a:r>
            <a:r>
              <a:rPr lang="en-US" b="1" dirty="0">
                <a:solidFill>
                  <a:srgbClr val="FF0000"/>
                </a:solidFill>
              </a:rPr>
              <a:t>???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243774" y="3958025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450475" y="3175233"/>
            <a:ext cx="601532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739534" y="3760251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984962" y="3572837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957197" y="3572837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833E77-B411-6852-6104-3CDB0440BAE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94869" y="3361323"/>
            <a:ext cx="3600243" cy="36002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DAA4B0-04B0-C3E0-89B6-2F45FC652595}"/>
              </a:ext>
            </a:extLst>
          </p:cNvPr>
          <p:cNvSpPr txBox="1"/>
          <p:nvPr/>
        </p:nvSpPr>
        <p:spPr>
          <a:xfrm>
            <a:off x="3861080" y="23867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227FD-B1C3-9438-9121-6A575F97124E}"/>
              </a:ext>
            </a:extLst>
          </p:cNvPr>
          <p:cNvSpPr txBox="1"/>
          <p:nvPr/>
        </p:nvSpPr>
        <p:spPr>
          <a:xfrm>
            <a:off x="4957237" y="194883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09A63-58F8-EE22-6F55-7463007FF9FE}"/>
              </a:ext>
            </a:extLst>
          </p:cNvPr>
          <p:cNvSpPr txBox="1"/>
          <p:nvPr/>
        </p:nvSpPr>
        <p:spPr>
          <a:xfrm>
            <a:off x="3915272" y="332955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871AE-09F4-8195-EA6C-EEC37E40916E}"/>
              </a:ext>
            </a:extLst>
          </p:cNvPr>
          <p:cNvSpPr txBox="1"/>
          <p:nvPr/>
        </p:nvSpPr>
        <p:spPr>
          <a:xfrm>
            <a:off x="5304015" y="385462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3F8F3-0C46-0757-2033-834F63125152}"/>
              </a:ext>
            </a:extLst>
          </p:cNvPr>
          <p:cNvSpPr txBox="1"/>
          <p:nvPr/>
        </p:nvSpPr>
        <p:spPr>
          <a:xfrm>
            <a:off x="8618681" y="261841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DF1706-DE9C-5DD0-B024-50583A0C9F45}"/>
              </a:ext>
            </a:extLst>
          </p:cNvPr>
          <p:cNvSpPr txBox="1"/>
          <p:nvPr/>
        </p:nvSpPr>
        <p:spPr>
          <a:xfrm>
            <a:off x="8120766" y="36165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C6A28B-D5DB-F2B7-D509-007FBE7CC23B}"/>
              </a:ext>
            </a:extLst>
          </p:cNvPr>
          <p:cNvSpPr txBox="1"/>
          <p:nvPr/>
        </p:nvSpPr>
        <p:spPr>
          <a:xfrm>
            <a:off x="10139627" y="324111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15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869346" y="3382190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2875366" y="3376102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know all parameters except b</a:t>
            </a:r>
            <a:r>
              <a:rPr lang="en-US" sz="24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.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759111" y="3131720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886457" y="2758429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366980" y="2492786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757919" y="231166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4015017" y="369511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638846" y="3728081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830687" y="42549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732033" y="4084070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6080466" y="1794914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6080466" y="2941605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837165" y="1794304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6096000" y="1816211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6915" y="1797131"/>
                <a:ext cx="1489329" cy="11300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185799" y="3668422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185799" y="4815113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942498" y="3667812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201333" y="3689719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248" y="3670639"/>
                <a:ext cx="1489329" cy="113004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839296" y="2493092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914954" y="4451584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618221" y="2503884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369098" y="2989158"/>
            <a:ext cx="1081377" cy="3737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8162397" y="397394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740769" y="4160796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433225" y="3584313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452323" y="358113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</a:t>
            </a:r>
            <a:r>
              <a:rPr lang="en-US" b="1" dirty="0">
                <a:solidFill>
                  <a:srgbClr val="FF0000"/>
                </a:solidFill>
              </a:rPr>
              <a:t>???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243774" y="3958025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450475" y="3175233"/>
            <a:ext cx="601532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739534" y="3760251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984962" y="3572837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957197" y="3572837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AA4B0-04B0-C3E0-89B6-2F45FC652595}"/>
              </a:ext>
            </a:extLst>
          </p:cNvPr>
          <p:cNvSpPr txBox="1"/>
          <p:nvPr/>
        </p:nvSpPr>
        <p:spPr>
          <a:xfrm>
            <a:off x="3861080" y="23867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227FD-B1C3-9438-9121-6A575F97124E}"/>
              </a:ext>
            </a:extLst>
          </p:cNvPr>
          <p:cNvSpPr txBox="1"/>
          <p:nvPr/>
        </p:nvSpPr>
        <p:spPr>
          <a:xfrm>
            <a:off x="4957237" y="194883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09A63-58F8-EE22-6F55-7463007FF9FE}"/>
              </a:ext>
            </a:extLst>
          </p:cNvPr>
          <p:cNvSpPr txBox="1"/>
          <p:nvPr/>
        </p:nvSpPr>
        <p:spPr>
          <a:xfrm>
            <a:off x="3915272" y="332955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871AE-09F4-8195-EA6C-EEC37E40916E}"/>
              </a:ext>
            </a:extLst>
          </p:cNvPr>
          <p:cNvSpPr txBox="1"/>
          <p:nvPr/>
        </p:nvSpPr>
        <p:spPr>
          <a:xfrm>
            <a:off x="5304015" y="385462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3F8F3-0C46-0757-2033-834F63125152}"/>
              </a:ext>
            </a:extLst>
          </p:cNvPr>
          <p:cNvSpPr txBox="1"/>
          <p:nvPr/>
        </p:nvSpPr>
        <p:spPr>
          <a:xfrm>
            <a:off x="8618681" y="261841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DF1706-DE9C-5DD0-B024-50583A0C9F45}"/>
              </a:ext>
            </a:extLst>
          </p:cNvPr>
          <p:cNvSpPr txBox="1"/>
          <p:nvPr/>
        </p:nvSpPr>
        <p:spPr>
          <a:xfrm>
            <a:off x="8120766" y="36165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C6A28B-D5DB-F2B7-D509-007FBE7CC23B}"/>
              </a:ext>
            </a:extLst>
          </p:cNvPr>
          <p:cNvSpPr txBox="1"/>
          <p:nvPr/>
        </p:nvSpPr>
        <p:spPr>
          <a:xfrm>
            <a:off x="10139627" y="324111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D2D610-61D1-3539-C07E-6DE6AE7EAB88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94869" y="3361323"/>
            <a:ext cx="3600243" cy="36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95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869346" y="3382190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2875366" y="3376102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know all parameters except b</a:t>
            </a:r>
            <a:r>
              <a:rPr lang="en-US" sz="24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.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759111" y="3131720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886457" y="2758429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366980" y="2492786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757919" y="231166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4015017" y="3695111"/>
            <a:ext cx="1081377" cy="3737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638846" y="3728081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830687" y="4254907"/>
            <a:ext cx="1081377" cy="3737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732033" y="4084070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6080466" y="1794914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6080466" y="2941605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837165" y="1794304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6096000" y="1816211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6915" y="1797131"/>
                <a:ext cx="1489329" cy="11300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185799" y="3668422"/>
            <a:ext cx="1537755" cy="1396355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185799" y="4815113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942498" y="3667812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201333" y="3689719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248" y="3670639"/>
                <a:ext cx="1489329" cy="113004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839296" y="2493092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914954" y="4451584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618221" y="2503884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369098" y="2989158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8162397" y="397394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740769" y="4160796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433225" y="3584313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452323" y="358113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</a:t>
            </a:r>
            <a:r>
              <a:rPr lang="en-US" b="1" dirty="0">
                <a:solidFill>
                  <a:srgbClr val="FF0000"/>
                </a:solidFill>
              </a:rPr>
              <a:t>???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243774" y="3958025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450475" y="3175233"/>
            <a:ext cx="601532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739534" y="3760251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984962" y="3572837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957197" y="3572837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AA4B0-04B0-C3E0-89B6-2F45FC652595}"/>
              </a:ext>
            </a:extLst>
          </p:cNvPr>
          <p:cNvSpPr txBox="1"/>
          <p:nvPr/>
        </p:nvSpPr>
        <p:spPr>
          <a:xfrm>
            <a:off x="3861080" y="23867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227FD-B1C3-9438-9121-6A575F97124E}"/>
              </a:ext>
            </a:extLst>
          </p:cNvPr>
          <p:cNvSpPr txBox="1"/>
          <p:nvPr/>
        </p:nvSpPr>
        <p:spPr>
          <a:xfrm>
            <a:off x="4957237" y="194883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09A63-58F8-EE22-6F55-7463007FF9FE}"/>
              </a:ext>
            </a:extLst>
          </p:cNvPr>
          <p:cNvSpPr txBox="1"/>
          <p:nvPr/>
        </p:nvSpPr>
        <p:spPr>
          <a:xfrm>
            <a:off x="3915272" y="332955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871AE-09F4-8195-EA6C-EEC37E40916E}"/>
              </a:ext>
            </a:extLst>
          </p:cNvPr>
          <p:cNvSpPr txBox="1"/>
          <p:nvPr/>
        </p:nvSpPr>
        <p:spPr>
          <a:xfrm>
            <a:off x="5304015" y="385462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3F8F3-0C46-0757-2033-834F63125152}"/>
              </a:ext>
            </a:extLst>
          </p:cNvPr>
          <p:cNvSpPr txBox="1"/>
          <p:nvPr/>
        </p:nvSpPr>
        <p:spPr>
          <a:xfrm>
            <a:off x="8618681" y="261841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DF1706-DE9C-5DD0-B024-50583A0C9F45}"/>
              </a:ext>
            </a:extLst>
          </p:cNvPr>
          <p:cNvSpPr txBox="1"/>
          <p:nvPr/>
        </p:nvSpPr>
        <p:spPr>
          <a:xfrm>
            <a:off x="8120766" y="36165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C6A28B-D5DB-F2B7-D509-007FBE7CC23B}"/>
              </a:ext>
            </a:extLst>
          </p:cNvPr>
          <p:cNvSpPr txBox="1"/>
          <p:nvPr/>
        </p:nvSpPr>
        <p:spPr>
          <a:xfrm>
            <a:off x="10139627" y="324111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D2D610-61D1-3539-C07E-6DE6AE7EAB88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94869" y="3361323"/>
            <a:ext cx="3600243" cy="36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93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869346" y="3382190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2875366" y="3376102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know all parameters except b</a:t>
            </a:r>
            <a:r>
              <a:rPr lang="en-US" sz="24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.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759111" y="3131720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886457" y="2758429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366980" y="2492786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757919" y="231166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4015017" y="369511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638846" y="3728081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830687" y="42549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732033" y="4084070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6080466" y="1794914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6080466" y="2941605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837165" y="1794304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6096000" y="1816211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6915" y="1797131"/>
                <a:ext cx="1489329" cy="11300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185799" y="3668422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185799" y="4815113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942498" y="3667812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201333" y="3689719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248" y="3670639"/>
                <a:ext cx="1489329" cy="113004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839296" y="2493092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914954" y="4451584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618221" y="2503884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369098" y="2989158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8162397" y="3973940"/>
            <a:ext cx="1081377" cy="3737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740769" y="4160796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433225" y="3584313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452323" y="358113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</a:t>
            </a:r>
            <a:r>
              <a:rPr lang="en-US" b="1" dirty="0">
                <a:solidFill>
                  <a:srgbClr val="FF0000"/>
                </a:solidFill>
              </a:rPr>
              <a:t>???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243774" y="3958025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450475" y="3175233"/>
            <a:ext cx="601532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739534" y="3760251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984962" y="3572837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957197" y="3572837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AA4B0-04B0-C3E0-89B6-2F45FC652595}"/>
              </a:ext>
            </a:extLst>
          </p:cNvPr>
          <p:cNvSpPr txBox="1"/>
          <p:nvPr/>
        </p:nvSpPr>
        <p:spPr>
          <a:xfrm>
            <a:off x="3861080" y="23867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227FD-B1C3-9438-9121-6A575F97124E}"/>
              </a:ext>
            </a:extLst>
          </p:cNvPr>
          <p:cNvSpPr txBox="1"/>
          <p:nvPr/>
        </p:nvSpPr>
        <p:spPr>
          <a:xfrm>
            <a:off x="4957237" y="194883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09A63-58F8-EE22-6F55-7463007FF9FE}"/>
              </a:ext>
            </a:extLst>
          </p:cNvPr>
          <p:cNvSpPr txBox="1"/>
          <p:nvPr/>
        </p:nvSpPr>
        <p:spPr>
          <a:xfrm>
            <a:off x="3915272" y="332955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871AE-09F4-8195-EA6C-EEC37E40916E}"/>
              </a:ext>
            </a:extLst>
          </p:cNvPr>
          <p:cNvSpPr txBox="1"/>
          <p:nvPr/>
        </p:nvSpPr>
        <p:spPr>
          <a:xfrm>
            <a:off x="5304015" y="385462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3F8F3-0C46-0757-2033-834F63125152}"/>
              </a:ext>
            </a:extLst>
          </p:cNvPr>
          <p:cNvSpPr txBox="1"/>
          <p:nvPr/>
        </p:nvSpPr>
        <p:spPr>
          <a:xfrm>
            <a:off x="8618681" y="261841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DF1706-DE9C-5DD0-B024-50583A0C9F45}"/>
              </a:ext>
            </a:extLst>
          </p:cNvPr>
          <p:cNvSpPr txBox="1"/>
          <p:nvPr/>
        </p:nvSpPr>
        <p:spPr>
          <a:xfrm>
            <a:off x="8120766" y="36165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C6A28B-D5DB-F2B7-D509-007FBE7CC23B}"/>
              </a:ext>
            </a:extLst>
          </p:cNvPr>
          <p:cNvSpPr txBox="1"/>
          <p:nvPr/>
        </p:nvSpPr>
        <p:spPr>
          <a:xfrm>
            <a:off x="10139627" y="324111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D2D610-61D1-3539-C07E-6DE6AE7EAB88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94869" y="3361323"/>
            <a:ext cx="3600243" cy="36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88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2FCAED-7761-4913-E673-B8C4AE84F5D7}"/>
              </a:ext>
            </a:extLst>
          </p:cNvPr>
          <p:cNvSpPr/>
          <p:nvPr/>
        </p:nvSpPr>
        <p:spPr>
          <a:xfrm>
            <a:off x="9433224" y="3584313"/>
            <a:ext cx="656659" cy="3737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869346" y="3382190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2875366" y="3376102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know all parameters except b</a:t>
            </a:r>
            <a:r>
              <a:rPr lang="en-US" sz="24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.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759111" y="3131720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886457" y="2758429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366980" y="2492786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757919" y="231166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4015017" y="369511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638846" y="3728081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830687" y="42549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732033" y="4084070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6080466" y="1794914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6080466" y="2941605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837165" y="1794304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6096000" y="1816211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6915" y="1797131"/>
                <a:ext cx="1489329" cy="11300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185799" y="3668422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185799" y="4815113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942498" y="3667812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201333" y="3689719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248" y="3670639"/>
                <a:ext cx="1489329" cy="113004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839296" y="2493092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914954" y="4451584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618221" y="2503884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369098" y="2989158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8162397" y="397394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740769" y="4160796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433225" y="3584313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452323" y="358113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</a:t>
            </a:r>
            <a:r>
              <a:rPr lang="en-US" b="1" dirty="0">
                <a:solidFill>
                  <a:srgbClr val="FF0000"/>
                </a:solidFill>
              </a:rPr>
              <a:t>???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243774" y="3958025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450475" y="3175233"/>
            <a:ext cx="601532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739534" y="3760251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984962" y="3572837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957197" y="3572837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AA4B0-04B0-C3E0-89B6-2F45FC652595}"/>
              </a:ext>
            </a:extLst>
          </p:cNvPr>
          <p:cNvSpPr txBox="1"/>
          <p:nvPr/>
        </p:nvSpPr>
        <p:spPr>
          <a:xfrm>
            <a:off x="3861080" y="23867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227FD-B1C3-9438-9121-6A575F97124E}"/>
              </a:ext>
            </a:extLst>
          </p:cNvPr>
          <p:cNvSpPr txBox="1"/>
          <p:nvPr/>
        </p:nvSpPr>
        <p:spPr>
          <a:xfrm>
            <a:off x="4957237" y="194883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09A63-58F8-EE22-6F55-7463007FF9FE}"/>
              </a:ext>
            </a:extLst>
          </p:cNvPr>
          <p:cNvSpPr txBox="1"/>
          <p:nvPr/>
        </p:nvSpPr>
        <p:spPr>
          <a:xfrm>
            <a:off x="3915272" y="332955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871AE-09F4-8195-EA6C-EEC37E40916E}"/>
              </a:ext>
            </a:extLst>
          </p:cNvPr>
          <p:cNvSpPr txBox="1"/>
          <p:nvPr/>
        </p:nvSpPr>
        <p:spPr>
          <a:xfrm>
            <a:off x="5304015" y="385462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3F8F3-0C46-0757-2033-834F63125152}"/>
              </a:ext>
            </a:extLst>
          </p:cNvPr>
          <p:cNvSpPr txBox="1"/>
          <p:nvPr/>
        </p:nvSpPr>
        <p:spPr>
          <a:xfrm>
            <a:off x="8618681" y="261841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DF1706-DE9C-5DD0-B024-50583A0C9F45}"/>
              </a:ext>
            </a:extLst>
          </p:cNvPr>
          <p:cNvSpPr txBox="1"/>
          <p:nvPr/>
        </p:nvSpPr>
        <p:spPr>
          <a:xfrm>
            <a:off x="8120766" y="36165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C6A28B-D5DB-F2B7-D509-007FBE7CC23B}"/>
              </a:ext>
            </a:extLst>
          </p:cNvPr>
          <p:cNvSpPr txBox="1"/>
          <p:nvPr/>
        </p:nvSpPr>
        <p:spPr>
          <a:xfrm>
            <a:off x="10139627" y="324111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D2D610-61D1-3539-C07E-6DE6AE7EAB88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94869" y="3361323"/>
            <a:ext cx="3600243" cy="36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7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2FCAED-7761-4913-E673-B8C4AE84F5D7}"/>
              </a:ext>
            </a:extLst>
          </p:cNvPr>
          <p:cNvSpPr/>
          <p:nvPr/>
        </p:nvSpPr>
        <p:spPr>
          <a:xfrm>
            <a:off x="9433224" y="3584313"/>
            <a:ext cx="656659" cy="3737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869346" y="3382190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2875366" y="3376102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know all parameters except b</a:t>
            </a:r>
            <a:r>
              <a:rPr lang="en-US" sz="24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.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759111" y="3131720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886457" y="2758429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366980" y="2492786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757919" y="231166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4015017" y="369511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638846" y="3728081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830687" y="42549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732033" y="4084070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6080466" y="1794914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6080466" y="2941605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837165" y="1794304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6096000" y="1816211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6915" y="1797131"/>
                <a:ext cx="1489329" cy="11300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185799" y="3668422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185799" y="4815113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942498" y="3667812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201333" y="3689719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248" y="3670639"/>
                <a:ext cx="1489329" cy="113004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839296" y="2493092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914954" y="4451584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618221" y="2503884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369098" y="2989158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8162397" y="397394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740769" y="4160796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433225" y="3584313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452323" y="358113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</a:t>
            </a:r>
            <a:r>
              <a:rPr lang="en-US" b="1" dirty="0">
                <a:solidFill>
                  <a:srgbClr val="FF0000"/>
                </a:solidFill>
              </a:rPr>
              <a:t>???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243774" y="3958025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450475" y="3175233"/>
            <a:ext cx="601532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739534" y="3760251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984962" y="3572837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957197" y="3572837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AA4B0-04B0-C3E0-89B6-2F45FC652595}"/>
              </a:ext>
            </a:extLst>
          </p:cNvPr>
          <p:cNvSpPr txBox="1"/>
          <p:nvPr/>
        </p:nvSpPr>
        <p:spPr>
          <a:xfrm>
            <a:off x="3861080" y="23867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227FD-B1C3-9438-9121-6A575F97124E}"/>
              </a:ext>
            </a:extLst>
          </p:cNvPr>
          <p:cNvSpPr txBox="1"/>
          <p:nvPr/>
        </p:nvSpPr>
        <p:spPr>
          <a:xfrm>
            <a:off x="4957237" y="194883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09A63-58F8-EE22-6F55-7463007FF9FE}"/>
              </a:ext>
            </a:extLst>
          </p:cNvPr>
          <p:cNvSpPr txBox="1"/>
          <p:nvPr/>
        </p:nvSpPr>
        <p:spPr>
          <a:xfrm>
            <a:off x="3915272" y="332955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871AE-09F4-8195-EA6C-EEC37E40916E}"/>
              </a:ext>
            </a:extLst>
          </p:cNvPr>
          <p:cNvSpPr txBox="1"/>
          <p:nvPr/>
        </p:nvSpPr>
        <p:spPr>
          <a:xfrm>
            <a:off x="5304015" y="385462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3F8F3-0C46-0757-2033-834F63125152}"/>
              </a:ext>
            </a:extLst>
          </p:cNvPr>
          <p:cNvSpPr txBox="1"/>
          <p:nvPr/>
        </p:nvSpPr>
        <p:spPr>
          <a:xfrm>
            <a:off x="8618681" y="261841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DF1706-DE9C-5DD0-B024-50583A0C9F45}"/>
              </a:ext>
            </a:extLst>
          </p:cNvPr>
          <p:cNvSpPr txBox="1"/>
          <p:nvPr/>
        </p:nvSpPr>
        <p:spPr>
          <a:xfrm>
            <a:off x="8120766" y="36165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C6A28B-D5DB-F2B7-D509-007FBE7CC23B}"/>
              </a:ext>
            </a:extLst>
          </p:cNvPr>
          <p:cNvSpPr txBox="1"/>
          <p:nvPr/>
        </p:nvSpPr>
        <p:spPr>
          <a:xfrm>
            <a:off x="10139627" y="324111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D2D610-61D1-3539-C07E-6DE6AE7EAB88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94869" y="3361323"/>
            <a:ext cx="3600243" cy="36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33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2FCAED-7761-4913-E673-B8C4AE84F5D7}"/>
              </a:ext>
            </a:extLst>
          </p:cNvPr>
          <p:cNvSpPr/>
          <p:nvPr/>
        </p:nvSpPr>
        <p:spPr>
          <a:xfrm>
            <a:off x="9433224" y="3584313"/>
            <a:ext cx="656659" cy="3737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869346" y="3382190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2875366" y="3376102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do we find a good value for b</a:t>
            </a:r>
            <a:r>
              <a:rPr lang="en-US" sz="24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759111" y="3131720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886457" y="2758429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366980" y="2492786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757919" y="231166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4015017" y="369511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638846" y="3728081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830687" y="42549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732033" y="4084070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6080466" y="1794914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6080466" y="2941605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837165" y="1794304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6096000" y="1816211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6915" y="1797131"/>
                <a:ext cx="1489329" cy="11300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185799" y="3668422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185799" y="4815113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942498" y="3667812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201333" y="3689719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248" y="3670639"/>
                <a:ext cx="1489329" cy="113004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839296" y="2493092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914954" y="4451584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618221" y="2503884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369098" y="2989158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8162397" y="397394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740769" y="4160796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433225" y="3584313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452323" y="358113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</a:t>
            </a:r>
            <a:r>
              <a:rPr lang="en-US" b="1" dirty="0">
                <a:solidFill>
                  <a:srgbClr val="FF0000"/>
                </a:solidFill>
              </a:rPr>
              <a:t>???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243774" y="3958025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450475" y="3175233"/>
            <a:ext cx="601532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739534" y="3760251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984962" y="3572837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957197" y="3572837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AA4B0-04B0-C3E0-89B6-2F45FC652595}"/>
              </a:ext>
            </a:extLst>
          </p:cNvPr>
          <p:cNvSpPr txBox="1"/>
          <p:nvPr/>
        </p:nvSpPr>
        <p:spPr>
          <a:xfrm>
            <a:off x="3861080" y="23867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227FD-B1C3-9438-9121-6A575F97124E}"/>
              </a:ext>
            </a:extLst>
          </p:cNvPr>
          <p:cNvSpPr txBox="1"/>
          <p:nvPr/>
        </p:nvSpPr>
        <p:spPr>
          <a:xfrm>
            <a:off x="4957237" y="194883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09A63-58F8-EE22-6F55-7463007FF9FE}"/>
              </a:ext>
            </a:extLst>
          </p:cNvPr>
          <p:cNvSpPr txBox="1"/>
          <p:nvPr/>
        </p:nvSpPr>
        <p:spPr>
          <a:xfrm>
            <a:off x="3915272" y="332955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871AE-09F4-8195-EA6C-EEC37E40916E}"/>
              </a:ext>
            </a:extLst>
          </p:cNvPr>
          <p:cNvSpPr txBox="1"/>
          <p:nvPr/>
        </p:nvSpPr>
        <p:spPr>
          <a:xfrm>
            <a:off x="5304015" y="385462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3F8F3-0C46-0757-2033-834F63125152}"/>
              </a:ext>
            </a:extLst>
          </p:cNvPr>
          <p:cNvSpPr txBox="1"/>
          <p:nvPr/>
        </p:nvSpPr>
        <p:spPr>
          <a:xfrm>
            <a:off x="8618681" y="261841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DF1706-DE9C-5DD0-B024-50583A0C9F45}"/>
              </a:ext>
            </a:extLst>
          </p:cNvPr>
          <p:cNvSpPr txBox="1"/>
          <p:nvPr/>
        </p:nvSpPr>
        <p:spPr>
          <a:xfrm>
            <a:off x="8120766" y="36165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C6A28B-D5DB-F2B7-D509-007FBE7CC23B}"/>
              </a:ext>
            </a:extLst>
          </p:cNvPr>
          <p:cNvSpPr txBox="1"/>
          <p:nvPr/>
        </p:nvSpPr>
        <p:spPr>
          <a:xfrm>
            <a:off x="10139627" y="324111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D2D610-61D1-3539-C07E-6DE6AE7EAB88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94869" y="3361323"/>
            <a:ext cx="3600243" cy="36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5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2FCAED-7761-4913-E673-B8C4AE84F5D7}"/>
              </a:ext>
            </a:extLst>
          </p:cNvPr>
          <p:cNvSpPr/>
          <p:nvPr/>
        </p:nvSpPr>
        <p:spPr>
          <a:xfrm>
            <a:off x="9433224" y="3584313"/>
            <a:ext cx="656659" cy="3737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869346" y="3382190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2875366" y="3376102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do we find a good value for b</a:t>
            </a:r>
            <a:r>
              <a:rPr lang="en-US" sz="24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759111" y="3131720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886457" y="2758429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366980" y="2492786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757919" y="231166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4015017" y="369511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638846" y="3728081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830687" y="42549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732033" y="4084070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6080466" y="1794914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6080466" y="2941605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837165" y="1794304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6096000" y="1816211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6915" y="1797131"/>
                <a:ext cx="1489329" cy="11300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185799" y="3668422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185799" y="4815113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942498" y="3667812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201333" y="3689719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248" y="3670639"/>
                <a:ext cx="1489329" cy="113004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839296" y="2493092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914954" y="4451584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618221" y="2503884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369098" y="2989158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8162397" y="397394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740769" y="4160796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433225" y="3584313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452323" y="358113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</a:t>
            </a:r>
            <a:r>
              <a:rPr lang="en-US" b="1" dirty="0">
                <a:solidFill>
                  <a:srgbClr val="FF0000"/>
                </a:solidFill>
              </a:rPr>
              <a:t>???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243774" y="3958025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450475" y="3175233"/>
            <a:ext cx="601532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739534" y="3760251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984962" y="3572837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957197" y="3572837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AA4B0-04B0-C3E0-89B6-2F45FC652595}"/>
              </a:ext>
            </a:extLst>
          </p:cNvPr>
          <p:cNvSpPr txBox="1"/>
          <p:nvPr/>
        </p:nvSpPr>
        <p:spPr>
          <a:xfrm>
            <a:off x="3861080" y="23867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227FD-B1C3-9438-9121-6A575F97124E}"/>
              </a:ext>
            </a:extLst>
          </p:cNvPr>
          <p:cNvSpPr txBox="1"/>
          <p:nvPr/>
        </p:nvSpPr>
        <p:spPr>
          <a:xfrm>
            <a:off x="4957237" y="194883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09A63-58F8-EE22-6F55-7463007FF9FE}"/>
              </a:ext>
            </a:extLst>
          </p:cNvPr>
          <p:cNvSpPr txBox="1"/>
          <p:nvPr/>
        </p:nvSpPr>
        <p:spPr>
          <a:xfrm>
            <a:off x="3915272" y="332955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871AE-09F4-8195-EA6C-EEC37E40916E}"/>
              </a:ext>
            </a:extLst>
          </p:cNvPr>
          <p:cNvSpPr txBox="1"/>
          <p:nvPr/>
        </p:nvSpPr>
        <p:spPr>
          <a:xfrm>
            <a:off x="5304015" y="385462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3F8F3-0C46-0757-2033-834F63125152}"/>
              </a:ext>
            </a:extLst>
          </p:cNvPr>
          <p:cNvSpPr txBox="1"/>
          <p:nvPr/>
        </p:nvSpPr>
        <p:spPr>
          <a:xfrm>
            <a:off x="8618681" y="261841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DF1706-DE9C-5DD0-B024-50583A0C9F45}"/>
              </a:ext>
            </a:extLst>
          </p:cNvPr>
          <p:cNvSpPr txBox="1"/>
          <p:nvPr/>
        </p:nvSpPr>
        <p:spPr>
          <a:xfrm>
            <a:off x="8120766" y="36165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C6A28B-D5DB-F2B7-D509-007FBE7CC23B}"/>
              </a:ext>
            </a:extLst>
          </p:cNvPr>
          <p:cNvSpPr txBox="1"/>
          <p:nvPr/>
        </p:nvSpPr>
        <p:spPr>
          <a:xfrm>
            <a:off x="10139627" y="324111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D2D610-61D1-3539-C07E-6DE6AE7EAB88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94869" y="3361323"/>
            <a:ext cx="3600243" cy="360024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C142EAE-F0C0-34F5-17D7-80562A74F1C3}"/>
              </a:ext>
            </a:extLst>
          </p:cNvPr>
          <p:cNvSpPr txBox="1"/>
          <p:nvPr/>
        </p:nvSpPr>
        <p:spPr>
          <a:xfrm>
            <a:off x="7195151" y="710117"/>
            <a:ext cx="47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Initialize b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to some value (usually zero)</a:t>
            </a:r>
          </a:p>
        </p:txBody>
      </p:sp>
    </p:spTree>
    <p:extLst>
      <p:ext uri="{BB962C8B-B14F-4D97-AF65-F5344CB8AC3E}">
        <p14:creationId xmlns:p14="http://schemas.microsoft.com/office/powerpoint/2010/main" val="1690124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2FCAED-7761-4913-E673-B8C4AE84F5D7}"/>
              </a:ext>
            </a:extLst>
          </p:cNvPr>
          <p:cNvSpPr/>
          <p:nvPr/>
        </p:nvSpPr>
        <p:spPr>
          <a:xfrm>
            <a:off x="9433224" y="3584313"/>
            <a:ext cx="656659" cy="3737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869346" y="3382190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2875366" y="3376102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do we find a good value for b</a:t>
            </a:r>
            <a:r>
              <a:rPr lang="en-US" sz="24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759111" y="3131720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886457" y="2758429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366980" y="2492786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757919" y="231166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4015017" y="369511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638846" y="3728081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830687" y="42549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732033" y="4084070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6080466" y="1794914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6080466" y="2941605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837165" y="1794304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6096000" y="1816211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6915" y="1797131"/>
                <a:ext cx="1489329" cy="11300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185799" y="3668422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185799" y="4815113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942498" y="3667812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201333" y="3689719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248" y="3670639"/>
                <a:ext cx="1489329" cy="113004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839296" y="2493092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914954" y="4451584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618221" y="2503884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369098" y="2989158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8162397" y="397394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740769" y="4160796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433225" y="3584313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452323" y="358113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</a:t>
            </a:r>
            <a:r>
              <a:rPr lang="en-US" b="1" dirty="0">
                <a:solidFill>
                  <a:srgbClr val="FF0000"/>
                </a:solidFill>
              </a:rPr>
              <a:t>???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243774" y="3958025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450475" y="3175233"/>
            <a:ext cx="601532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739534" y="3760251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984962" y="3572837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957197" y="3572837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AA4B0-04B0-C3E0-89B6-2F45FC652595}"/>
              </a:ext>
            </a:extLst>
          </p:cNvPr>
          <p:cNvSpPr txBox="1"/>
          <p:nvPr/>
        </p:nvSpPr>
        <p:spPr>
          <a:xfrm>
            <a:off x="3861080" y="23867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227FD-B1C3-9438-9121-6A575F97124E}"/>
              </a:ext>
            </a:extLst>
          </p:cNvPr>
          <p:cNvSpPr txBox="1"/>
          <p:nvPr/>
        </p:nvSpPr>
        <p:spPr>
          <a:xfrm>
            <a:off x="4957237" y="194883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09A63-58F8-EE22-6F55-7463007FF9FE}"/>
              </a:ext>
            </a:extLst>
          </p:cNvPr>
          <p:cNvSpPr txBox="1"/>
          <p:nvPr/>
        </p:nvSpPr>
        <p:spPr>
          <a:xfrm>
            <a:off x="3915272" y="332955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871AE-09F4-8195-EA6C-EEC37E40916E}"/>
              </a:ext>
            </a:extLst>
          </p:cNvPr>
          <p:cNvSpPr txBox="1"/>
          <p:nvPr/>
        </p:nvSpPr>
        <p:spPr>
          <a:xfrm>
            <a:off x="5304015" y="385462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3F8F3-0C46-0757-2033-834F63125152}"/>
              </a:ext>
            </a:extLst>
          </p:cNvPr>
          <p:cNvSpPr txBox="1"/>
          <p:nvPr/>
        </p:nvSpPr>
        <p:spPr>
          <a:xfrm>
            <a:off x="8618681" y="261841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DF1706-DE9C-5DD0-B024-50583A0C9F45}"/>
              </a:ext>
            </a:extLst>
          </p:cNvPr>
          <p:cNvSpPr txBox="1"/>
          <p:nvPr/>
        </p:nvSpPr>
        <p:spPr>
          <a:xfrm>
            <a:off x="8120766" y="36165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C6A28B-D5DB-F2B7-D509-007FBE7CC23B}"/>
              </a:ext>
            </a:extLst>
          </p:cNvPr>
          <p:cNvSpPr txBox="1"/>
          <p:nvPr/>
        </p:nvSpPr>
        <p:spPr>
          <a:xfrm>
            <a:off x="10139627" y="324111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D2D610-61D1-3539-C07E-6DE6AE7EAB88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94869" y="3361323"/>
            <a:ext cx="3600243" cy="360024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C142EAE-F0C0-34F5-17D7-80562A74F1C3}"/>
              </a:ext>
            </a:extLst>
          </p:cNvPr>
          <p:cNvSpPr txBox="1"/>
          <p:nvPr/>
        </p:nvSpPr>
        <p:spPr>
          <a:xfrm>
            <a:off x="7195151" y="710117"/>
            <a:ext cx="4742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Initialize b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to some value (usually zero)</a:t>
            </a:r>
          </a:p>
          <a:p>
            <a:pPr marL="342900" indent="-342900"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Calculate the cost function (SSE)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4CC0C9-FD5B-BA41-862A-7865BBBBA581}"/>
              </a:ext>
            </a:extLst>
          </p:cNvPr>
          <p:cNvCxnSpPr>
            <a:cxnSpLocks/>
          </p:cNvCxnSpPr>
          <p:nvPr/>
        </p:nvCxnSpPr>
        <p:spPr>
          <a:xfrm>
            <a:off x="8711514" y="4628619"/>
            <a:ext cx="0" cy="17968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58613D-05F3-1E82-77BA-A00DAB72CE7E}"/>
              </a:ext>
            </a:extLst>
          </p:cNvPr>
          <p:cNvCxnSpPr>
            <a:cxnSpLocks/>
          </p:cNvCxnSpPr>
          <p:nvPr/>
        </p:nvCxnSpPr>
        <p:spPr>
          <a:xfrm flipH="1">
            <a:off x="8441866" y="6293708"/>
            <a:ext cx="26278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560BEAA-AE1B-57E8-5B79-E9CB6331F0D6}"/>
              </a:ext>
            </a:extLst>
          </p:cNvPr>
          <p:cNvSpPr txBox="1"/>
          <p:nvPr/>
        </p:nvSpPr>
        <p:spPr>
          <a:xfrm>
            <a:off x="9631686" y="630956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B8C875-E2D1-2D16-E607-6094F89F3C69}"/>
              </a:ext>
            </a:extLst>
          </p:cNvPr>
          <p:cNvSpPr txBox="1"/>
          <p:nvPr/>
        </p:nvSpPr>
        <p:spPr>
          <a:xfrm>
            <a:off x="8083100" y="5281675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1FBFB92-7A3F-C6B1-0C06-DBF8D9DC1F0E}"/>
                  </a:ext>
                </a:extLst>
              </p14:cNvPr>
              <p14:cNvContentPartPr/>
              <p14:nvPr/>
            </p14:nvContentPartPr>
            <p14:xfrm>
              <a:off x="8586810" y="4824672"/>
              <a:ext cx="2211840" cy="1437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1FBFB92-7A3F-C6B1-0C06-DBF8D9DC1F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68810" y="4807032"/>
                <a:ext cx="2247480" cy="14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C33A054-6CA9-E7E4-2A9C-5DA61A195DA7}"/>
                  </a:ext>
                </a:extLst>
              </p14:cNvPr>
              <p14:cNvContentPartPr/>
              <p14:nvPr/>
            </p14:nvContentPartPr>
            <p14:xfrm>
              <a:off x="8658934" y="5295532"/>
              <a:ext cx="127080" cy="136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C33A054-6CA9-E7E4-2A9C-5DA61A195DA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52814" y="5289412"/>
                <a:ext cx="139320" cy="14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800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70FB-2220-FB12-69CA-7FFEDC3F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943E9-AF8C-7BCD-11F2-FF3B0D44B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Reviewing Intuition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Backpropagation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Examples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94116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2FCAED-7761-4913-E673-B8C4AE84F5D7}"/>
              </a:ext>
            </a:extLst>
          </p:cNvPr>
          <p:cNvSpPr/>
          <p:nvPr/>
        </p:nvSpPr>
        <p:spPr>
          <a:xfrm>
            <a:off x="9433224" y="3584313"/>
            <a:ext cx="656659" cy="3737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869346" y="3382190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2875366" y="3376102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do we find a good value for b</a:t>
            </a:r>
            <a:r>
              <a:rPr lang="en-US" sz="24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759111" y="3131720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886457" y="2758429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366980" y="2492786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757919" y="231166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4015017" y="369511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638846" y="3728081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830687" y="42549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732033" y="4084070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6080466" y="1794914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6080466" y="2941605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837165" y="1794304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6096000" y="1816211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6915" y="1797131"/>
                <a:ext cx="1489329" cy="11300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185799" y="3668422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185799" y="4815113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942498" y="3667812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201333" y="3689719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248" y="3670639"/>
                <a:ext cx="1489329" cy="113004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839296" y="2493092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914954" y="4451584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618221" y="2503884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369098" y="2989158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8162397" y="397394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740769" y="4160796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433225" y="3584313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452323" y="358113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</a:t>
            </a:r>
            <a:r>
              <a:rPr lang="en-US" b="1" dirty="0">
                <a:solidFill>
                  <a:srgbClr val="FF0000"/>
                </a:solidFill>
              </a:rPr>
              <a:t>???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243774" y="3958025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450475" y="3175233"/>
            <a:ext cx="601532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739534" y="3760251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984962" y="3572837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957197" y="3572837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AA4B0-04B0-C3E0-89B6-2F45FC652595}"/>
              </a:ext>
            </a:extLst>
          </p:cNvPr>
          <p:cNvSpPr txBox="1"/>
          <p:nvPr/>
        </p:nvSpPr>
        <p:spPr>
          <a:xfrm>
            <a:off x="3861080" y="23867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227FD-B1C3-9438-9121-6A575F97124E}"/>
              </a:ext>
            </a:extLst>
          </p:cNvPr>
          <p:cNvSpPr txBox="1"/>
          <p:nvPr/>
        </p:nvSpPr>
        <p:spPr>
          <a:xfrm>
            <a:off x="4957237" y="194883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09A63-58F8-EE22-6F55-7463007FF9FE}"/>
              </a:ext>
            </a:extLst>
          </p:cNvPr>
          <p:cNvSpPr txBox="1"/>
          <p:nvPr/>
        </p:nvSpPr>
        <p:spPr>
          <a:xfrm>
            <a:off x="3915272" y="332955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871AE-09F4-8195-EA6C-EEC37E40916E}"/>
              </a:ext>
            </a:extLst>
          </p:cNvPr>
          <p:cNvSpPr txBox="1"/>
          <p:nvPr/>
        </p:nvSpPr>
        <p:spPr>
          <a:xfrm>
            <a:off x="5304015" y="385462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3F8F3-0C46-0757-2033-834F63125152}"/>
              </a:ext>
            </a:extLst>
          </p:cNvPr>
          <p:cNvSpPr txBox="1"/>
          <p:nvPr/>
        </p:nvSpPr>
        <p:spPr>
          <a:xfrm>
            <a:off x="8618681" y="261841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DF1706-DE9C-5DD0-B024-50583A0C9F45}"/>
              </a:ext>
            </a:extLst>
          </p:cNvPr>
          <p:cNvSpPr txBox="1"/>
          <p:nvPr/>
        </p:nvSpPr>
        <p:spPr>
          <a:xfrm>
            <a:off x="8120766" y="36165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C6A28B-D5DB-F2B7-D509-007FBE7CC23B}"/>
              </a:ext>
            </a:extLst>
          </p:cNvPr>
          <p:cNvSpPr txBox="1"/>
          <p:nvPr/>
        </p:nvSpPr>
        <p:spPr>
          <a:xfrm>
            <a:off x="10139627" y="324111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D2D610-61D1-3539-C07E-6DE6AE7EAB88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94869" y="3361323"/>
            <a:ext cx="3600243" cy="360024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C142EAE-F0C0-34F5-17D7-80562A74F1C3}"/>
              </a:ext>
            </a:extLst>
          </p:cNvPr>
          <p:cNvSpPr txBox="1"/>
          <p:nvPr/>
        </p:nvSpPr>
        <p:spPr>
          <a:xfrm>
            <a:off x="7195151" y="710117"/>
            <a:ext cx="4996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Initialize b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to some value (usually zero)</a:t>
            </a:r>
          </a:p>
          <a:p>
            <a:pPr marL="342900" indent="-342900"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Calculate the cost function (SSE)</a:t>
            </a:r>
          </a:p>
          <a:p>
            <a:pPr marL="342900" indent="-342900"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Propose new values of b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using gradient descent.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4CC0C9-FD5B-BA41-862A-7865BBBBA581}"/>
              </a:ext>
            </a:extLst>
          </p:cNvPr>
          <p:cNvCxnSpPr>
            <a:cxnSpLocks/>
          </p:cNvCxnSpPr>
          <p:nvPr/>
        </p:nvCxnSpPr>
        <p:spPr>
          <a:xfrm>
            <a:off x="8711514" y="4628619"/>
            <a:ext cx="0" cy="17968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58613D-05F3-1E82-77BA-A00DAB72CE7E}"/>
              </a:ext>
            </a:extLst>
          </p:cNvPr>
          <p:cNvCxnSpPr>
            <a:cxnSpLocks/>
          </p:cNvCxnSpPr>
          <p:nvPr/>
        </p:nvCxnSpPr>
        <p:spPr>
          <a:xfrm flipH="1">
            <a:off x="8441866" y="6293708"/>
            <a:ext cx="26278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560BEAA-AE1B-57E8-5B79-E9CB6331F0D6}"/>
              </a:ext>
            </a:extLst>
          </p:cNvPr>
          <p:cNvSpPr txBox="1"/>
          <p:nvPr/>
        </p:nvSpPr>
        <p:spPr>
          <a:xfrm>
            <a:off x="9631686" y="630956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B8C875-E2D1-2D16-E607-6094F89F3C69}"/>
              </a:ext>
            </a:extLst>
          </p:cNvPr>
          <p:cNvSpPr txBox="1"/>
          <p:nvPr/>
        </p:nvSpPr>
        <p:spPr>
          <a:xfrm>
            <a:off x="8083100" y="5281675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1FBFB92-7A3F-C6B1-0C06-DBF8D9DC1F0E}"/>
                  </a:ext>
                </a:extLst>
              </p14:cNvPr>
              <p14:cNvContentPartPr/>
              <p14:nvPr/>
            </p14:nvContentPartPr>
            <p14:xfrm>
              <a:off x="8586810" y="4824672"/>
              <a:ext cx="2211840" cy="1437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1FBFB92-7A3F-C6B1-0C06-DBF8D9DC1F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68810" y="4807032"/>
                <a:ext cx="2247480" cy="14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C33A054-6CA9-E7E4-2A9C-5DA61A195DA7}"/>
                  </a:ext>
                </a:extLst>
              </p14:cNvPr>
              <p14:cNvContentPartPr/>
              <p14:nvPr/>
            </p14:nvContentPartPr>
            <p14:xfrm>
              <a:off x="8658934" y="5295532"/>
              <a:ext cx="127080" cy="136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C33A054-6CA9-E7E4-2A9C-5DA61A195DA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52814" y="5289412"/>
                <a:ext cx="1393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D329CA5-D3B0-A310-6891-791E7A60937E}"/>
                  </a:ext>
                </a:extLst>
              </p14:cNvPr>
              <p14:cNvContentPartPr/>
              <p14:nvPr/>
            </p14:nvContentPartPr>
            <p14:xfrm>
              <a:off x="8528974" y="5075572"/>
              <a:ext cx="522000" cy="973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D329CA5-D3B0-A310-6891-791E7A60937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09894" y="5056852"/>
                <a:ext cx="559800" cy="10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3D20C5E-AAB9-117B-AC56-71870EA438FA}"/>
                  </a:ext>
                </a:extLst>
              </p:cNvPr>
              <p:cNvSpPr txBox="1"/>
              <p:nvPr/>
            </p:nvSpPr>
            <p:spPr>
              <a:xfrm>
                <a:off x="6401155" y="1750067"/>
                <a:ext cx="6098058" cy="664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3D20C5E-AAB9-117B-AC56-71870EA43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155" y="1750067"/>
                <a:ext cx="6098058" cy="66499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195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2FCAED-7761-4913-E673-B8C4AE84F5D7}"/>
              </a:ext>
            </a:extLst>
          </p:cNvPr>
          <p:cNvSpPr/>
          <p:nvPr/>
        </p:nvSpPr>
        <p:spPr>
          <a:xfrm>
            <a:off x="9433224" y="3584313"/>
            <a:ext cx="656659" cy="3737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869346" y="3382190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2875366" y="3376102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do we find a good value for b</a:t>
            </a:r>
            <a:r>
              <a:rPr lang="en-US" sz="24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759111" y="3131720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886457" y="2758429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366980" y="2492786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757919" y="231166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4015017" y="369511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638846" y="3728081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830687" y="42549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732033" y="4084070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6080466" y="1794914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6080466" y="2941605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837165" y="1794304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6096000" y="1816211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6915" y="1797131"/>
                <a:ext cx="1489329" cy="11300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185799" y="3668422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185799" y="4815113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942498" y="3667812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201333" y="3689719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248" y="3670639"/>
                <a:ext cx="1489329" cy="113004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839296" y="2493092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914954" y="4451584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618221" y="2503884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369098" y="2989158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8162397" y="397394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740769" y="4160796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433225" y="3584313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452323" y="358113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</a:t>
            </a:r>
            <a:r>
              <a:rPr lang="en-US" b="1" dirty="0">
                <a:solidFill>
                  <a:srgbClr val="FF0000"/>
                </a:solidFill>
              </a:rPr>
              <a:t>???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243774" y="3958025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450475" y="3175233"/>
            <a:ext cx="601532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739534" y="3760251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984962" y="3572837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957197" y="3572837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AA4B0-04B0-C3E0-89B6-2F45FC652595}"/>
              </a:ext>
            </a:extLst>
          </p:cNvPr>
          <p:cNvSpPr txBox="1"/>
          <p:nvPr/>
        </p:nvSpPr>
        <p:spPr>
          <a:xfrm>
            <a:off x="3861080" y="23867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227FD-B1C3-9438-9121-6A575F97124E}"/>
              </a:ext>
            </a:extLst>
          </p:cNvPr>
          <p:cNvSpPr txBox="1"/>
          <p:nvPr/>
        </p:nvSpPr>
        <p:spPr>
          <a:xfrm>
            <a:off x="4957237" y="194883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09A63-58F8-EE22-6F55-7463007FF9FE}"/>
              </a:ext>
            </a:extLst>
          </p:cNvPr>
          <p:cNvSpPr txBox="1"/>
          <p:nvPr/>
        </p:nvSpPr>
        <p:spPr>
          <a:xfrm>
            <a:off x="3915272" y="332955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871AE-09F4-8195-EA6C-EEC37E40916E}"/>
              </a:ext>
            </a:extLst>
          </p:cNvPr>
          <p:cNvSpPr txBox="1"/>
          <p:nvPr/>
        </p:nvSpPr>
        <p:spPr>
          <a:xfrm>
            <a:off x="5304015" y="385462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3F8F3-0C46-0757-2033-834F63125152}"/>
              </a:ext>
            </a:extLst>
          </p:cNvPr>
          <p:cNvSpPr txBox="1"/>
          <p:nvPr/>
        </p:nvSpPr>
        <p:spPr>
          <a:xfrm>
            <a:off x="8618681" y="261841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DF1706-DE9C-5DD0-B024-50583A0C9F45}"/>
              </a:ext>
            </a:extLst>
          </p:cNvPr>
          <p:cNvSpPr txBox="1"/>
          <p:nvPr/>
        </p:nvSpPr>
        <p:spPr>
          <a:xfrm>
            <a:off x="8120766" y="36165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C6A28B-D5DB-F2B7-D509-007FBE7CC23B}"/>
              </a:ext>
            </a:extLst>
          </p:cNvPr>
          <p:cNvSpPr txBox="1"/>
          <p:nvPr/>
        </p:nvSpPr>
        <p:spPr>
          <a:xfrm>
            <a:off x="10139627" y="324111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D2D610-61D1-3539-C07E-6DE6AE7EAB88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94869" y="3361323"/>
            <a:ext cx="3600243" cy="360024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C142EAE-F0C0-34F5-17D7-80562A74F1C3}"/>
              </a:ext>
            </a:extLst>
          </p:cNvPr>
          <p:cNvSpPr txBox="1"/>
          <p:nvPr/>
        </p:nvSpPr>
        <p:spPr>
          <a:xfrm>
            <a:off x="7195151" y="710117"/>
            <a:ext cx="4996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Initialize b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to some value (usually zero)</a:t>
            </a:r>
          </a:p>
          <a:p>
            <a:pPr marL="342900" indent="-342900"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Calculate the cost function (SSE)</a:t>
            </a:r>
          </a:p>
          <a:p>
            <a:pPr marL="342900" indent="-342900"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Propose new values of b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using gradient descent.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4CC0C9-FD5B-BA41-862A-7865BBBBA581}"/>
              </a:ext>
            </a:extLst>
          </p:cNvPr>
          <p:cNvCxnSpPr>
            <a:cxnSpLocks/>
          </p:cNvCxnSpPr>
          <p:nvPr/>
        </p:nvCxnSpPr>
        <p:spPr>
          <a:xfrm>
            <a:off x="8711514" y="4628619"/>
            <a:ext cx="0" cy="17968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58613D-05F3-1E82-77BA-A00DAB72CE7E}"/>
              </a:ext>
            </a:extLst>
          </p:cNvPr>
          <p:cNvCxnSpPr>
            <a:cxnSpLocks/>
          </p:cNvCxnSpPr>
          <p:nvPr/>
        </p:nvCxnSpPr>
        <p:spPr>
          <a:xfrm flipH="1">
            <a:off x="8441866" y="6293708"/>
            <a:ext cx="26278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560BEAA-AE1B-57E8-5B79-E9CB6331F0D6}"/>
              </a:ext>
            </a:extLst>
          </p:cNvPr>
          <p:cNvSpPr txBox="1"/>
          <p:nvPr/>
        </p:nvSpPr>
        <p:spPr>
          <a:xfrm>
            <a:off x="9631686" y="630956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B8C875-E2D1-2D16-E607-6094F89F3C69}"/>
              </a:ext>
            </a:extLst>
          </p:cNvPr>
          <p:cNvSpPr txBox="1"/>
          <p:nvPr/>
        </p:nvSpPr>
        <p:spPr>
          <a:xfrm>
            <a:off x="8083100" y="5281675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1FBFB92-7A3F-C6B1-0C06-DBF8D9DC1F0E}"/>
                  </a:ext>
                </a:extLst>
              </p14:cNvPr>
              <p14:cNvContentPartPr/>
              <p14:nvPr/>
            </p14:nvContentPartPr>
            <p14:xfrm>
              <a:off x="8586810" y="4824672"/>
              <a:ext cx="2211840" cy="1437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1FBFB92-7A3F-C6B1-0C06-DBF8D9DC1F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68810" y="4807032"/>
                <a:ext cx="2247480" cy="14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C33A054-6CA9-E7E4-2A9C-5DA61A195DA7}"/>
                  </a:ext>
                </a:extLst>
              </p14:cNvPr>
              <p14:cNvContentPartPr/>
              <p14:nvPr/>
            </p14:nvContentPartPr>
            <p14:xfrm>
              <a:off x="8658934" y="5295532"/>
              <a:ext cx="127080" cy="136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C33A054-6CA9-E7E4-2A9C-5DA61A195DA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52814" y="5289412"/>
                <a:ext cx="1393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D329CA5-D3B0-A310-6891-791E7A60937E}"/>
                  </a:ext>
                </a:extLst>
              </p14:cNvPr>
              <p14:cNvContentPartPr/>
              <p14:nvPr/>
            </p14:nvContentPartPr>
            <p14:xfrm>
              <a:off x="8528974" y="5075572"/>
              <a:ext cx="522000" cy="973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D329CA5-D3B0-A310-6891-791E7A60937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09894" y="5056852"/>
                <a:ext cx="559800" cy="10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3D20C5E-AAB9-117B-AC56-71870EA438FA}"/>
                  </a:ext>
                </a:extLst>
              </p:cNvPr>
              <p:cNvSpPr txBox="1"/>
              <p:nvPr/>
            </p:nvSpPr>
            <p:spPr>
              <a:xfrm>
                <a:off x="6401155" y="1750067"/>
                <a:ext cx="6098058" cy="664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3D20C5E-AAB9-117B-AC56-71870EA43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155" y="1750067"/>
                <a:ext cx="6098058" cy="66499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986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2FCAED-7761-4913-E673-B8C4AE84F5D7}"/>
              </a:ext>
            </a:extLst>
          </p:cNvPr>
          <p:cNvSpPr/>
          <p:nvPr/>
        </p:nvSpPr>
        <p:spPr>
          <a:xfrm>
            <a:off x="9433224" y="3584313"/>
            <a:ext cx="656659" cy="3737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869346" y="3382190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2875366" y="3376102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40807" y="1156645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 can estimate all parameters in this same way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759111" y="3131720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886457" y="2758429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959225" y="2765983"/>
                <a:ext cx="8226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srgbClr val="FF0000"/>
                          </a:solidFill>
                        </a:rPr>
                        <m:t>???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25" y="2765983"/>
                <a:ext cx="822661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366980" y="2492786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757919" y="231166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830687" y="2319218"/>
                <a:ext cx="718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???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87" y="2319218"/>
                <a:ext cx="718466" cy="369332"/>
              </a:xfrm>
              <a:prstGeom prst="rect">
                <a:avLst/>
              </a:prstGeom>
              <a:blipFill>
                <a:blip r:embed="rId3"/>
                <a:stretch>
                  <a:fillRect t="-6667" r="-70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4015017" y="369511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4087784" y="3702665"/>
                <a:ext cx="910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???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84" y="3702665"/>
                <a:ext cx="910723" cy="369332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638846" y="3728081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830687" y="42549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903455" y="4262461"/>
                <a:ext cx="764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???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455" y="4262461"/>
                <a:ext cx="764953" cy="369332"/>
              </a:xfrm>
              <a:prstGeom prst="rect">
                <a:avLst/>
              </a:prstGeom>
              <a:blipFill>
                <a:blip r:embed="rId5"/>
                <a:stretch>
                  <a:fillRect t="-6667" r="-483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732033" y="4084070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6080466" y="1794914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6080466" y="2941605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837165" y="1794304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6096000" y="1816211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6915" y="1797131"/>
                <a:ext cx="1489329" cy="11300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185799" y="3668422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185799" y="4815113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942498" y="3667812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201333" y="3689719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248" y="3670639"/>
                <a:ext cx="1489329" cy="113004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839296" y="2493092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914954" y="4451584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618221" y="2503884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369098" y="2989158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441866" y="2996712"/>
                <a:ext cx="756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???</a:t>
                </a:r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866" y="2996712"/>
                <a:ext cx="756938" cy="369332"/>
              </a:xfrm>
              <a:prstGeom prst="rect">
                <a:avLst/>
              </a:prstGeom>
              <a:blipFill>
                <a:blip r:embed="rId9"/>
                <a:stretch>
                  <a:fillRect t="-10345" r="-4918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8162397" y="397394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235165" y="3981494"/>
                <a:ext cx="756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???</a:t>
                </a:r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65" y="3981494"/>
                <a:ext cx="756938" cy="369332"/>
              </a:xfrm>
              <a:prstGeom prst="rect">
                <a:avLst/>
              </a:prstGeom>
              <a:blipFill>
                <a:blip r:embed="rId10"/>
                <a:stretch>
                  <a:fillRect t="-6667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740769" y="4160796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433225" y="3584313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452323" y="358113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</a:t>
            </a:r>
            <a:r>
              <a:rPr lang="en-US" b="1" dirty="0">
                <a:solidFill>
                  <a:srgbClr val="FF0000"/>
                </a:solidFill>
              </a:rPr>
              <a:t>???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243774" y="3958025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450475" y="3175233"/>
            <a:ext cx="601532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739534" y="3760251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984962" y="3572837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957197" y="3572837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AA4B0-04B0-C3E0-89B6-2F45FC652595}"/>
              </a:ext>
            </a:extLst>
          </p:cNvPr>
          <p:cNvSpPr txBox="1"/>
          <p:nvPr/>
        </p:nvSpPr>
        <p:spPr>
          <a:xfrm>
            <a:off x="3861080" y="23867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227FD-B1C3-9438-9121-6A575F97124E}"/>
              </a:ext>
            </a:extLst>
          </p:cNvPr>
          <p:cNvSpPr txBox="1"/>
          <p:nvPr/>
        </p:nvSpPr>
        <p:spPr>
          <a:xfrm>
            <a:off x="4957237" y="194883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09A63-58F8-EE22-6F55-7463007FF9FE}"/>
              </a:ext>
            </a:extLst>
          </p:cNvPr>
          <p:cNvSpPr txBox="1"/>
          <p:nvPr/>
        </p:nvSpPr>
        <p:spPr>
          <a:xfrm>
            <a:off x="3915272" y="332955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871AE-09F4-8195-EA6C-EEC37E40916E}"/>
              </a:ext>
            </a:extLst>
          </p:cNvPr>
          <p:cNvSpPr txBox="1"/>
          <p:nvPr/>
        </p:nvSpPr>
        <p:spPr>
          <a:xfrm>
            <a:off x="5304015" y="385462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3F8F3-0C46-0757-2033-834F63125152}"/>
              </a:ext>
            </a:extLst>
          </p:cNvPr>
          <p:cNvSpPr txBox="1"/>
          <p:nvPr/>
        </p:nvSpPr>
        <p:spPr>
          <a:xfrm>
            <a:off x="8618681" y="261841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DF1706-DE9C-5DD0-B024-50583A0C9F45}"/>
              </a:ext>
            </a:extLst>
          </p:cNvPr>
          <p:cNvSpPr txBox="1"/>
          <p:nvPr/>
        </p:nvSpPr>
        <p:spPr>
          <a:xfrm>
            <a:off x="8120766" y="36165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C6A28B-D5DB-F2B7-D509-007FBE7CC23B}"/>
              </a:ext>
            </a:extLst>
          </p:cNvPr>
          <p:cNvSpPr txBox="1"/>
          <p:nvPr/>
        </p:nvSpPr>
        <p:spPr>
          <a:xfrm>
            <a:off x="10139627" y="324111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D2D610-61D1-3539-C07E-6DE6AE7EAB88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94869" y="3361323"/>
            <a:ext cx="3600243" cy="360024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4CC0C9-FD5B-BA41-862A-7865BBBBA581}"/>
              </a:ext>
            </a:extLst>
          </p:cNvPr>
          <p:cNvCxnSpPr>
            <a:cxnSpLocks/>
          </p:cNvCxnSpPr>
          <p:nvPr/>
        </p:nvCxnSpPr>
        <p:spPr>
          <a:xfrm>
            <a:off x="8711514" y="4628619"/>
            <a:ext cx="0" cy="17968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58613D-05F3-1E82-77BA-A00DAB72CE7E}"/>
              </a:ext>
            </a:extLst>
          </p:cNvPr>
          <p:cNvCxnSpPr>
            <a:cxnSpLocks/>
          </p:cNvCxnSpPr>
          <p:nvPr/>
        </p:nvCxnSpPr>
        <p:spPr>
          <a:xfrm flipH="1">
            <a:off x="8441866" y="6293708"/>
            <a:ext cx="26278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560BEAA-AE1B-57E8-5B79-E9CB6331F0D6}"/>
              </a:ext>
            </a:extLst>
          </p:cNvPr>
          <p:cNvSpPr txBox="1"/>
          <p:nvPr/>
        </p:nvSpPr>
        <p:spPr>
          <a:xfrm>
            <a:off x="9631686" y="630956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B8C875-E2D1-2D16-E607-6094F89F3C69}"/>
              </a:ext>
            </a:extLst>
          </p:cNvPr>
          <p:cNvSpPr txBox="1"/>
          <p:nvPr/>
        </p:nvSpPr>
        <p:spPr>
          <a:xfrm>
            <a:off x="8083100" y="5281675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1FBFB92-7A3F-C6B1-0C06-DBF8D9DC1F0E}"/>
                  </a:ext>
                </a:extLst>
              </p14:cNvPr>
              <p14:cNvContentPartPr/>
              <p14:nvPr/>
            </p14:nvContentPartPr>
            <p14:xfrm>
              <a:off x="8586810" y="4824672"/>
              <a:ext cx="2211840" cy="1437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1FBFB92-7A3F-C6B1-0C06-DBF8D9DC1F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68810" y="4807032"/>
                <a:ext cx="2247480" cy="14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C33A054-6CA9-E7E4-2A9C-5DA61A195DA7}"/>
                  </a:ext>
                </a:extLst>
              </p14:cNvPr>
              <p14:cNvContentPartPr/>
              <p14:nvPr/>
            </p14:nvContentPartPr>
            <p14:xfrm>
              <a:off x="8658934" y="5295532"/>
              <a:ext cx="127080" cy="136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C33A054-6CA9-E7E4-2A9C-5DA61A195DA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52814" y="5289412"/>
                <a:ext cx="1393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D329CA5-D3B0-A310-6891-791E7A60937E}"/>
                  </a:ext>
                </a:extLst>
              </p14:cNvPr>
              <p14:cNvContentPartPr/>
              <p14:nvPr/>
            </p14:nvContentPartPr>
            <p14:xfrm>
              <a:off x="8528974" y="5075572"/>
              <a:ext cx="522000" cy="973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D329CA5-D3B0-A310-6891-791E7A60937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09894" y="5056852"/>
                <a:ext cx="559800" cy="101124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3D20C5E-AAB9-117B-AC56-71870EA438FA}"/>
              </a:ext>
            </a:extLst>
          </p:cNvPr>
          <p:cNvSpPr txBox="1"/>
          <p:nvPr/>
        </p:nvSpPr>
        <p:spPr>
          <a:xfrm>
            <a:off x="7506969" y="146449"/>
            <a:ext cx="47647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Initialize all parameters to random values.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Propose new values of all parameters using gradient descent!</a:t>
            </a:r>
          </a:p>
          <a:p>
            <a:pPr marL="342900" indent="-342900"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Repeat until convergence!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280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Backpropagation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865870"/>
            <a:ext cx="10515600" cy="4534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Backpropagation is used to estimates the weights and biases of a neural network.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It does this by using gradient descent to optimize parameters.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Backpropagation starts with the last parameter and works its way backwards to estimate the other parameters.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27409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70FB-2220-FB12-69CA-7FFEDC3F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943E9-AF8C-7BCD-11F2-FF3B0D44B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Reviewing Intuition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Backpropagation</a:t>
            </a:r>
          </a:p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Examples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79887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A6B0-5A7D-F89C-8DB1-FD4D8369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Estimating population genetic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00290-C9D9-5155-F639-86CD52677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267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Goal: detect selection and infer population sizes.</a:t>
            </a:r>
          </a:p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Training data: simulated with and without selection and with different population sizes.</a:t>
            </a:r>
          </a:p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Features: summary statistics calculated from genetic data (345)</a:t>
            </a:r>
          </a:p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Labels: selection (no selection, selective sweep, balancing selection) and population sizes.</a:t>
            </a:r>
          </a:p>
        </p:txBody>
      </p:sp>
      <p:pic>
        <p:nvPicPr>
          <p:cNvPr id="6" name="Picture 5" descr="A close-up of a document&#10;&#10;Description automatically generated">
            <a:extLst>
              <a:ext uri="{FF2B5EF4-FFF2-40B4-BE49-F238E27FC236}">
                <a16:creationId xmlns:a16="http://schemas.microsoft.com/office/drawing/2014/main" id="{7BC7B9CD-A3CD-38FA-BA7E-6BCB1297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517040"/>
            <a:ext cx="7772400" cy="23409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5167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A6B0-5A7D-F89C-8DB1-FD4D8369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Estimating population genetic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00290-C9D9-5155-F639-86CD52677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267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Input: 345 statistics</a:t>
            </a:r>
          </a:p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Hidden layers: 3 (25, 25, and 10 neurons)</a:t>
            </a:r>
          </a:p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Hidden layer activation functions: sigmoid</a:t>
            </a:r>
          </a:p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Outputs: 3 continuous, plus categorical with 4 potential outcomes </a:t>
            </a:r>
          </a:p>
        </p:txBody>
      </p:sp>
      <p:pic>
        <p:nvPicPr>
          <p:cNvPr id="6" name="Picture 5" descr="A close-up of a document&#10;&#10;Description automatically generated">
            <a:extLst>
              <a:ext uri="{FF2B5EF4-FFF2-40B4-BE49-F238E27FC236}">
                <a16:creationId xmlns:a16="http://schemas.microsoft.com/office/drawing/2014/main" id="{7BC7B9CD-A3CD-38FA-BA7E-6BCB1297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517040"/>
            <a:ext cx="7772400" cy="23409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5564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A6B0-5A7D-F89C-8DB1-FD4D8369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Estimating population genetic parameters</a:t>
            </a:r>
          </a:p>
        </p:txBody>
      </p:sp>
      <p:pic>
        <p:nvPicPr>
          <p:cNvPr id="2050" name="Picture 2" descr="Fig 2">
            <a:extLst>
              <a:ext uri="{FF2B5EF4-FFF2-40B4-BE49-F238E27FC236}">
                <a16:creationId xmlns:a16="http://schemas.microsoft.com/office/drawing/2014/main" id="{86A50114-9BAB-78AA-5BBE-E127B3F2C7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04"/>
          <a:stretch/>
        </p:blipFill>
        <p:spPr bwMode="auto">
          <a:xfrm>
            <a:off x="2882096" y="1871662"/>
            <a:ext cx="6180881" cy="462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198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A6B0-5A7D-F89C-8DB1-FD4D8369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Estimating population genetic parameters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66D2D3-E9A8-9996-10BB-8B8A66783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6638"/>
            <a:ext cx="12192000" cy="224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038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A6B0-5A7D-F89C-8DB1-FD4D8369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Estimating branch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00290-C9D9-5155-F639-86CD52677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267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Goal: infer branch lengths on a phylogenetic tree.</a:t>
            </a:r>
          </a:p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Training data: simulated on the tree with different branch lengths</a:t>
            </a:r>
          </a:p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Features: summary statistics calculated from genetic data </a:t>
            </a:r>
          </a:p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Labels: branch lengths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F024F7-FC17-C7B2-3E85-82BB2AED7A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1" r="32727" b="88545"/>
          <a:stretch/>
        </p:blipFill>
        <p:spPr bwMode="auto">
          <a:xfrm>
            <a:off x="4514058" y="3950069"/>
            <a:ext cx="6839742" cy="234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BC48D4-82E8-431B-3B55-E93FE070D501}"/>
              </a:ext>
            </a:extLst>
          </p:cNvPr>
          <p:cNvSpPr/>
          <p:nvPr/>
        </p:nvSpPr>
        <p:spPr>
          <a:xfrm>
            <a:off x="4597758" y="5112913"/>
            <a:ext cx="2112135" cy="1210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D4699-69AD-E627-1231-C063B9232E62}"/>
              </a:ext>
            </a:extLst>
          </p:cNvPr>
          <p:cNvSpPr/>
          <p:nvPr/>
        </p:nvSpPr>
        <p:spPr>
          <a:xfrm>
            <a:off x="10167978" y="4942133"/>
            <a:ext cx="2112135" cy="1210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7B210-1C75-2DC2-168E-C756506D25D0}"/>
              </a:ext>
            </a:extLst>
          </p:cNvPr>
          <p:cNvSpPr txBox="1"/>
          <p:nvPr/>
        </p:nvSpPr>
        <p:spPr>
          <a:xfrm>
            <a:off x="9235440" y="6488668"/>
            <a:ext cx="2872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Suvorov and </a:t>
            </a:r>
            <a:r>
              <a:rPr lang="en-US" dirty="0" err="1"/>
              <a:t>Schrider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05820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AE5D-A96E-4683-8CBF-62DA09EE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Neural Networks: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EFD9-6FF9-A0BD-AEE6-6745456C3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86" y="1455112"/>
            <a:ext cx="10515600" cy="194328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Neural Networks can fit complex non-linear models!</a:t>
            </a:r>
          </a:p>
          <a:p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tested a drug meant to treat an illness. </a:t>
            </a:r>
          </a:p>
          <a:p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 gave the drug to three different groups in low, medium and high doses.</a:t>
            </a:r>
          </a:p>
          <a:p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Goal: predict which dosages are effective.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5B4CFB-06E0-02C8-FE60-99A161236055}"/>
              </a:ext>
            </a:extLst>
          </p:cNvPr>
          <p:cNvCxnSpPr>
            <a:cxnSpLocks/>
          </p:cNvCxnSpPr>
          <p:nvPr/>
        </p:nvCxnSpPr>
        <p:spPr>
          <a:xfrm>
            <a:off x="2997641" y="3308781"/>
            <a:ext cx="0" cy="2814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A866C7-FF9E-4B15-3BA6-8E5FC27AA9D1}"/>
              </a:ext>
            </a:extLst>
          </p:cNvPr>
          <p:cNvCxnSpPr>
            <a:cxnSpLocks/>
          </p:cNvCxnSpPr>
          <p:nvPr/>
        </p:nvCxnSpPr>
        <p:spPr>
          <a:xfrm flipH="1">
            <a:off x="2814761" y="6020177"/>
            <a:ext cx="50477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7362D9-2DB4-E3FC-F803-7BC842B8C2B0}"/>
              </a:ext>
            </a:extLst>
          </p:cNvPr>
          <p:cNvSpPr txBox="1"/>
          <p:nvPr/>
        </p:nvSpPr>
        <p:spPr>
          <a:xfrm>
            <a:off x="2048204" y="581165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(0)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45F717-FC0E-35C4-F650-C2A0070FD707}"/>
              </a:ext>
            </a:extLst>
          </p:cNvPr>
          <p:cNvSpPr txBox="1"/>
          <p:nvPr/>
        </p:nvSpPr>
        <p:spPr>
          <a:xfrm>
            <a:off x="2048203" y="3259043"/>
            <a:ext cx="79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(1)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E82A90-6A3C-8FBF-291B-3A5818EDB63D}"/>
              </a:ext>
            </a:extLst>
          </p:cNvPr>
          <p:cNvCxnSpPr>
            <a:cxnSpLocks/>
          </p:cNvCxnSpPr>
          <p:nvPr/>
        </p:nvCxnSpPr>
        <p:spPr>
          <a:xfrm flipH="1">
            <a:off x="2844703" y="3429133"/>
            <a:ext cx="1529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AF6888-F806-5764-5EDB-898B12F99EE8}"/>
              </a:ext>
            </a:extLst>
          </p:cNvPr>
          <p:cNvSpPr txBox="1"/>
          <p:nvPr/>
        </p:nvSpPr>
        <p:spPr>
          <a:xfrm>
            <a:off x="952248" y="4190883"/>
            <a:ext cx="889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9A79E1-D8EE-BFD5-57EB-8927C413296F}"/>
              </a:ext>
            </a:extLst>
          </p:cNvPr>
          <p:cNvSpPr txBox="1"/>
          <p:nvPr/>
        </p:nvSpPr>
        <p:spPr>
          <a:xfrm>
            <a:off x="4893739" y="6123543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7701B0-3906-06B2-9126-3074B22CE472}"/>
              </a:ext>
            </a:extLst>
          </p:cNvPr>
          <p:cNvSpPr/>
          <p:nvPr/>
        </p:nvSpPr>
        <p:spPr>
          <a:xfrm>
            <a:off x="3037399" y="5899494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8E3793F-8FF0-3F6C-3EA7-726658AC22A1}"/>
              </a:ext>
            </a:extLst>
          </p:cNvPr>
          <p:cNvSpPr/>
          <p:nvPr/>
        </p:nvSpPr>
        <p:spPr>
          <a:xfrm>
            <a:off x="3251866" y="5899494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9F28E0-5697-167C-1BF9-EE34B31673A0}"/>
              </a:ext>
            </a:extLst>
          </p:cNvPr>
          <p:cNvSpPr/>
          <p:nvPr/>
        </p:nvSpPr>
        <p:spPr>
          <a:xfrm>
            <a:off x="3438867" y="5899494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C20954A-5A23-5E5A-7BA6-F57DBECEBF61}"/>
              </a:ext>
            </a:extLst>
          </p:cNvPr>
          <p:cNvSpPr/>
          <p:nvPr/>
        </p:nvSpPr>
        <p:spPr>
          <a:xfrm>
            <a:off x="3593102" y="5899494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0E2F62D-3780-CDA9-E036-49052E57226C}"/>
              </a:ext>
            </a:extLst>
          </p:cNvPr>
          <p:cNvSpPr/>
          <p:nvPr/>
        </p:nvSpPr>
        <p:spPr>
          <a:xfrm>
            <a:off x="4950348" y="3319558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1271F7-6B2D-2A09-CFB5-8329EE733B27}"/>
              </a:ext>
            </a:extLst>
          </p:cNvPr>
          <p:cNvSpPr/>
          <p:nvPr/>
        </p:nvSpPr>
        <p:spPr>
          <a:xfrm>
            <a:off x="5164815" y="3319558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9AFBC7-70E3-BCB0-2413-31B4A2F0B753}"/>
              </a:ext>
            </a:extLst>
          </p:cNvPr>
          <p:cNvSpPr/>
          <p:nvPr/>
        </p:nvSpPr>
        <p:spPr>
          <a:xfrm>
            <a:off x="5351816" y="3319558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988D13-85F9-930E-B74B-DF601BB9F6E4}"/>
              </a:ext>
            </a:extLst>
          </p:cNvPr>
          <p:cNvSpPr/>
          <p:nvPr/>
        </p:nvSpPr>
        <p:spPr>
          <a:xfrm>
            <a:off x="5506051" y="3319558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88EA50-6C7A-F406-BB8C-74A3597D7077}"/>
              </a:ext>
            </a:extLst>
          </p:cNvPr>
          <p:cNvSpPr/>
          <p:nvPr/>
        </p:nvSpPr>
        <p:spPr>
          <a:xfrm>
            <a:off x="6899343" y="5882177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F9B72FC-A5EB-B107-BFA3-46D558FF97BF}"/>
              </a:ext>
            </a:extLst>
          </p:cNvPr>
          <p:cNvSpPr/>
          <p:nvPr/>
        </p:nvSpPr>
        <p:spPr>
          <a:xfrm>
            <a:off x="7113810" y="5882177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08CFE4-147A-430A-7050-6C107036C58F}"/>
              </a:ext>
            </a:extLst>
          </p:cNvPr>
          <p:cNvSpPr/>
          <p:nvPr/>
        </p:nvSpPr>
        <p:spPr>
          <a:xfrm>
            <a:off x="7300811" y="5882177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082D2E0-D01F-7528-CE16-C032AF0D27BB}"/>
              </a:ext>
            </a:extLst>
          </p:cNvPr>
          <p:cNvSpPr/>
          <p:nvPr/>
        </p:nvSpPr>
        <p:spPr>
          <a:xfrm>
            <a:off x="7455046" y="5882177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69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A6B0-5A7D-F89C-8DB1-FD4D8369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Estimating branch lengths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BC48D4-82E8-431B-3B55-E93FE070D501}"/>
              </a:ext>
            </a:extLst>
          </p:cNvPr>
          <p:cNvSpPr/>
          <p:nvPr/>
        </p:nvSpPr>
        <p:spPr>
          <a:xfrm>
            <a:off x="4597758" y="5112913"/>
            <a:ext cx="2112135" cy="1210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7B210-1C75-2DC2-168E-C756506D25D0}"/>
              </a:ext>
            </a:extLst>
          </p:cNvPr>
          <p:cNvSpPr txBox="1"/>
          <p:nvPr/>
        </p:nvSpPr>
        <p:spPr>
          <a:xfrm>
            <a:off x="9235440" y="6488668"/>
            <a:ext cx="2872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Suvorov and </a:t>
            </a:r>
            <a:r>
              <a:rPr lang="en-US" dirty="0" err="1"/>
              <a:t>Schrider</a:t>
            </a:r>
            <a:r>
              <a:rPr lang="en-US" dirty="0"/>
              <a:t>, 2023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0C6D2F-A831-AD1A-C2DA-8E11A1C52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00"/>
          <a:stretch/>
        </p:blipFill>
        <p:spPr bwMode="auto">
          <a:xfrm>
            <a:off x="838200" y="1570399"/>
            <a:ext cx="10601977" cy="491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268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A6B0-5A7D-F89C-8DB1-FD4D8369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Inferring epidemiological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00290-C9D9-5155-F639-86CD52677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07784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Goal: infer R</a:t>
            </a:r>
            <a:r>
              <a:rPr lang="en-US" sz="24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, an estimate of how contagious an infectious disease is (how many people will become infected from one infected person, on average) and the infectious period (1/</a:t>
            </a:r>
            <a:r>
              <a:rPr lang="en-US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ƛ</a:t>
            </a: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).</a:t>
            </a:r>
          </a:p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Training data: phylogenies simulated under different values of R</a:t>
            </a:r>
            <a:r>
              <a:rPr lang="en-US" sz="24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Features: summary statistics calculated from trees</a:t>
            </a:r>
          </a:p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Labels: R</a:t>
            </a:r>
            <a:r>
              <a:rPr lang="en-US" sz="24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BC48D4-82E8-431B-3B55-E93FE070D501}"/>
              </a:ext>
            </a:extLst>
          </p:cNvPr>
          <p:cNvSpPr/>
          <p:nvPr/>
        </p:nvSpPr>
        <p:spPr>
          <a:xfrm>
            <a:off x="4597758" y="5112913"/>
            <a:ext cx="2112135" cy="1210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7ECDCF9-9458-0EA0-1B6D-EF609C82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645" y="4411186"/>
            <a:ext cx="5103355" cy="244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65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A6B0-5A7D-F89C-8DB1-FD4D8369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Inferring epidemiological dynamics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BC48D4-82E8-431B-3B55-E93FE070D501}"/>
              </a:ext>
            </a:extLst>
          </p:cNvPr>
          <p:cNvSpPr/>
          <p:nvPr/>
        </p:nvSpPr>
        <p:spPr>
          <a:xfrm>
            <a:off x="4597758" y="5112913"/>
            <a:ext cx="2112135" cy="1210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Fig. 3">
            <a:extLst>
              <a:ext uri="{FF2B5EF4-FFF2-40B4-BE49-F238E27FC236}">
                <a16:creationId xmlns:a16="http://schemas.microsoft.com/office/drawing/2014/main" id="{AE7BE4A9-FD96-73E2-4131-73166753F0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3901" b="50389"/>
          <a:stretch/>
        </p:blipFill>
        <p:spPr bwMode="auto">
          <a:xfrm>
            <a:off x="2648902" y="1508760"/>
            <a:ext cx="5613409" cy="498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ig. 3">
            <a:extLst>
              <a:ext uri="{FF2B5EF4-FFF2-40B4-BE49-F238E27FC236}">
                <a16:creationId xmlns:a16="http://schemas.microsoft.com/office/drawing/2014/main" id="{A11B3178-EE66-8F35-084F-32EF59BFA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18" t="62833" b="7794"/>
          <a:stretch/>
        </p:blipFill>
        <p:spPr bwMode="auto">
          <a:xfrm>
            <a:off x="8629649" y="2674620"/>
            <a:ext cx="2525395" cy="201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6697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70FB-2220-FB12-69CA-7FFEDC3F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943E9-AF8C-7BCD-11F2-FF3B0D44B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Reviewing Intuition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Backpropagation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Examples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6783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</p:spTree>
    <p:extLst>
      <p:ext uri="{BB962C8B-B14F-4D97-AF65-F5344CB8AC3E}">
        <p14:creationId xmlns:p14="http://schemas.microsoft.com/office/powerpoint/2010/main" val="334072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869346" y="3382190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2875366" y="3376102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759111" y="3131720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886457" y="2758429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366980" y="2492786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757919" y="231166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4015017" y="369511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638846" y="3728081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830687" y="42549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732033" y="4084070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6080466" y="1794914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6080466" y="2941605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837165" y="1794304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6096000" y="1816211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6915" y="1797131"/>
                <a:ext cx="1489329" cy="11300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185799" y="3668422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185799" y="4815113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942498" y="3667812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201333" y="3689719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248" y="3670639"/>
                <a:ext cx="1489329" cy="113004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839296" y="2493092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914954" y="4451584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618221" y="2503884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369098" y="2989158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8162397" y="397394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740769" y="4160796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433225" y="3584313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452323" y="358113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243774" y="3958025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450475" y="3175233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739534" y="3760251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984962" y="3572837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957197" y="3572837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833E77-B411-6852-6104-3CDB0440BAE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94869" y="3361323"/>
            <a:ext cx="3600243" cy="36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5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869346" y="3382190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2875366" y="3376102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759111" y="3131720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886457" y="2758429"/>
            <a:ext cx="1081377" cy="3737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366980" y="2492786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757919" y="2311664"/>
            <a:ext cx="1081377" cy="3737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4015017" y="369511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638846" y="3728081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830687" y="42549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732033" y="4084070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6080466" y="1794914"/>
            <a:ext cx="1537755" cy="1396355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6080466" y="2941605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837165" y="1794304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6096000" y="1816211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6915" y="1797131"/>
                <a:ext cx="1489329" cy="11300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185799" y="3668422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185799" y="4815113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942498" y="3667812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201333" y="3689719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248" y="3670639"/>
                <a:ext cx="1489329" cy="113004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839296" y="2493092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914954" y="4451584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618221" y="2503884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369098" y="2989158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8162397" y="397394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740769" y="4160796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433225" y="3584313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452323" y="358113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243774" y="3958025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450475" y="3175233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739534" y="3760251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984962" y="3572837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957197" y="3572837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833E77-B411-6852-6104-3CDB0440BAE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94869" y="3361323"/>
            <a:ext cx="3600243" cy="36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7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869346" y="3382190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2875366" y="3376102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759111" y="3131720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886457" y="2758429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366980" y="2492786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757919" y="231166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4015017" y="369511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638846" y="3728081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830687" y="42549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732033" y="4084070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6080466" y="1794914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6080466" y="2941605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837165" y="1794304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6096000" y="1816211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6915" y="1797131"/>
                <a:ext cx="1489329" cy="11300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185799" y="3668422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185799" y="4815113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942498" y="3667812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201333" y="3689719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248" y="3670639"/>
                <a:ext cx="1489329" cy="113004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839296" y="2493092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914954" y="4451584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618221" y="2503884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369098" y="2989158"/>
            <a:ext cx="1081377" cy="3737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8162397" y="397394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740769" y="4160796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433225" y="3584313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452323" y="358113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243774" y="3958025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450475" y="3175233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739534" y="3760251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984962" y="3572837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957197" y="3572837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833E77-B411-6852-6104-3CDB0440BAE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94869" y="3361323"/>
            <a:ext cx="3600243" cy="36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6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869346" y="3382190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2875366" y="3376102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759111" y="3131720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886457" y="2758429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25" y="2765983"/>
                <a:ext cx="10086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366980" y="2492786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757919" y="231166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87" y="2319218"/>
                <a:ext cx="8435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4015017" y="369511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85" y="3702665"/>
                <a:ext cx="10086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638846" y="3728081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830687" y="42549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455" y="4262461"/>
                <a:ext cx="8435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732033" y="4084070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6080466" y="1794914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6080466" y="2941605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837165" y="1794304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6096000" y="1816211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6915" y="1797131"/>
                <a:ext cx="1489329" cy="11300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185799" y="3668422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185799" y="4815113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942498" y="3667812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201333" y="3689719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248" y="3670639"/>
                <a:ext cx="1489329" cy="113004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839296" y="2493092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914954" y="4451584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618221" y="2503884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369098" y="2989158"/>
            <a:ext cx="1081377" cy="3737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866" y="2996712"/>
                <a:ext cx="10086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8162397" y="397394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65" y="3981494"/>
                <a:ext cx="8354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740769" y="4160796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433225" y="3584313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452323" y="358113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243774" y="3958025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450475" y="3175233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739534" y="3760251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984962" y="3572837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957197" y="3572837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833E77-B411-6852-6104-3CDB0440BAE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94869" y="3361323"/>
            <a:ext cx="3600243" cy="36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1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1660</Words>
  <Application>Microsoft Macintosh PowerPoint</Application>
  <PresentationFormat>Widescreen</PresentationFormat>
  <Paragraphs>490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Aptos</vt:lpstr>
      <vt:lpstr>Aptos Display</vt:lpstr>
      <vt:lpstr>Arial</vt:lpstr>
      <vt:lpstr>Cambria Math</vt:lpstr>
      <vt:lpstr>Futura Medium</vt:lpstr>
      <vt:lpstr>Office Theme</vt:lpstr>
      <vt:lpstr>Neural Networks: Part 3</vt:lpstr>
      <vt:lpstr>Outline</vt:lpstr>
      <vt:lpstr>Outline</vt:lpstr>
      <vt:lpstr>Neural Networks: An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Outline</vt:lpstr>
      <vt:lpstr>Backpropagation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Backpropagation</vt:lpstr>
      <vt:lpstr>Outline</vt:lpstr>
      <vt:lpstr>Estimating population genetic parameters</vt:lpstr>
      <vt:lpstr>Estimating population genetic parameters</vt:lpstr>
      <vt:lpstr>Estimating population genetic parameters</vt:lpstr>
      <vt:lpstr>Estimating population genetic parameters</vt:lpstr>
      <vt:lpstr>Estimating branch lengths</vt:lpstr>
      <vt:lpstr>Estimating branch lengths</vt:lpstr>
      <vt:lpstr>Inferring epidemiological dynamics</vt:lpstr>
      <vt:lpstr>Inferring epidemiological dynamics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Networks: Part 3</dc:title>
  <dc:creator>Smith, Megan</dc:creator>
  <cp:lastModifiedBy>Smith, Megan</cp:lastModifiedBy>
  <cp:revision>14</cp:revision>
  <dcterms:created xsi:type="dcterms:W3CDTF">2024-03-03T20:26:31Z</dcterms:created>
  <dcterms:modified xsi:type="dcterms:W3CDTF">2024-03-04T00:58:50Z</dcterms:modified>
</cp:coreProperties>
</file>