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D5E3-572A-5348-B444-56CC28B6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3E1F7-9AB9-9347-BBDF-928B5D73E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2AF8-EE9D-F544-A277-DA320D61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707A-8E15-4F48-83F6-9FBA2E7D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110A-638B-1A47-8AEA-CE2C0E11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286F-2CE0-8D4A-8FE8-D78379C0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E1AC5-F522-2D40-848C-713CB619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B76-40CF-774C-9EDC-D3BE3D78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5C5B-0AEB-4044-8250-9611B293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8DFE-5A9D-4044-A615-CE73206C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5722D-C8AA-9A4A-A1F4-0FCD19A44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67B-0B59-9848-A348-FDB89C6D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EC645-5051-7047-9A9A-D8C2B59F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687A-D5E2-F548-9CA0-3637FB21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B2BE-FC5D-7F45-ACBB-E763571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FF74-4FC5-D548-9496-B6D79AE5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D4F-8F01-E947-956A-8423C36C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B195-0384-B44E-8FB9-BC05A3CF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F05C-0187-2648-9B7A-1FC9EA27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DEB0-920F-2741-AE48-154289B4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A32C-BA47-3D46-ACA1-270D7489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1949-8AF2-9E41-8564-C23E5DD9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C35A-2091-1B40-B050-DD879C3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0AA5-7D82-6047-9561-1847505B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96F2-F380-CE43-B5C7-362752E6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F9DF-0304-ED4D-ADE2-DC69C42A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2DEA-C5E4-4744-981B-0D1DE017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4FEDA-102C-9C4D-A9AD-DE0F6456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C875-CFC5-394B-9FE6-45614887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6628-C3E3-6245-9263-1C42F629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97F1-D299-B34B-ACF6-AF3F823D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A4AB-2862-6748-A396-64387ED5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E103-BD12-9B42-8FBA-AA1D1146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99E42-6B8A-2F46-ADDF-7F43F2F9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714B3-BC57-DA47-AE9F-AF6E6332C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1AD13-B680-D74B-9FB9-18BA73179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DFDE7-DDC7-9240-A525-B9B29E8E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B933D-2167-EE45-966F-87D6789E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57B33-7111-344E-8039-A64B332D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ABED-5462-E74B-887E-FB752A47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92410-D480-DA44-B1E3-9AE5AA91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C1F26-E989-EA47-BF9D-2CB0C84B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1AABE-236E-5D46-9697-80B3F439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34840-D22E-044B-AE21-B3975C8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37A11-46C9-5A4E-8C5C-8D2CDA26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869E-4650-5A44-8D76-5CAEC55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5269-00E2-254D-AA34-98323E96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9F87-FB89-A440-A10C-89640867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1923-C47C-FF48-AF4F-0C2D580D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0032C-4188-4F48-91B1-3FF5DFC9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7FB2D-A9BC-0F49-BA05-64238C23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542F-0B3B-F44B-88E2-B6E56DE2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0985-2F2C-B34B-92F8-783F8DE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F36A3-1551-6D46-BCB8-B0B148B3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D40-3BAC-3544-B101-9D494B13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7DF7-88F8-1944-B650-CD6755E4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A2A7-603B-4C4D-A453-1AD5C13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DFBE-508F-9B4B-A910-C6193B3A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17390-FAC0-0F45-B097-C37EE7A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FB60-4A32-F54B-9B8F-1D103AAD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123B-E762-C44E-8A7A-0DF77EFD6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9F7A-D5E1-5849-8CBE-7A7F60F3924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521-7F17-B247-A2B1-82322644C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A0D3-187B-2D49-800C-EE5B70F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28AA-C801-7248-9E60-A8064381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5DF6E-BF70-8548-9FB6-5B267F0FADB4}"/>
              </a:ext>
            </a:extLst>
          </p:cNvPr>
          <p:cNvSpPr/>
          <p:nvPr/>
        </p:nvSpPr>
        <p:spPr>
          <a:xfrm>
            <a:off x="657225" y="5029200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1DB7DAC-2CB3-D740-9881-A14934EEB361}"/>
              </a:ext>
            </a:extLst>
          </p:cNvPr>
          <p:cNvSpPr/>
          <p:nvPr/>
        </p:nvSpPr>
        <p:spPr>
          <a:xfrm>
            <a:off x="4049486" y="4126675"/>
            <a:ext cx="1211283" cy="90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3D66C17-DDF7-E248-A562-EEECFEDCDFB2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3429000" y="5029200"/>
            <a:ext cx="1226128" cy="350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28D2CC4-B688-274A-9A41-74676AE02E1B}"/>
              </a:ext>
            </a:extLst>
          </p:cNvPr>
          <p:cNvSpPr/>
          <p:nvPr/>
        </p:nvSpPr>
        <p:spPr>
          <a:xfrm>
            <a:off x="1277711" y="778668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Git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B669F17-98F1-5B4D-9586-7E7474A1B014}"/>
              </a:ext>
            </a:extLst>
          </p:cNvPr>
          <p:cNvSpPr/>
          <p:nvPr/>
        </p:nvSpPr>
        <p:spPr>
          <a:xfrm>
            <a:off x="3905003" y="1828800"/>
            <a:ext cx="1211283" cy="90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76DBFA-ECFC-254A-A252-7228A3AF5C32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2883648" y="1258707"/>
            <a:ext cx="801307" cy="124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CEE29BC-23A1-C748-8B57-4727F569CF84}"/>
              </a:ext>
            </a:extLst>
          </p:cNvPr>
          <p:cNvCxnSpPr>
            <a:cxnSpLocks/>
            <a:stCxn id="5" idx="4"/>
            <a:endCxn id="10" idx="4"/>
          </p:cNvCxnSpPr>
          <p:nvPr/>
        </p:nvCxnSpPr>
        <p:spPr>
          <a:xfrm flipH="1" flipV="1">
            <a:off x="5116286" y="2280063"/>
            <a:ext cx="144483" cy="2297875"/>
          </a:xfrm>
          <a:prstGeom prst="bentConnector3">
            <a:avLst>
              <a:gd name="adj1" fmla="val -158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F18AF1-905D-7844-A6F5-B8D22FEA4BD0}"/>
              </a:ext>
            </a:extLst>
          </p:cNvPr>
          <p:cNvSpPr txBox="1"/>
          <p:nvPr/>
        </p:nvSpPr>
        <p:spPr>
          <a:xfrm>
            <a:off x="2931577" y="57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A1B17-A5E4-704D-B5E7-C659AC7BD1C9}"/>
              </a:ext>
            </a:extLst>
          </p:cNvPr>
          <p:cNvSpPr txBox="1"/>
          <p:nvPr/>
        </p:nvSpPr>
        <p:spPr>
          <a:xfrm>
            <a:off x="1892269" y="151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3377-9644-994D-ADA0-51BD36A5D1CE}"/>
              </a:ext>
            </a:extLst>
          </p:cNvPr>
          <p:cNvSpPr txBox="1"/>
          <p:nvPr/>
        </p:nvSpPr>
        <p:spPr>
          <a:xfrm>
            <a:off x="4886842" y="1560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1C351-C8F8-614E-987C-E6347F0F86C8}"/>
              </a:ext>
            </a:extLst>
          </p:cNvPr>
          <p:cNvSpPr txBox="1"/>
          <p:nvPr/>
        </p:nvSpPr>
        <p:spPr>
          <a:xfrm>
            <a:off x="4947208" y="500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E39BA-5F32-9145-AE7F-BB7DF4884B8E}"/>
              </a:ext>
            </a:extLst>
          </p:cNvPr>
          <p:cNvSpPr txBox="1"/>
          <p:nvPr/>
        </p:nvSpPr>
        <p:spPr>
          <a:xfrm>
            <a:off x="551227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1A21E-8477-4E45-B03E-97EB01BE0C49}"/>
              </a:ext>
            </a:extLst>
          </p:cNvPr>
          <p:cNvSpPr/>
          <p:nvPr/>
        </p:nvSpPr>
        <p:spPr>
          <a:xfrm>
            <a:off x="7367773" y="997086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Databricks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C5D5B89-5A99-E544-9C68-FEC1E458584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116286" y="1347130"/>
            <a:ext cx="2251487" cy="731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3B2C4A-3BF3-C043-B7E3-8259926E7A51}"/>
              </a:ext>
            </a:extLst>
          </p:cNvPr>
          <p:cNvSpPr txBox="1"/>
          <p:nvPr/>
        </p:nvSpPr>
        <p:spPr>
          <a:xfrm>
            <a:off x="6560397" y="987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B9B1124-D9D7-E44A-AC9A-9F9342A5F8BD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6733089" y="152612"/>
            <a:ext cx="476010" cy="3565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FCEA3D-D788-C042-99FE-408E0EBAE3EF}"/>
              </a:ext>
            </a:extLst>
          </p:cNvPr>
          <p:cNvSpPr txBox="1"/>
          <p:nvPr/>
        </p:nvSpPr>
        <p:spPr>
          <a:xfrm>
            <a:off x="7216930" y="2212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221EB08-9467-2341-B47B-B9929251CFAB}"/>
              </a:ext>
            </a:extLst>
          </p:cNvPr>
          <p:cNvCxnSpPr>
            <a:cxnSpLocks/>
            <a:stCxn id="10" idx="3"/>
          </p:cNvCxnSpPr>
          <p:nvPr/>
        </p:nvCxnSpPr>
        <p:spPr>
          <a:xfrm rot="16200000" flipH="1">
            <a:off x="4141716" y="3100253"/>
            <a:ext cx="882341" cy="144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DC723E-FD07-E343-BDDD-340904EAF6F2}"/>
              </a:ext>
            </a:extLst>
          </p:cNvPr>
          <p:cNvSpPr txBox="1"/>
          <p:nvPr/>
        </p:nvSpPr>
        <p:spPr>
          <a:xfrm>
            <a:off x="3941672" y="317249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???</a:t>
            </a:r>
          </a:p>
        </p:txBody>
      </p:sp>
    </p:spTree>
    <p:extLst>
      <p:ext uri="{BB962C8B-B14F-4D97-AF65-F5344CB8AC3E}">
        <p14:creationId xmlns:p14="http://schemas.microsoft.com/office/powerpoint/2010/main" val="249697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5DF6E-BF70-8548-9FB6-5B267F0FADB4}"/>
              </a:ext>
            </a:extLst>
          </p:cNvPr>
          <p:cNvSpPr/>
          <p:nvPr/>
        </p:nvSpPr>
        <p:spPr>
          <a:xfrm>
            <a:off x="680975" y="5397335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1DB7DAC-2CB3-D740-9881-A14934EEB361}"/>
              </a:ext>
            </a:extLst>
          </p:cNvPr>
          <p:cNvSpPr/>
          <p:nvPr/>
        </p:nvSpPr>
        <p:spPr>
          <a:xfrm>
            <a:off x="4073236" y="4494810"/>
            <a:ext cx="1211283" cy="90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3D66C17-DDF7-E248-A562-EEECFEDCDFB2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3452750" y="5397335"/>
            <a:ext cx="1226128" cy="350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28D2CC4-B688-274A-9A41-74676AE02E1B}"/>
              </a:ext>
            </a:extLst>
          </p:cNvPr>
          <p:cNvSpPr/>
          <p:nvPr/>
        </p:nvSpPr>
        <p:spPr>
          <a:xfrm>
            <a:off x="1301461" y="1146803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Git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B669F17-98F1-5B4D-9586-7E7474A1B014}"/>
              </a:ext>
            </a:extLst>
          </p:cNvPr>
          <p:cNvSpPr/>
          <p:nvPr/>
        </p:nvSpPr>
        <p:spPr>
          <a:xfrm>
            <a:off x="3928753" y="2196935"/>
            <a:ext cx="1211283" cy="90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76DBFA-ECFC-254A-A252-7228A3AF5C32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2907398" y="1626842"/>
            <a:ext cx="801307" cy="124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F18AF1-905D-7844-A6F5-B8D22FEA4BD0}"/>
              </a:ext>
            </a:extLst>
          </p:cNvPr>
          <p:cNvSpPr txBox="1"/>
          <p:nvPr/>
        </p:nvSpPr>
        <p:spPr>
          <a:xfrm>
            <a:off x="2955327" y="607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A1B17-A5E4-704D-B5E7-C659AC7BD1C9}"/>
              </a:ext>
            </a:extLst>
          </p:cNvPr>
          <p:cNvSpPr txBox="1"/>
          <p:nvPr/>
        </p:nvSpPr>
        <p:spPr>
          <a:xfrm>
            <a:off x="1916019" y="1878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3377-9644-994D-ADA0-51BD36A5D1CE}"/>
              </a:ext>
            </a:extLst>
          </p:cNvPr>
          <p:cNvSpPr txBox="1"/>
          <p:nvPr/>
        </p:nvSpPr>
        <p:spPr>
          <a:xfrm>
            <a:off x="4910592" y="192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1C351-C8F8-614E-987C-E6347F0F86C8}"/>
              </a:ext>
            </a:extLst>
          </p:cNvPr>
          <p:cNvSpPr txBox="1"/>
          <p:nvPr/>
        </p:nvSpPr>
        <p:spPr>
          <a:xfrm>
            <a:off x="4970958" y="5378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1A21E-8477-4E45-B03E-97EB01BE0C49}"/>
              </a:ext>
            </a:extLst>
          </p:cNvPr>
          <p:cNvSpPr/>
          <p:nvPr/>
        </p:nvSpPr>
        <p:spPr>
          <a:xfrm>
            <a:off x="7391523" y="1365221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Databricks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AD3384-B36F-CB4D-90E0-693946798E52}"/>
              </a:ext>
            </a:extLst>
          </p:cNvPr>
          <p:cNvSpPr/>
          <p:nvPr/>
        </p:nvSpPr>
        <p:spPr>
          <a:xfrm>
            <a:off x="8227403" y="4743274"/>
            <a:ext cx="1586901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3A58421-B7B5-074E-B23F-D4AB95DB9C93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 flipV="1">
            <a:off x="5284519" y="4927980"/>
            <a:ext cx="2107004" cy="165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29A2E3-2778-FC4C-8992-8742775DFB8D}"/>
              </a:ext>
            </a:extLst>
          </p:cNvPr>
          <p:cNvSpPr txBox="1"/>
          <p:nvPr/>
        </p:nvSpPr>
        <p:spPr>
          <a:xfrm>
            <a:off x="6055041" y="51571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0F54F293-7E90-6247-9DDB-E75A601F00FB}"/>
              </a:ext>
            </a:extLst>
          </p:cNvPr>
          <p:cNvSpPr/>
          <p:nvPr/>
        </p:nvSpPr>
        <p:spPr>
          <a:xfrm>
            <a:off x="7391523" y="4628726"/>
            <a:ext cx="575087" cy="5985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38522E-ED4D-5A41-80B9-32E1047C9815}"/>
              </a:ext>
            </a:extLst>
          </p:cNvPr>
          <p:cNvSpPr txBox="1"/>
          <p:nvPr/>
        </p:nvSpPr>
        <p:spPr>
          <a:xfrm>
            <a:off x="6865843" y="5227234"/>
            <a:ext cx="132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GitLab Repo</a:t>
            </a:r>
            <a:br>
              <a:rPr lang="en-US" dirty="0"/>
            </a:br>
            <a:r>
              <a:rPr lang="en-US" dirty="0"/>
              <a:t>Folder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4C4B55-2105-4048-93F7-EF4D67F5ABCD}"/>
              </a:ext>
            </a:extLst>
          </p:cNvPr>
          <p:cNvSpPr txBox="1"/>
          <p:nvPr/>
        </p:nvSpPr>
        <p:spPr>
          <a:xfrm>
            <a:off x="7823550" y="3427803"/>
            <a:ext cx="379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 Export -&gt; Destination Folder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FEFAB23-1D57-4C41-82DE-DA56B6FCFB4F}"/>
              </a:ext>
            </a:extLst>
          </p:cNvPr>
          <p:cNvCxnSpPr>
            <a:cxnSpLocks/>
            <a:stCxn id="23" idx="2"/>
            <a:endCxn id="12" idx="3"/>
          </p:cNvCxnSpPr>
          <p:nvPr/>
        </p:nvCxnSpPr>
        <p:spPr>
          <a:xfrm rot="5400000">
            <a:off x="6946531" y="2797845"/>
            <a:ext cx="2563417" cy="1098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7315E0-3385-814A-A808-8F2860CD9FBD}"/>
              </a:ext>
            </a:extLst>
          </p:cNvPr>
          <p:cNvSpPr txBox="1"/>
          <p:nvPr/>
        </p:nvSpPr>
        <p:spPr>
          <a:xfrm>
            <a:off x="7978751" y="29439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C7DA498-63D6-8941-83C1-897591519C5B}"/>
              </a:ext>
            </a:extLst>
          </p:cNvPr>
          <p:cNvCxnSpPr>
            <a:cxnSpLocks/>
          </p:cNvCxnSpPr>
          <p:nvPr/>
        </p:nvCxnSpPr>
        <p:spPr>
          <a:xfrm flipH="1" flipV="1">
            <a:off x="5140036" y="2648198"/>
            <a:ext cx="144483" cy="2297875"/>
          </a:xfrm>
          <a:prstGeom prst="bentConnector3">
            <a:avLst>
              <a:gd name="adj1" fmla="val -158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72ACC0-3A4C-0142-8415-C4F040EBC68C}"/>
              </a:ext>
            </a:extLst>
          </p:cNvPr>
          <p:cNvSpPr txBox="1"/>
          <p:nvPr/>
        </p:nvSpPr>
        <p:spPr>
          <a:xfrm>
            <a:off x="5524933" y="34187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C872B3-58EB-3F45-87D8-99AC7401E1F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140036" y="812500"/>
            <a:ext cx="2245494" cy="1697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3A27677-F2AF-2E4D-9D77-6EA31D4CB5F1}"/>
              </a:ext>
            </a:extLst>
          </p:cNvPr>
          <p:cNvSpPr/>
          <p:nvPr/>
        </p:nvSpPr>
        <p:spPr>
          <a:xfrm>
            <a:off x="7385530" y="462456"/>
            <a:ext cx="2771775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Databricks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D4442-BD84-8C4C-9EEA-681AA591524E}"/>
              </a:ext>
            </a:extLst>
          </p:cNvPr>
          <p:cNvSpPr txBox="1"/>
          <p:nvPr/>
        </p:nvSpPr>
        <p:spPr>
          <a:xfrm>
            <a:off x="10157305" y="1559490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EDF7D-CAE3-B647-8305-AB80B2C3B819}"/>
              </a:ext>
            </a:extLst>
          </p:cNvPr>
          <p:cNvSpPr txBox="1"/>
          <p:nvPr/>
        </p:nvSpPr>
        <p:spPr>
          <a:xfrm>
            <a:off x="10157305" y="62783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88969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Mangmeetakun</dc:creator>
  <cp:lastModifiedBy>Smith Mangmeetakun</cp:lastModifiedBy>
  <cp:revision>3</cp:revision>
  <dcterms:created xsi:type="dcterms:W3CDTF">2020-08-05T08:22:09Z</dcterms:created>
  <dcterms:modified xsi:type="dcterms:W3CDTF">2020-08-05T08:37:09Z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2020-08-05T08:22:09Z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a13fa1ca-1c3c-4511-821c-000009755b26</vt:lpwstr>
  </property>
  <property fmtid="{D5CDD505-2E9C-101B-9397-08002B2CF9AE}" pid="8" name="MSIP_Label_f42aa342-8706-4288-bd11-ebb85995028c_ContentBits">
    <vt:lpwstr>0</vt:lpwstr>
  </property>
</Properties>
</file>