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446D-AD46-48A2-956F-94DBBDCE8E0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44972"/>
              </p:ext>
            </p:extLst>
          </p:nvPr>
        </p:nvGraphicFramePr>
        <p:xfrm>
          <a:off x="663388" y="1120588"/>
          <a:ext cx="11232779" cy="5109882"/>
        </p:xfrm>
        <a:graphic>
          <a:graphicData uri="http://schemas.openxmlformats.org/drawingml/2006/table">
            <a:tbl>
              <a:tblPr/>
              <a:tblGrid>
                <a:gridCol w="1226283">
                  <a:extLst>
                    <a:ext uri="{9D8B030D-6E8A-4147-A177-3AD203B41FA5}">
                      <a16:colId xmlns:a16="http://schemas.microsoft.com/office/drawing/2014/main" val="1459449540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4226549574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560764016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32401569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237221437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4268641914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683970451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556798849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118566681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878627595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91887077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969836568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27852397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998774965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274035549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59292614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805427802"/>
                    </a:ext>
                  </a:extLst>
                </a:gridCol>
              </a:tblGrid>
              <a:tr h="179925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(DEC)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12335"/>
                  </a:ext>
                </a:extLst>
              </a:tr>
              <a:tr h="179925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(BIN)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0111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1011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992523"/>
                  </a:ext>
                </a:extLst>
              </a:tr>
              <a:tr h="151137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U_out [V]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-0.0005</a:t>
                      </a:r>
                      <a:endParaRPr lang="en-US" sz="1200" dirty="0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0.311805</a:t>
                      </a:r>
                      <a:endParaRPr lang="en-US" sz="1200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0.624298</a:t>
                      </a:r>
                      <a:endParaRPr lang="en-US" sz="1400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0.936714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1.249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1.562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1.874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2.187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2.499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2.812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3.124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3.436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3.749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4.061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4.374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4.686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30436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4965" y="3083859"/>
            <a:ext cx="12503710" cy="83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365760"/>
            <a:ext cx="1068324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The inverting input terminal of the op amp work as a summing amplifier for the ladder inputs.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33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2022-10-12T04:23:05Z</dcterms:created>
  <dcterms:modified xsi:type="dcterms:W3CDTF">2022-10-12T12:56:30Z</dcterms:modified>
</cp:coreProperties>
</file>