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995-4FE5-43D7-99EA-47AF9E143E6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2CC0-07DC-4440-8278-CF775CE6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21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995-4FE5-43D7-99EA-47AF9E143E6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2CC0-07DC-4440-8278-CF775CE6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0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995-4FE5-43D7-99EA-47AF9E143E6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2CC0-07DC-4440-8278-CF775CE6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995-4FE5-43D7-99EA-47AF9E143E6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2CC0-07DC-4440-8278-CF775CE6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5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995-4FE5-43D7-99EA-47AF9E143E6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2CC0-07DC-4440-8278-CF775CE6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5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995-4FE5-43D7-99EA-47AF9E143E6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2CC0-07DC-4440-8278-CF775CE6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5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995-4FE5-43D7-99EA-47AF9E143E6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2CC0-07DC-4440-8278-CF775CE6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6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995-4FE5-43D7-99EA-47AF9E143E6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2CC0-07DC-4440-8278-CF775CE6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5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995-4FE5-43D7-99EA-47AF9E143E6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2CC0-07DC-4440-8278-CF775CE6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2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995-4FE5-43D7-99EA-47AF9E143E6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2CC0-07DC-4440-8278-CF775CE6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2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995-4FE5-43D7-99EA-47AF9E143E6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2CC0-07DC-4440-8278-CF775CE6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8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84995-4FE5-43D7-99EA-47AF9E143E6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E2CC0-07DC-4440-8278-CF775CE6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4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217" y="332508"/>
            <a:ext cx="11360727" cy="5449455"/>
          </a:xfrm>
        </p:spPr>
        <p:txBody>
          <a:bodyPr>
            <a:normAutofit/>
          </a:bodyPr>
          <a:lstStyle/>
          <a:p>
            <a:pPr marL="285750" indent="-285750" algn="l">
              <a:buFontTx/>
              <a:buChar char="-"/>
            </a:pPr>
            <a:r>
              <a:rPr lang="en-GB" sz="1400" dirty="0" smtClean="0"/>
              <a:t>The FFT produces the average frequency content of a signal over the total acquisition.</a:t>
            </a:r>
          </a:p>
          <a:p>
            <a:pPr marL="285750" indent="-285750" algn="l">
              <a:buFontTx/>
              <a:buChar char="-"/>
            </a:pPr>
            <a:r>
              <a:rPr lang="en-GB" sz="1400" dirty="0" smtClean="0"/>
              <a:t>The fast Fourier transform (FFT) transforms time-domain data into the frequency domain</a:t>
            </a:r>
          </a:p>
          <a:p>
            <a:pPr marL="285750" indent="-285750" algn="l">
              <a:buFontTx/>
              <a:buChar char="-"/>
            </a:pPr>
            <a:r>
              <a:rPr lang="en-GB" sz="1400" dirty="0" smtClean="0"/>
              <a:t>The FFT is a computational algorithm that efficiently implements a mathematical operation called the discrete-time Fourier transform (DTFT)</a:t>
            </a:r>
          </a:p>
          <a:p>
            <a:pPr algn="l"/>
            <a:r>
              <a:rPr lang="en-GB" sz="1400" b="1" dirty="0" smtClean="0"/>
              <a:t>Task1.1</a:t>
            </a:r>
            <a:r>
              <a:rPr lang="en-GB" sz="1400" dirty="0" smtClean="0"/>
              <a:t>:</a:t>
            </a:r>
          </a:p>
          <a:p>
            <a:pPr marL="285750" indent="-285750" algn="l">
              <a:buFontTx/>
              <a:buChar char="-"/>
            </a:pPr>
            <a:r>
              <a:rPr lang="en-GB" sz="1400" dirty="0" smtClean="0"/>
              <a:t>Number of periods: Is not fully represented due to spectral leakage</a:t>
            </a:r>
            <a:endParaRPr lang="en-GB" sz="1400" dirty="0"/>
          </a:p>
          <a:p>
            <a:pPr algn="l"/>
            <a:endParaRPr lang="en-GB" sz="1400" dirty="0" smtClean="0"/>
          </a:p>
          <a:p>
            <a:pPr marL="285750" indent="-285750" algn="l">
              <a:buFontTx/>
              <a:buChar char="-"/>
            </a:pPr>
            <a:r>
              <a:rPr lang="en-GB" sz="1400" dirty="0" smtClean="0"/>
              <a:t>Windowing is most often used in spectral analysis, to view a short time segment of a longer signal and </a:t>
            </a:r>
            <a:r>
              <a:rPr lang="en-GB" sz="1400" dirty="0" err="1" smtClean="0"/>
              <a:t>analyze</a:t>
            </a:r>
            <a:r>
              <a:rPr lang="en-GB" sz="1400" dirty="0" smtClean="0"/>
              <a:t> its frequency content.</a:t>
            </a:r>
          </a:p>
          <a:p>
            <a:pPr marL="285750" indent="-285750" algn="l">
              <a:buFontTx/>
              <a:buChar char="-"/>
            </a:pPr>
            <a:endParaRPr lang="en-GB" sz="1400" dirty="0" smtClean="0"/>
          </a:p>
          <a:p>
            <a:pPr marL="285750" indent="-285750" algn="l">
              <a:buFontTx/>
              <a:buChar char="-"/>
            </a:pPr>
            <a:endParaRPr lang="en-GB" sz="1400" dirty="0"/>
          </a:p>
          <a:p>
            <a:pPr marL="285750" indent="-285750" algn="l">
              <a:buFontTx/>
              <a:buChar char="-"/>
            </a:pPr>
            <a:endParaRPr lang="en-GB" sz="1400" dirty="0" smtClean="0"/>
          </a:p>
          <a:p>
            <a:pPr algn="l"/>
            <a:r>
              <a:rPr lang="en-GB" sz="1400" b="1" dirty="0" smtClean="0"/>
              <a:t>Task </a:t>
            </a:r>
            <a:r>
              <a:rPr lang="en-GB" sz="1400" b="1" dirty="0" smtClean="0"/>
              <a:t>2_1</a:t>
            </a:r>
            <a:endParaRPr lang="ru-RU" sz="1400" b="1" dirty="0" smtClean="0"/>
          </a:p>
          <a:p>
            <a:pPr marL="285750" indent="-285750" algn="l">
              <a:buFontTx/>
              <a:buChar char="-"/>
            </a:pPr>
            <a:r>
              <a:rPr lang="en-US" sz="1400" dirty="0" smtClean="0"/>
              <a:t>Amp 0: output has no noise//// input has some noise</a:t>
            </a:r>
            <a:endParaRPr lang="en-GB" sz="1400" b="1" dirty="0"/>
          </a:p>
          <a:p>
            <a:pPr algn="l"/>
            <a:r>
              <a:rPr lang="en-GB" sz="1400" b="1" dirty="0" smtClean="0"/>
              <a:t>Task2.2</a:t>
            </a:r>
          </a:p>
          <a:p>
            <a:pPr algn="l"/>
            <a:r>
              <a:rPr lang="en-GB" sz="1400" dirty="0" smtClean="0"/>
              <a:t>In HW triggering no difference in phase, SW difference in phase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05788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9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115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10</cp:revision>
  <dcterms:created xsi:type="dcterms:W3CDTF">2022-11-16T08:37:00Z</dcterms:created>
  <dcterms:modified xsi:type="dcterms:W3CDTF">2022-11-16T12:26:21Z</dcterms:modified>
</cp:coreProperties>
</file>