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8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7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16F8-E082-40C5-98A2-8246C250579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3105-C0B5-4E61-B48A-18142CA0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937" y="702083"/>
            <a:ext cx="9144000" cy="2642008"/>
          </a:xfrm>
        </p:spPr>
        <p:txBody>
          <a:bodyPr>
            <a:normAutofit/>
          </a:bodyPr>
          <a:lstStyle/>
          <a:p>
            <a:pPr algn="l"/>
            <a:r>
              <a:rPr lang="en-GB" sz="1400" dirty="0"/>
              <a:t>What is the valid AO0 voltage range to operate the digital trigger on FPI0 properly</a:t>
            </a:r>
            <a:r>
              <a:rPr lang="en-GB" sz="1400" dirty="0" smtClean="0"/>
              <a:t>?</a:t>
            </a:r>
            <a:endParaRPr lang="en-US" sz="1400" dirty="0" smtClean="0"/>
          </a:p>
          <a:p>
            <a:pPr marL="285750" indent="-285750" algn="l">
              <a:buFontTx/>
              <a:buChar char="-"/>
            </a:pPr>
            <a:r>
              <a:rPr lang="en-US" sz="1400" dirty="0" smtClean="0"/>
              <a:t>0.8 V to </a:t>
            </a:r>
            <a:r>
              <a:rPr lang="en-US" sz="1400" dirty="0"/>
              <a:t>5.25 </a:t>
            </a:r>
            <a:r>
              <a:rPr lang="en-US" sz="1400" dirty="0" smtClean="0"/>
              <a:t>V datasheet</a:t>
            </a:r>
          </a:p>
          <a:p>
            <a:pPr algn="l"/>
            <a:endParaRPr lang="en-US" sz="1400" b="0" dirty="0" smtClean="0">
              <a:effectLst/>
            </a:endParaRPr>
          </a:p>
          <a:p>
            <a:pPr algn="l"/>
            <a:r>
              <a:rPr lang="en-US" sz="1400" dirty="0" smtClean="0"/>
              <a:t>Task2.</a:t>
            </a:r>
          </a:p>
          <a:p>
            <a:pPr algn="l"/>
            <a:r>
              <a:rPr lang="en-US" sz="1400" b="0" dirty="0" smtClean="0">
                <a:effectLst/>
              </a:rPr>
              <a:t>Decreasing R1 the C will charge faster.</a:t>
            </a:r>
          </a:p>
          <a:p>
            <a:pPr algn="l"/>
            <a:endParaRPr lang="en-US" sz="1400" b="0" dirty="0">
              <a:effectLst/>
            </a:endParaRPr>
          </a:p>
          <a:p>
            <a:pPr marL="285750" indent="-285750" algn="l">
              <a:buFontTx/>
              <a:buChar char="-"/>
            </a:pPr>
            <a:endParaRPr lang="en-GB" sz="14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96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2022-11-23T10:35:29Z</dcterms:created>
  <dcterms:modified xsi:type="dcterms:W3CDTF">2022-12-02T11:19:26Z</dcterms:modified>
</cp:coreProperties>
</file>