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CE7A-54E3-489D-9626-C5D7B01429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2767-AC5E-48EA-A48C-C6D8AAA2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CE7A-54E3-489D-9626-C5D7B01429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2767-AC5E-48EA-A48C-C6D8AAA2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CE7A-54E3-489D-9626-C5D7B01429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2767-AC5E-48EA-A48C-C6D8AAA2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6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CE7A-54E3-489D-9626-C5D7B01429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2767-AC5E-48EA-A48C-C6D8AAA2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CE7A-54E3-489D-9626-C5D7B01429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2767-AC5E-48EA-A48C-C6D8AAA2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5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CE7A-54E3-489D-9626-C5D7B01429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2767-AC5E-48EA-A48C-C6D8AAA2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CE7A-54E3-489D-9626-C5D7B01429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2767-AC5E-48EA-A48C-C6D8AAA2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CE7A-54E3-489D-9626-C5D7B01429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2767-AC5E-48EA-A48C-C6D8AAA2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5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CE7A-54E3-489D-9626-C5D7B01429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2767-AC5E-48EA-A48C-C6D8AAA2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5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CE7A-54E3-489D-9626-C5D7B01429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2767-AC5E-48EA-A48C-C6D8AAA2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5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CE7A-54E3-489D-9626-C5D7B01429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2767-AC5E-48EA-A48C-C6D8AAA2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5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CE7A-54E3-489D-9626-C5D7B014295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2767-AC5E-48EA-A48C-C6D8AAA2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8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204754" cy="558391"/>
          </a:xfrm>
        </p:spPr>
        <p:txBody>
          <a:bodyPr>
            <a:normAutofit/>
          </a:bodyPr>
          <a:lstStyle/>
          <a:p>
            <a:pPr algn="l"/>
            <a:r>
              <a:rPr lang="en-US" sz="1200" dirty="0" smtClean="0"/>
              <a:t>F= 1/p=1000 Hz = 1Khz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637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F= 1/p=1000 Hz = 1Khz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F= 1/p=1000</dc:title>
  <dc:creator>admin</dc:creator>
  <cp:lastModifiedBy>admin</cp:lastModifiedBy>
  <cp:revision>2</cp:revision>
  <dcterms:created xsi:type="dcterms:W3CDTF">2022-11-09T07:44:25Z</dcterms:created>
  <dcterms:modified xsi:type="dcterms:W3CDTF">2022-11-09T07:47:12Z</dcterms:modified>
</cp:coreProperties>
</file>