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9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3498-A787-4B46-B64B-6EB301A4C62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2CA9-3B8B-466F-97E6-1289E6AF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63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Comic Sans MS" panose="030F0702030302020204" pitchFamily="66" charset="0"/>
              </a:rPr>
              <a:t>ADV-C2 Data, Data Structure and Algorithms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what </a:t>
            </a:r>
            <a:r>
              <a:rPr lang="en-IN" i="1" dirty="0">
                <a:latin typeface="Comic Sans MS" panose="030F0702030302020204" pitchFamily="66" charset="0"/>
              </a:rPr>
              <a:t>is </a:t>
            </a:r>
            <a:r>
              <a:rPr lang="en-IN" dirty="0">
                <a:latin typeface="Comic Sans MS" panose="030F0702030302020204" pitchFamily="66" charset="0"/>
              </a:rPr>
              <a:t>data</a:t>
            </a:r>
            <a:r>
              <a:rPr lang="en-IN" dirty="0" smtClean="0">
                <a:latin typeface="Comic Sans MS" panose="030F0702030302020204" pitchFamily="66" charset="0"/>
              </a:rPr>
              <a:t>?.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554"/>
            <a:ext cx="12192000" cy="542844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IN" i="1" dirty="0"/>
              <a:t>Data </a:t>
            </a:r>
            <a:r>
              <a:rPr lang="en-IN" dirty="0"/>
              <a:t>is information that we store in </a:t>
            </a:r>
            <a:r>
              <a:rPr lang="en-IN" dirty="0" smtClean="0"/>
              <a:t>our computer programs.</a:t>
            </a:r>
          </a:p>
          <a:p>
            <a:r>
              <a:rPr lang="en-IN" dirty="0"/>
              <a:t>In JavaScript, there are three basic types of data: </a:t>
            </a:r>
            <a:endParaRPr lang="en-IN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IN" sz="2800" dirty="0"/>
              <a:t>N</a:t>
            </a:r>
            <a:r>
              <a:rPr lang="en-IN" sz="2800" dirty="0" smtClean="0"/>
              <a:t>umbers,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2800" dirty="0"/>
              <a:t>S</a:t>
            </a:r>
            <a:r>
              <a:rPr lang="en-IN" sz="2800" dirty="0" smtClean="0"/>
              <a:t>trings</a:t>
            </a:r>
            <a:r>
              <a:rPr lang="en-IN" sz="2800" dirty="0"/>
              <a:t>, and </a:t>
            </a:r>
            <a:endParaRPr lang="en-IN" sz="2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IN" sz="2800" dirty="0" smtClean="0"/>
              <a:t>Booleans.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Numbers: Numbers </a:t>
            </a:r>
            <a:r>
              <a:rPr lang="en-IN" dirty="0"/>
              <a:t>are used for </a:t>
            </a:r>
            <a:r>
              <a:rPr lang="en-IN" dirty="0" smtClean="0"/>
              <a:t>representing numbers. </a:t>
            </a:r>
            <a:r>
              <a:rPr lang="en-IN" dirty="0"/>
              <a:t>For example, your age can be represented as a </a:t>
            </a:r>
            <a:r>
              <a:rPr lang="en-IN" dirty="0" smtClean="0"/>
              <a:t>number, and </a:t>
            </a:r>
            <a:r>
              <a:rPr lang="en-IN" dirty="0"/>
              <a:t>so can your height.</a:t>
            </a: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Strings: Strings </a:t>
            </a:r>
            <a:r>
              <a:rPr lang="en-IN" dirty="0"/>
              <a:t>are used to represent text</a:t>
            </a:r>
            <a:r>
              <a:rPr lang="en-IN" dirty="0" smtClean="0"/>
              <a:t>. </a:t>
            </a:r>
            <a:r>
              <a:rPr lang="en-IN" dirty="0"/>
              <a:t>Your name can be </a:t>
            </a:r>
            <a:r>
              <a:rPr lang="en-IN" dirty="0" smtClean="0"/>
              <a:t>represented as </a:t>
            </a:r>
            <a:r>
              <a:rPr lang="en-IN" dirty="0"/>
              <a:t>a string in JavaScript, as can your email address.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Booleans: Booleans </a:t>
            </a:r>
            <a:r>
              <a:rPr lang="en-IN" dirty="0"/>
              <a:t>are values that can be true </a:t>
            </a:r>
            <a:r>
              <a:rPr lang="en-IN" dirty="0" smtClean="0"/>
              <a:t>or false. </a:t>
            </a:r>
            <a:r>
              <a:rPr lang="en-IN" dirty="0"/>
              <a:t>For example, a Boolean value </a:t>
            </a:r>
            <a:r>
              <a:rPr lang="en-IN" dirty="0" smtClean="0"/>
              <a:t>about you </a:t>
            </a:r>
            <a:r>
              <a:rPr lang="en-IN" dirty="0"/>
              <a:t>would be whether you wear </a:t>
            </a:r>
            <a:r>
              <a:rPr lang="en-IN" dirty="0" smtClean="0"/>
              <a:t>glasses. Another </a:t>
            </a:r>
            <a:r>
              <a:rPr lang="en-IN" dirty="0"/>
              <a:t>could be whether you like broccoli</a:t>
            </a:r>
            <a:r>
              <a:rPr lang="en-IN" dirty="0" smtClean="0"/>
              <a:t>.</a:t>
            </a:r>
          </a:p>
          <a:p>
            <a:r>
              <a:rPr lang="en-IN" dirty="0"/>
              <a:t>All data in JavaScript is just a combination of these types </a:t>
            </a:r>
            <a:r>
              <a:rPr lang="en-IN" dirty="0" smtClean="0"/>
              <a:t>of data</a:t>
            </a:r>
            <a:r>
              <a:rPr lang="en-IN" dirty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691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mic Sans MS" panose="030F0702030302020204" pitchFamily="66" charset="0"/>
              </a:rPr>
              <a:t>What is a Data Structure?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1690688"/>
            <a:ext cx="10728101" cy="494193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/>
              <a:t>A data structure is a particular way of organizing and storing data in a computer so that it can be accessed and modified efficiently.</a:t>
            </a:r>
          </a:p>
          <a:p>
            <a:r>
              <a:rPr lang="en-IN" dirty="0"/>
              <a:t>More precisely, a data structure is a collection of data values, the relationships among them, and the functions or operations that can be applied to the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 are following Data structures in JavaScript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 smtClean="0"/>
              <a:t> Linked List, Hash Table,  Binary Search tree,  Heap Data Structure, Queue, Stack, Hash Table,</a:t>
            </a:r>
            <a:r>
              <a:rPr lang="en-IN" dirty="0"/>
              <a:t> Heap - max and min heap </a:t>
            </a:r>
            <a:r>
              <a:rPr lang="en-IN" dirty="0" smtClean="0"/>
              <a:t>versions,</a:t>
            </a:r>
            <a:r>
              <a:rPr lang="en-IN" dirty="0"/>
              <a:t> Priority </a:t>
            </a:r>
            <a:r>
              <a:rPr lang="en-IN" dirty="0" smtClean="0"/>
              <a:t>Queue, </a:t>
            </a:r>
            <a:r>
              <a:rPr lang="en-IN" dirty="0"/>
              <a:t> </a:t>
            </a:r>
            <a:r>
              <a:rPr lang="en-IN" dirty="0" smtClean="0"/>
              <a:t>Trie, Tree, Binary </a:t>
            </a:r>
            <a:r>
              <a:rPr lang="en-IN" dirty="0"/>
              <a:t>Search </a:t>
            </a:r>
            <a:r>
              <a:rPr lang="en-IN" dirty="0" smtClean="0"/>
              <a:t>Tree, AVL Tree, Red-Black Tree, </a:t>
            </a:r>
            <a:r>
              <a:rPr lang="en-IN" dirty="0"/>
              <a:t> Segment Tree - with min/max/sum range queries </a:t>
            </a:r>
            <a:r>
              <a:rPr lang="en-IN" dirty="0" smtClean="0"/>
              <a:t>examples, Fenwick </a:t>
            </a:r>
            <a:r>
              <a:rPr lang="en-IN" dirty="0"/>
              <a:t>Tree (Binary Indexed </a:t>
            </a:r>
            <a:r>
              <a:rPr lang="en-IN" dirty="0" smtClean="0"/>
              <a:t>Tree), Graph</a:t>
            </a:r>
            <a:r>
              <a:rPr lang="en-IN" dirty="0"/>
              <a:t> (both </a:t>
            </a:r>
            <a:r>
              <a:rPr lang="en-IN" dirty="0" smtClean="0"/>
              <a:t>directed </a:t>
            </a:r>
            <a:r>
              <a:rPr lang="en-IN" dirty="0"/>
              <a:t>and </a:t>
            </a:r>
            <a:r>
              <a:rPr lang="en-IN" dirty="0" smtClean="0"/>
              <a:t>undirected), Disjoint Set, Bloom </a:t>
            </a:r>
            <a:r>
              <a:rPr lang="en-IN" dirty="0"/>
              <a:t>Filter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8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1"/>
            <a:ext cx="10838645" cy="100455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omic Sans MS" panose="030F0702030302020204" pitchFamily="66" charset="0"/>
              </a:rPr>
              <a:t>What is Algorithm? </a:t>
            </a:r>
            <a:endParaRPr lang="en-US" sz="27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435133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For example: what is the algorithm to divide 13 by 3?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13 divided by </a:t>
            </a: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13 comes in the </a:t>
            </a:r>
            <a:r>
              <a:rPr lang="en-US" dirty="0" smtClean="0"/>
              <a:t>table of </a:t>
            </a:r>
            <a:r>
              <a:rPr lang="en-US" dirty="0"/>
              <a:t>3. does it? No so </a:t>
            </a:r>
            <a:r>
              <a:rPr lang="en-US" dirty="0" smtClean="0"/>
              <a:t>next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closest number </a:t>
            </a:r>
            <a:r>
              <a:rPr lang="en-US" dirty="0" smtClean="0"/>
              <a:t>less 13 </a:t>
            </a:r>
            <a:r>
              <a:rPr lang="en-US" dirty="0"/>
              <a:t>in table of </a:t>
            </a: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</a:t>
            </a:r>
            <a:r>
              <a:rPr lang="en-US" dirty="0"/>
              <a:t>it is 3 x 4=12 so we </a:t>
            </a:r>
            <a:r>
              <a:rPr lang="en-US" dirty="0" smtClean="0"/>
              <a:t>have 12 </a:t>
            </a:r>
            <a:r>
              <a:rPr lang="en-US" dirty="0"/>
              <a:t>as the closest number </a:t>
            </a:r>
            <a:r>
              <a:rPr lang="en-US" dirty="0" smtClean="0"/>
              <a:t>to 13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</a:t>
            </a:r>
            <a:r>
              <a:rPr lang="en-US" dirty="0"/>
              <a:t>4 is quotient and </a:t>
            </a:r>
            <a:r>
              <a:rPr lang="en-US" dirty="0" smtClean="0"/>
              <a:t>13-12=1 is </a:t>
            </a:r>
            <a:r>
              <a:rPr lang="en-US" dirty="0"/>
              <a:t>the </a:t>
            </a:r>
            <a:r>
              <a:rPr lang="en-US" dirty="0" smtClean="0"/>
              <a:t>remainder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</a:t>
            </a:r>
            <a:r>
              <a:rPr lang="en-US" dirty="0"/>
              <a:t>the answer is 4 </a:t>
            </a:r>
            <a:r>
              <a:rPr lang="en-US" dirty="0" smtClean="0"/>
              <a:t>with remainder 1</a:t>
            </a:r>
            <a:endParaRPr lang="en-IN" dirty="0"/>
          </a:p>
          <a:p>
            <a:pPr marL="457200" lvl="1" indent="0">
              <a:buNone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2506662"/>
            <a:ext cx="5181600" cy="435133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What is the algorithm to divide 16 by 3?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16 divided by </a:t>
            </a: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16 comes in the </a:t>
            </a:r>
            <a:r>
              <a:rPr lang="en-US" dirty="0" smtClean="0"/>
              <a:t>table of </a:t>
            </a:r>
            <a:r>
              <a:rPr lang="en-US" dirty="0"/>
              <a:t>3. Does it? </a:t>
            </a:r>
            <a:r>
              <a:rPr lang="en-US" dirty="0" smtClean="0"/>
              <a:t>No.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</a:t>
            </a:r>
            <a:r>
              <a:rPr lang="en-US" dirty="0"/>
              <a:t>, find the closest </a:t>
            </a:r>
            <a:r>
              <a:rPr lang="en-US" dirty="0" smtClean="0"/>
              <a:t>number less </a:t>
            </a:r>
            <a:r>
              <a:rPr lang="en-US" dirty="0"/>
              <a:t>than 16 in table of </a:t>
            </a: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</a:t>
            </a:r>
            <a:r>
              <a:rPr lang="en-US" dirty="0"/>
              <a:t>, it is 3 x 5=15 so we </a:t>
            </a:r>
            <a:r>
              <a:rPr lang="en-US" dirty="0" smtClean="0"/>
              <a:t>have 15 </a:t>
            </a:r>
            <a:r>
              <a:rPr lang="en-US" dirty="0"/>
              <a:t>as the closest number </a:t>
            </a:r>
            <a:r>
              <a:rPr lang="en-US" dirty="0" smtClean="0"/>
              <a:t>to 16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</a:t>
            </a:r>
            <a:r>
              <a:rPr lang="en-US" dirty="0"/>
              <a:t>5 is the quotient </a:t>
            </a:r>
            <a:r>
              <a:rPr lang="en-US" dirty="0" smtClean="0"/>
              <a:t>and 16-15=1 </a:t>
            </a:r>
            <a:r>
              <a:rPr lang="en-US" dirty="0"/>
              <a:t>is the </a:t>
            </a:r>
            <a:r>
              <a:rPr lang="en-US" dirty="0" smtClean="0"/>
              <a:t>remainder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</a:t>
            </a:r>
            <a:r>
              <a:rPr lang="en-US" dirty="0"/>
              <a:t>the answer is 5 </a:t>
            </a:r>
            <a:r>
              <a:rPr lang="en-US" dirty="0" smtClean="0"/>
              <a:t>with a  remainder </a:t>
            </a:r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04552"/>
            <a:ext cx="12192000" cy="13849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An </a:t>
            </a:r>
            <a:r>
              <a:rPr lang="en-US" sz="2800" b="1" dirty="0"/>
              <a:t>algorithm </a:t>
            </a:r>
            <a:r>
              <a:rPr lang="en-US" sz="2800" dirty="0"/>
              <a:t>is a </a:t>
            </a:r>
            <a:r>
              <a:rPr lang="en-US" sz="2800" b="1" dirty="0"/>
              <a:t>set of instructions </a:t>
            </a:r>
            <a:r>
              <a:rPr lang="en-US" sz="2800" dirty="0"/>
              <a:t>to complete a </a:t>
            </a:r>
            <a:r>
              <a:rPr lang="en-US" sz="2800" dirty="0" smtClean="0"/>
              <a:t>task.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An </a:t>
            </a:r>
            <a:r>
              <a:rPr lang="en-IN" sz="2800" dirty="0"/>
              <a:t>algorithm is an unambiguous specification of how to solve a class of problems. It is a set of rules that precisely define a sequence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36615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 Inventor - Match the descriptions worksheet by jaywhitby ...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" y="0"/>
            <a:ext cx="12115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6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433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Wingdings</vt:lpstr>
      <vt:lpstr>Office Theme</vt:lpstr>
      <vt:lpstr>ADV-C2 Data, Data Structure and Algorithms</vt:lpstr>
      <vt:lpstr>what is data?.</vt:lpstr>
      <vt:lpstr>What is a Data Structure?</vt:lpstr>
      <vt:lpstr>What is Algorithm?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Alogrithms</dc:title>
  <dc:creator>smitha raj</dc:creator>
  <cp:lastModifiedBy>Windows User</cp:lastModifiedBy>
  <cp:revision>21</cp:revision>
  <dcterms:created xsi:type="dcterms:W3CDTF">2019-08-31T14:02:49Z</dcterms:created>
  <dcterms:modified xsi:type="dcterms:W3CDTF">2020-07-30T13:38:33Z</dcterms:modified>
</cp:coreProperties>
</file>