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D3E3-5ADF-4607-9B17-E56D83FBF19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CC29-7BA3-49CF-8B39-E34283AA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7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ADV-C6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What is an event? </a:t>
            </a:r>
            <a:br>
              <a:rPr lang="en-IN" dirty="0"/>
            </a:br>
            <a:r>
              <a:rPr lang="en-US" b="1" dirty="0"/>
              <a:t>EVENT </a:t>
            </a:r>
            <a:r>
              <a:rPr lang="en-US" dirty="0"/>
              <a:t>is a trigger or action that makes something happen</a:t>
            </a:r>
            <a:r>
              <a:rPr lang="en-US" dirty="0" smtClean="0"/>
              <a:t>. </a:t>
            </a:r>
            <a:r>
              <a:rPr lang="en-US" dirty="0"/>
              <a:t>Meaning to tell our program what should happen when User does some action triggering an event. 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program that uses GUI (graphical user interface) such as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application written for windows, is event driven. Event describes the change in state of any object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Components of Event </a:t>
            </a:r>
            <a:r>
              <a:rPr lang="en-US" dirty="0" smtClean="0">
                <a:solidFill>
                  <a:srgbClr val="FF0000"/>
                </a:solidFill>
              </a:rPr>
              <a:t>Handling: </a:t>
            </a:r>
            <a:r>
              <a:rPr lang="en-US" dirty="0" smtClean="0"/>
              <a:t>Event </a:t>
            </a:r>
            <a:r>
              <a:rPr lang="en-US" dirty="0"/>
              <a:t>handling has three main components,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Events :</a:t>
            </a:r>
            <a:r>
              <a:rPr lang="en-US" dirty="0"/>
              <a:t> An event is a change in state of an </a:t>
            </a:r>
            <a:r>
              <a:rPr lang="en-US" dirty="0" smtClean="0"/>
              <a:t>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Events </a:t>
            </a:r>
            <a:r>
              <a:rPr lang="en-US" b="1" dirty="0"/>
              <a:t>Source :</a:t>
            </a:r>
            <a:r>
              <a:rPr lang="en-US" dirty="0"/>
              <a:t> Event source is an object that generates an </a:t>
            </a:r>
            <a:r>
              <a:rPr lang="en-US" dirty="0" smtClean="0"/>
              <a:t>event.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Listeners </a:t>
            </a:r>
            <a:r>
              <a:rPr lang="en-US" b="1" dirty="0"/>
              <a:t>:</a:t>
            </a:r>
            <a:r>
              <a:rPr lang="en-US" dirty="0"/>
              <a:t> A listener is an object that listens to the event. A listener gets notified when an event occurs</a:t>
            </a:r>
            <a:r>
              <a:rPr lang="en-US" dirty="0" smtClean="0"/>
              <a:t>.</a:t>
            </a:r>
          </a:p>
          <a:p>
            <a:r>
              <a:rPr lang="en-US" dirty="0"/>
              <a:t>How Events are handled?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source generates an Event and send it to one or more listeners registered with the source. Once event is received by the listener, they process the event and then return.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sz="2300" dirty="0" smtClean="0"/>
              <a:t>For example: The camera App.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00" y="1545807"/>
            <a:ext cx="680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>
                <a:solidFill>
                  <a:srgbClr val="00B0F0"/>
                </a:solidFill>
              </a:rPr>
              <a:t>Event: </a:t>
            </a:r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Clicking of the capture button</a:t>
            </a:r>
          </a:p>
          <a:p>
            <a:pPr algn="just"/>
            <a:r>
              <a:rPr lang="en-IN" sz="3200" dirty="0" smtClean="0">
                <a:solidFill>
                  <a:srgbClr val="00B0F0"/>
                </a:solidFill>
              </a:rPr>
              <a:t>Action:</a:t>
            </a:r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Upon pressing the capture button, we are sending signal to the camera to take the picture and the picture will be appearing on the screen.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/>
          <a:srcRect l="37046" t="4755" r="37603" b="3903"/>
          <a:stretch/>
        </p:blipFill>
        <p:spPr>
          <a:xfrm>
            <a:off x="1336084" y="857545"/>
            <a:ext cx="2854916" cy="6000455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16200000" flipH="1">
            <a:off x="2145403" y="1529626"/>
            <a:ext cx="1252038" cy="8195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512458" y="1358836"/>
            <a:ext cx="1766740" cy="16623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V="1">
            <a:off x="323843" y="3314192"/>
            <a:ext cx="2513544" cy="203195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8800"/>
            <a:ext cx="12192000" cy="6045200"/>
          </a:xfrm>
        </p:spPr>
        <p:txBody>
          <a:bodyPr>
            <a:normAutofit/>
          </a:bodyPr>
          <a:lstStyle/>
          <a:p>
            <a:r>
              <a:rPr lang="en-US" dirty="0" smtClean="0"/>
              <a:t>Similarly, Some </a:t>
            </a:r>
            <a:r>
              <a:rPr lang="en-US" dirty="0"/>
              <a:t>Computer keyboard </a:t>
            </a:r>
            <a:r>
              <a:rPr lang="en-US" dirty="0" smtClean="0"/>
              <a:t>events are </a:t>
            </a:r>
            <a:r>
              <a:rPr lang="en-US" dirty="0">
                <a:solidFill>
                  <a:srgbClr val="FF0000"/>
                </a:solidFill>
              </a:rPr>
              <a:t>Press of a Key</a:t>
            </a:r>
            <a:r>
              <a:rPr lang="en-US" dirty="0"/>
              <a:t> </a:t>
            </a:r>
            <a:r>
              <a:rPr lang="en-US" dirty="0" smtClean="0"/>
              <a:t>whereas some </a:t>
            </a:r>
            <a:r>
              <a:rPr lang="en-US" dirty="0"/>
              <a:t>Mouse events are </a:t>
            </a:r>
            <a:r>
              <a:rPr lang="en-US" dirty="0">
                <a:solidFill>
                  <a:srgbClr val="FF0000"/>
                </a:solidFill>
              </a:rPr>
              <a:t>Push </a:t>
            </a:r>
            <a:r>
              <a:rPr lang="en-US" dirty="0" smtClean="0">
                <a:solidFill>
                  <a:srgbClr val="FF0000"/>
                </a:solidFill>
              </a:rPr>
              <a:t>of Mouse </a:t>
            </a:r>
            <a:r>
              <a:rPr lang="en-US" dirty="0">
                <a:solidFill>
                  <a:srgbClr val="FF0000"/>
                </a:solidFill>
              </a:rPr>
              <a:t>Left or Right button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Mouse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Some Touchscreen events on </a:t>
            </a:r>
            <a:r>
              <a:rPr lang="en-US" dirty="0" smtClean="0"/>
              <a:t>a Tablet/iPad </a:t>
            </a:r>
            <a:r>
              <a:rPr lang="en-US" dirty="0"/>
              <a:t>are Detecting Touch </a:t>
            </a:r>
            <a:r>
              <a:rPr lang="en-US" dirty="0" smtClean="0"/>
              <a:t>of screen </a:t>
            </a:r>
            <a:r>
              <a:rPr lang="en-US" dirty="0"/>
              <a:t>and Touch Move </a:t>
            </a:r>
            <a:r>
              <a:rPr lang="en-US" dirty="0" smtClean="0"/>
              <a:t>Gestures These </a:t>
            </a:r>
            <a:r>
              <a:rPr lang="en-US" dirty="0"/>
              <a:t>are the commonly </a:t>
            </a:r>
            <a:r>
              <a:rPr lang="en-US" dirty="0" smtClean="0"/>
              <a:t>known events </a:t>
            </a:r>
            <a:r>
              <a:rPr lang="en-US" dirty="0"/>
              <a:t>we come across the </a:t>
            </a:r>
            <a:r>
              <a:rPr lang="en-US" dirty="0" smtClean="0"/>
              <a:t>most</a:t>
            </a:r>
          </a:p>
          <a:p>
            <a:r>
              <a:rPr lang="en-US" dirty="0"/>
              <a:t>One of the exciting things </a:t>
            </a:r>
            <a:r>
              <a:rPr lang="en-US" dirty="0" smtClean="0"/>
              <a:t>about coding </a:t>
            </a:r>
            <a:r>
              <a:rPr lang="en-US" dirty="0"/>
              <a:t>is that you can </a:t>
            </a:r>
            <a:r>
              <a:rPr lang="en-US" dirty="0" smtClean="0"/>
              <a:t>make interactive </a:t>
            </a:r>
            <a:r>
              <a:rPr lang="en-US" dirty="0"/>
              <a:t>programs. </a:t>
            </a:r>
            <a:r>
              <a:rPr lang="en-US" dirty="0" smtClean="0">
                <a:solidFill>
                  <a:srgbClr val="FF0000"/>
                </a:solidFill>
              </a:rPr>
              <a:t>Anytime someone </a:t>
            </a:r>
            <a:r>
              <a:rPr lang="en-US" dirty="0">
                <a:solidFill>
                  <a:srgbClr val="FF0000"/>
                </a:solidFill>
              </a:rPr>
              <a:t>clicks, taps a computer </a:t>
            </a:r>
            <a:r>
              <a:rPr lang="en-US" dirty="0" smtClean="0">
                <a:solidFill>
                  <a:srgbClr val="FF0000"/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phone it generates an Event </a:t>
            </a:r>
            <a:r>
              <a:rPr lang="en-US" dirty="0" smtClean="0">
                <a:solidFill>
                  <a:srgbClr val="FF0000"/>
                </a:solidFill>
              </a:rPr>
              <a:t>and there </a:t>
            </a:r>
            <a:r>
              <a:rPr lang="en-US" dirty="0">
                <a:solidFill>
                  <a:srgbClr val="FF0000"/>
                </a:solidFill>
              </a:rPr>
              <a:t>is code that decides what </a:t>
            </a:r>
            <a:r>
              <a:rPr lang="en-US" dirty="0" smtClean="0">
                <a:solidFill>
                  <a:srgbClr val="FF0000"/>
                </a:solidFill>
              </a:rPr>
              <a:t>to do </a:t>
            </a:r>
            <a:r>
              <a:rPr lang="en-US" dirty="0">
                <a:solidFill>
                  <a:srgbClr val="FF0000"/>
                </a:solidFill>
              </a:rPr>
              <a:t>when an event </a:t>
            </a:r>
            <a:r>
              <a:rPr lang="en-US" dirty="0" smtClean="0">
                <a:solidFill>
                  <a:srgbClr val="FF0000"/>
                </a:solidFill>
              </a:rPr>
              <a:t>occurs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are a great way to allow any person or User using or running your program to control the program in a way they want to; within predefined code that you as a programmer have written.</a:t>
            </a:r>
          </a:p>
          <a:p>
            <a:r>
              <a:rPr lang="en-US" dirty="0"/>
              <a:t>Computer programmers use </a:t>
            </a:r>
            <a:r>
              <a:rPr lang="en-US" dirty="0" smtClean="0"/>
              <a:t>events to </a:t>
            </a:r>
            <a:r>
              <a:rPr lang="en-US" dirty="0"/>
              <a:t>build interactive games </a:t>
            </a:r>
            <a:r>
              <a:rPr lang="en-US" dirty="0" smtClean="0"/>
              <a:t>and apps.</a:t>
            </a:r>
          </a:p>
          <a:p>
            <a:r>
              <a:rPr lang="en-US" dirty="0"/>
              <a:t>Events are a useful concept </a:t>
            </a:r>
            <a:r>
              <a:rPr lang="en-US" dirty="0" smtClean="0"/>
              <a:t>in programming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onclick Event </a:t>
            </a:r>
            <a:r>
              <a:rPr lang="en-IN" dirty="0" smtClean="0"/>
              <a:t>Type (this is just an 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704"/>
            <a:ext cx="12192000" cy="5082259"/>
          </a:xfrm>
        </p:spPr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is the most frequently used event type which occurs when a user clicks the left button of his mouse. You can put your validation, warning etc., against this event type.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74" t="22710" r="33028" b="31634"/>
          <a:stretch/>
        </p:blipFill>
        <p:spPr>
          <a:xfrm>
            <a:off x="912253" y="2420267"/>
            <a:ext cx="10625071" cy="45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248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EVENTS</vt:lpstr>
      <vt:lpstr>PowerPoint Presentation</vt:lpstr>
      <vt:lpstr>PowerPoint Presentation</vt:lpstr>
      <vt:lpstr>PowerPoint Presentation</vt:lpstr>
      <vt:lpstr>onclick Event Type (this is just an example)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smitha raj</dc:creator>
  <cp:lastModifiedBy>Windows User</cp:lastModifiedBy>
  <cp:revision>16</cp:revision>
  <dcterms:created xsi:type="dcterms:W3CDTF">2019-09-21T03:47:48Z</dcterms:created>
  <dcterms:modified xsi:type="dcterms:W3CDTF">2020-09-20T14:30:49Z</dcterms:modified>
</cp:coreProperties>
</file>