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DB55-1D14-4B6B-A36D-73F42CAA4370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0B68-BCA2-4521-BB07-745A6AAA1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30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DB55-1D14-4B6B-A36D-73F42CAA4370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0B68-BCA2-4521-BB07-745A6AAA1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69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DB55-1D14-4B6B-A36D-73F42CAA4370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0B68-BCA2-4521-BB07-745A6AAA1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45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DB55-1D14-4B6B-A36D-73F42CAA4370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0B68-BCA2-4521-BB07-745A6AAA1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55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DB55-1D14-4B6B-A36D-73F42CAA4370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0B68-BCA2-4521-BB07-745A6AAA1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2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DB55-1D14-4B6B-A36D-73F42CAA4370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0B68-BCA2-4521-BB07-745A6AAA1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5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DB55-1D14-4B6B-A36D-73F42CAA4370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0B68-BCA2-4521-BB07-745A6AAA1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34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DB55-1D14-4B6B-A36D-73F42CAA4370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0B68-BCA2-4521-BB07-745A6AAA1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82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DB55-1D14-4B6B-A36D-73F42CAA4370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0B68-BCA2-4521-BB07-745A6AAA1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33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DB55-1D14-4B6B-A36D-73F42CAA4370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0B68-BCA2-4521-BB07-745A6AAA1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49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DB55-1D14-4B6B-A36D-73F42CAA4370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0B68-BCA2-4521-BB07-745A6AAA1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65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4DB55-1D14-4B6B-A36D-73F42CAA4370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D0B68-BCA2-4521-BB07-745A6AAA1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17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Inline and Block level Elements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smitha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701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 Block and Inline Elements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Every HTML element has a default display value, depending on what type of element it is.</a:t>
            </a:r>
          </a:p>
          <a:p>
            <a:pPr marL="0" indent="0">
              <a:buNone/>
            </a:pPr>
            <a:r>
              <a:rPr lang="en-IN" dirty="0"/>
              <a:t>There are two display values: </a:t>
            </a:r>
            <a:endParaRPr lang="en-IN" dirty="0" smtClean="0"/>
          </a:p>
          <a:p>
            <a:r>
              <a:rPr lang="en-IN" dirty="0" smtClean="0"/>
              <a:t>Block  level</a:t>
            </a:r>
          </a:p>
          <a:p>
            <a:r>
              <a:rPr lang="en-IN" dirty="0" smtClean="0"/>
              <a:t>Inline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465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Block-level Elements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block-level element always starts on a new line, and the browsers automatically add some space (a margin) before and after the element.</a:t>
            </a:r>
          </a:p>
          <a:p>
            <a:endParaRPr lang="en-IN" dirty="0" smtClean="0"/>
          </a:p>
          <a:p>
            <a:r>
              <a:rPr lang="en-IN" dirty="0" smtClean="0"/>
              <a:t>A block-level element always takes up the full width available (stretches out to the left and right as far as it can).</a:t>
            </a:r>
          </a:p>
          <a:p>
            <a:endParaRPr lang="en-IN" dirty="0" smtClean="0"/>
          </a:p>
          <a:p>
            <a:r>
              <a:rPr lang="en-IN" dirty="0" smtClean="0"/>
              <a:t>Two commonly used block elements are: &lt;p&gt; and &lt;div&gt;.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Here are the block-level elements in HTML: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438" y="1690688"/>
            <a:ext cx="11437124" cy="270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1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Inline Elements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259" y="1027906"/>
            <a:ext cx="10515600" cy="4351338"/>
          </a:xfrm>
        </p:spPr>
        <p:txBody>
          <a:bodyPr/>
          <a:lstStyle/>
          <a:p>
            <a:r>
              <a:rPr lang="en-IN" dirty="0"/>
              <a:t>An inline element does not start on a new line.</a:t>
            </a:r>
          </a:p>
          <a:p>
            <a:r>
              <a:rPr lang="en-IN" dirty="0"/>
              <a:t>An inline element only takes up as much width as necessary.</a:t>
            </a:r>
          </a:p>
          <a:p>
            <a:r>
              <a:rPr lang="en-IN" dirty="0"/>
              <a:t>This is a &lt;span&gt; element inside a paragraph.</a:t>
            </a:r>
          </a:p>
          <a:p>
            <a:r>
              <a:rPr lang="en-IN" dirty="0"/>
              <a:t>Here are the inline elements in HTML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63" y="3203575"/>
            <a:ext cx="11475690" cy="333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73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137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Inline and Block level Elements</vt:lpstr>
      <vt:lpstr>HTML Block and Inline Elements </vt:lpstr>
      <vt:lpstr>Block-level Elements </vt:lpstr>
      <vt:lpstr>Here are the block-level elements in HTML:</vt:lpstr>
      <vt:lpstr>Inline Elements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Inline and Block level Elements</dc:title>
  <dc:creator>Windows User</dc:creator>
  <cp:lastModifiedBy>Windows User</cp:lastModifiedBy>
  <cp:revision>2</cp:revision>
  <dcterms:created xsi:type="dcterms:W3CDTF">2022-04-17T01:23:08Z</dcterms:created>
  <dcterms:modified xsi:type="dcterms:W3CDTF">2022-04-17T01:24:24Z</dcterms:modified>
</cp:coreProperties>
</file>