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0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34F9A-26EE-4D9D-BA71-A6234226A8F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36529-B0AE-48C3-94F4-1A8F00D8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861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4B5FA-AF81-425F-B556-76941BE265A0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F0BE-AD31-4569-A8C1-5282C9565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88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F0BE-AD31-4569-A8C1-5282C9565AC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F0BE-AD31-4569-A8C1-5282C9565A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2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3464746-25D8-4575-BF52-86BCBAC9F106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26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13E-7CDD-4E6C-9A2D-C77D7B88CDB5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EB39-B64E-4168-871F-D152963126E6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4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D931-5976-4E58-B88E-EC3EB8B9C088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5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AEF2-ACF4-4651-BE67-6313BA683008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FA51-5CB5-4949-ADC4-2CAA25F3EFC0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0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9A7-2B4F-4827-97D5-713481B6E6A1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05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8437-45DC-42D1-BF74-6ECFAD1BE80A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55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4260-504F-4455-A177-57DED17858DA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3F27-A553-4B4D-B097-DB4189995E9D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1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D173-F893-4A98-BD7D-F200280EF47B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0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42AC-4326-4755-9C3D-5206E85446D8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6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2879-2377-4E52-9B37-B83DE8F7220D}" type="datetime1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EF64-78A4-4E6A-9A83-324F664C45BB}" type="datetime1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3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2DD7-1F44-4E83-A362-7CABA2E52C93}" type="datetime1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0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6528-5D3F-4657-B9F2-A9F7F53DCEB2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8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51E-3FE8-43D5-86D7-0DD5D6BC9BEA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12FF06-232D-44DD-91A4-79019189443B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By Smitha 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9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015" y="1272605"/>
            <a:ext cx="7197726" cy="2421464"/>
          </a:xfrm>
        </p:spPr>
        <p:txBody>
          <a:bodyPr/>
          <a:lstStyle/>
          <a:p>
            <a:pPr algn="ctr"/>
            <a:r>
              <a:rPr lang="en-US" dirty="0" smtClean="0"/>
              <a:t>Cypress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2091" y="3694069"/>
            <a:ext cx="7197726" cy="1405467"/>
          </a:xfrm>
        </p:spPr>
        <p:txBody>
          <a:bodyPr/>
          <a:lstStyle/>
          <a:p>
            <a:r>
              <a:rPr lang="en-US" dirty="0" smtClean="0"/>
              <a:t>JavaScript based automation tool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45021" y="5925166"/>
            <a:ext cx="4893958" cy="377825"/>
          </a:xfrm>
        </p:spPr>
        <p:txBody>
          <a:bodyPr/>
          <a:lstStyle/>
          <a:p>
            <a:r>
              <a:rPr lang="en-US" sz="1400" b="1" dirty="0" smtClean="0"/>
              <a:t>By </a:t>
            </a:r>
            <a:r>
              <a:rPr lang="en-US" sz="1400" b="1" dirty="0" err="1" smtClean="0"/>
              <a:t>Smitha</a:t>
            </a:r>
            <a:r>
              <a:rPr lang="en-US" sz="1400" b="1" dirty="0" smtClean="0"/>
              <a:t> 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2303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078" y="1673144"/>
            <a:ext cx="10131425" cy="3649133"/>
          </a:xfrm>
        </p:spPr>
        <p:txBody>
          <a:bodyPr/>
          <a:lstStyle/>
          <a:p>
            <a:r>
              <a:rPr lang="en-US" dirty="0" smtClean="0"/>
              <a:t>It is a next generation front-end testing tool built for modern web application</a:t>
            </a:r>
          </a:p>
          <a:p>
            <a:r>
              <a:rPr lang="en-US" dirty="0" smtClean="0"/>
              <a:t>Cypress uses JavaScript for writing test scripts</a:t>
            </a:r>
          </a:p>
          <a:p>
            <a:r>
              <a:rPr lang="en-US" dirty="0" smtClean="0"/>
              <a:t>Cypress is built using node </a:t>
            </a:r>
            <a:r>
              <a:rPr lang="en-US" dirty="0" err="1" smtClean="0"/>
              <a:t>js</a:t>
            </a:r>
            <a:r>
              <a:rPr lang="en-US" dirty="0" smtClean="0"/>
              <a:t> and it comes packaged with node package manager</a:t>
            </a:r>
          </a:p>
          <a:p>
            <a:r>
              <a:rPr lang="en-US" dirty="0" smtClean="0"/>
              <a:t>The coding is done using java script but 90% of the coding is done using cypress inbuilt methods</a:t>
            </a:r>
          </a:p>
          <a:p>
            <a:r>
              <a:rPr lang="en-US" dirty="0" smtClean="0"/>
              <a:t>It is easier and faster to develop the test scripts</a:t>
            </a:r>
          </a:p>
          <a:p>
            <a:r>
              <a:rPr lang="en-US" dirty="0" smtClean="0"/>
              <a:t>Cypress makes tests easy and simple compared to other tools</a:t>
            </a:r>
          </a:p>
          <a:p>
            <a:r>
              <a:rPr lang="en-US" dirty="0" smtClean="0"/>
              <a:t>Cypress default framework is mocha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45021" y="5925166"/>
            <a:ext cx="4893958" cy="377825"/>
          </a:xfrm>
        </p:spPr>
        <p:txBody>
          <a:bodyPr/>
          <a:lstStyle/>
          <a:p>
            <a:r>
              <a:rPr lang="en-US" sz="1400" b="1" dirty="0" smtClean="0"/>
              <a:t>By </a:t>
            </a:r>
            <a:r>
              <a:rPr lang="en-US" sz="1400" b="1" dirty="0" err="1" smtClean="0"/>
              <a:t>Smitha</a:t>
            </a:r>
            <a:r>
              <a:rPr lang="en-US" sz="1400" b="1" dirty="0" smtClean="0"/>
              <a:t> 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8137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Cypress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586" y="1626251"/>
            <a:ext cx="10131425" cy="3649133"/>
          </a:xfrm>
        </p:spPr>
        <p:txBody>
          <a:bodyPr/>
          <a:lstStyle/>
          <a:p>
            <a:r>
              <a:rPr lang="en-US" dirty="0" smtClean="0"/>
              <a:t>Time travel</a:t>
            </a:r>
          </a:p>
          <a:p>
            <a:r>
              <a:rPr lang="en-US" dirty="0" smtClean="0"/>
              <a:t>Real time reloads</a:t>
            </a:r>
          </a:p>
          <a:p>
            <a:r>
              <a:rPr lang="en-US" dirty="0" smtClean="0"/>
              <a:t>Spies, Stubs and clocks</a:t>
            </a:r>
          </a:p>
          <a:p>
            <a:r>
              <a:rPr lang="en-US" dirty="0" smtClean="0"/>
              <a:t>Consistent results</a:t>
            </a:r>
          </a:p>
          <a:p>
            <a:r>
              <a:rPr lang="en-US" dirty="0" smtClean="0"/>
              <a:t>Debug ability</a:t>
            </a:r>
          </a:p>
          <a:p>
            <a:r>
              <a:rPr lang="en-US" dirty="0" smtClean="0"/>
              <a:t>Automatic waiting</a:t>
            </a:r>
          </a:p>
          <a:p>
            <a:r>
              <a:rPr lang="en-US" dirty="0" smtClean="0"/>
              <a:t>Network traffic control</a:t>
            </a:r>
          </a:p>
          <a:p>
            <a:r>
              <a:rPr lang="en-US" dirty="0" smtClean="0"/>
              <a:t>Screenshots and videos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45021" y="5925166"/>
            <a:ext cx="4893958" cy="377825"/>
          </a:xfrm>
        </p:spPr>
        <p:txBody>
          <a:bodyPr/>
          <a:lstStyle/>
          <a:p>
            <a:r>
              <a:rPr lang="en-US" sz="1400" b="1" dirty="0" smtClean="0"/>
              <a:t>By </a:t>
            </a:r>
            <a:r>
              <a:rPr lang="en-US" sz="1400" b="1" dirty="0" err="1" smtClean="0"/>
              <a:t>Smitha</a:t>
            </a:r>
            <a:r>
              <a:rPr lang="en-US" sz="1400" b="1" dirty="0" smtClean="0"/>
              <a:t> 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3549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Cypress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7" y="2141538"/>
            <a:ext cx="9788769" cy="4188924"/>
          </a:xfr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72818" y="6330462"/>
            <a:ext cx="4893958" cy="377825"/>
          </a:xfrm>
        </p:spPr>
        <p:txBody>
          <a:bodyPr/>
          <a:lstStyle/>
          <a:p>
            <a:r>
              <a:rPr lang="en-US" sz="1400" b="1" dirty="0" smtClean="0"/>
              <a:t>By </a:t>
            </a:r>
            <a:r>
              <a:rPr lang="en-US" sz="1400" b="1" dirty="0" err="1" smtClean="0"/>
              <a:t>Smitha</a:t>
            </a:r>
            <a:r>
              <a:rPr lang="en-US" sz="1400" b="1" dirty="0" smtClean="0"/>
              <a:t> 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5781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cypress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663" y="1626252"/>
            <a:ext cx="10131425" cy="3649133"/>
          </a:xfrm>
        </p:spPr>
        <p:txBody>
          <a:bodyPr/>
          <a:lstStyle/>
          <a:p>
            <a:r>
              <a:rPr lang="en-US" dirty="0" smtClean="0"/>
              <a:t>Cypress take screenshot and video recording for each and every line of the code </a:t>
            </a:r>
          </a:p>
          <a:p>
            <a:r>
              <a:rPr lang="en-US" dirty="0" smtClean="0"/>
              <a:t>In cypress there is no need to add the explicit or implicit wait</a:t>
            </a:r>
          </a:p>
          <a:p>
            <a:r>
              <a:rPr lang="en-US" dirty="0" smtClean="0"/>
              <a:t>It provides the automatic scrolling options</a:t>
            </a:r>
          </a:p>
          <a:p>
            <a:r>
              <a:rPr lang="en-US" dirty="0"/>
              <a:t>As the programmer writes commands, Cypress executes them in real-time, providing visual feedback as they run.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45021" y="5925166"/>
            <a:ext cx="4893958" cy="377825"/>
          </a:xfrm>
        </p:spPr>
        <p:txBody>
          <a:bodyPr/>
          <a:lstStyle/>
          <a:p>
            <a:r>
              <a:rPr lang="en-US" sz="1400" b="1" dirty="0" smtClean="0"/>
              <a:t>By </a:t>
            </a:r>
            <a:r>
              <a:rPr lang="en-US" sz="1400" b="1" dirty="0" err="1" smtClean="0"/>
              <a:t>Smitha</a:t>
            </a:r>
            <a:r>
              <a:rPr lang="en-US" sz="1400" b="1" dirty="0" smtClean="0"/>
              <a:t> 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6731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047" y="1720036"/>
            <a:ext cx="10131425" cy="3649133"/>
          </a:xfrm>
        </p:spPr>
        <p:txBody>
          <a:bodyPr/>
          <a:lstStyle/>
          <a:p>
            <a:r>
              <a:rPr lang="en-US" dirty="0" smtClean="0"/>
              <a:t>Cannot handle multiple windows</a:t>
            </a:r>
          </a:p>
          <a:p>
            <a:r>
              <a:rPr lang="en-US" dirty="0" smtClean="0"/>
              <a:t>Limitation of frame handling</a:t>
            </a:r>
          </a:p>
          <a:p>
            <a:r>
              <a:rPr lang="en-US" dirty="0" smtClean="0"/>
              <a:t>Tough to read data from external file</a:t>
            </a:r>
          </a:p>
          <a:p>
            <a:r>
              <a:rPr lang="en-US" dirty="0" smtClean="0"/>
              <a:t>It only support mocha framework</a:t>
            </a:r>
          </a:p>
          <a:p>
            <a:r>
              <a:rPr lang="en-US" dirty="0" smtClean="0"/>
              <a:t>It doesn't support parallel execution</a:t>
            </a:r>
          </a:p>
          <a:p>
            <a:r>
              <a:rPr lang="en-US" dirty="0" smtClean="0"/>
              <a:t>It doesn't handle multiple windows/ tabs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45021" y="5925166"/>
            <a:ext cx="4893958" cy="377825"/>
          </a:xfrm>
        </p:spPr>
        <p:txBody>
          <a:bodyPr/>
          <a:lstStyle/>
          <a:p>
            <a:r>
              <a:rPr lang="en-US" sz="1400" b="1" dirty="0" smtClean="0"/>
              <a:t>By </a:t>
            </a:r>
            <a:r>
              <a:rPr lang="en-US" sz="1400" b="1" dirty="0" err="1" smtClean="0"/>
              <a:t>Smitha</a:t>
            </a:r>
            <a:r>
              <a:rPr lang="en-US" sz="1400" b="1" dirty="0" smtClean="0"/>
              <a:t> 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9756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77316">
            <a:off x="1" y="609600"/>
            <a:ext cx="11982734" cy="5873087"/>
          </a:xfrm>
        </p:spPr>
        <p:txBody>
          <a:bodyPr/>
          <a:lstStyle/>
          <a:p>
            <a:r>
              <a:rPr lang="en-US" b="1" dirty="0" smtClean="0"/>
              <a:t>										Thank you</a:t>
            </a:r>
            <a:endParaRPr lang="en-US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00722" y="6275804"/>
            <a:ext cx="4893958" cy="377825"/>
          </a:xfrm>
        </p:spPr>
        <p:txBody>
          <a:bodyPr/>
          <a:lstStyle/>
          <a:p>
            <a:r>
              <a:rPr lang="en-US" sz="1400" b="1" dirty="0" smtClean="0"/>
              <a:t>By </a:t>
            </a:r>
            <a:r>
              <a:rPr lang="en-US" sz="1400" b="1" dirty="0" err="1" smtClean="0"/>
              <a:t>Smitha</a:t>
            </a:r>
            <a:r>
              <a:rPr lang="en-US" sz="1400" b="1" dirty="0" smtClean="0"/>
              <a:t> 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82450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606</TotalTime>
  <Words>227</Words>
  <Application>Microsoft Office PowerPoint</Application>
  <PresentationFormat>Widescreen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Cypress</vt:lpstr>
      <vt:lpstr>Cypress</vt:lpstr>
      <vt:lpstr>Cypress features</vt:lpstr>
      <vt:lpstr>Cypress Architecture</vt:lpstr>
      <vt:lpstr>Advantages of cypress</vt:lpstr>
      <vt:lpstr>Limitations</vt:lpstr>
      <vt:lpstr>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</dc:title>
  <dc:creator>USER</dc:creator>
  <cp:lastModifiedBy>USER</cp:lastModifiedBy>
  <cp:revision>11</cp:revision>
  <dcterms:created xsi:type="dcterms:W3CDTF">2022-07-25T05:29:02Z</dcterms:created>
  <dcterms:modified xsi:type="dcterms:W3CDTF">2022-08-01T12:48:37Z</dcterms:modified>
</cp:coreProperties>
</file>