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26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4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5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0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05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55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1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0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6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3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0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8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4D9A68-EE66-42B6-9D11-73B8F04B07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BDF60-2D8A-4785-865C-4B33E8A3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9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015" y="1272605"/>
            <a:ext cx="7197726" cy="2421464"/>
          </a:xfrm>
        </p:spPr>
        <p:txBody>
          <a:bodyPr/>
          <a:lstStyle/>
          <a:p>
            <a:pPr algn="ctr"/>
            <a:r>
              <a:rPr lang="en-US" dirty="0" smtClean="0"/>
              <a:t>Cypress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2091" y="3694069"/>
            <a:ext cx="7197726" cy="1405467"/>
          </a:xfrm>
        </p:spPr>
        <p:txBody>
          <a:bodyPr/>
          <a:lstStyle/>
          <a:p>
            <a:r>
              <a:rPr lang="en-US" dirty="0" smtClean="0"/>
              <a:t>JavaScript based automation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3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078" y="1673144"/>
            <a:ext cx="10131425" cy="3649133"/>
          </a:xfrm>
        </p:spPr>
        <p:txBody>
          <a:bodyPr/>
          <a:lstStyle/>
          <a:p>
            <a:r>
              <a:rPr lang="en-US" dirty="0" smtClean="0"/>
              <a:t>It is a next generation front-end testing tool built for modern web application</a:t>
            </a:r>
          </a:p>
          <a:p>
            <a:r>
              <a:rPr lang="en-US" dirty="0" smtClean="0"/>
              <a:t>Cypress uses JavaScript for writing test scripts</a:t>
            </a:r>
          </a:p>
          <a:p>
            <a:r>
              <a:rPr lang="en-US" dirty="0" smtClean="0"/>
              <a:t>Cypress is built using node </a:t>
            </a:r>
            <a:r>
              <a:rPr lang="en-US" dirty="0" err="1" smtClean="0"/>
              <a:t>js</a:t>
            </a:r>
            <a:r>
              <a:rPr lang="en-US" dirty="0" smtClean="0"/>
              <a:t> and it comes packaged with node package manager</a:t>
            </a:r>
          </a:p>
          <a:p>
            <a:r>
              <a:rPr lang="en-US" dirty="0" smtClean="0"/>
              <a:t>The coding is done using java script but 90% of the coding is done using cypress inbuilt methods</a:t>
            </a:r>
          </a:p>
          <a:p>
            <a:r>
              <a:rPr lang="en-US" dirty="0" smtClean="0"/>
              <a:t>It is easier and faster to develop the test scripts</a:t>
            </a:r>
          </a:p>
          <a:p>
            <a:r>
              <a:rPr lang="en-US" dirty="0" smtClean="0"/>
              <a:t>Cypress makes tests easy and simple compared to other tools</a:t>
            </a:r>
          </a:p>
          <a:p>
            <a:r>
              <a:rPr lang="en-US" dirty="0" smtClean="0"/>
              <a:t>Cypress default framework is mocha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37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Cypress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586" y="1626251"/>
            <a:ext cx="10131425" cy="3649133"/>
          </a:xfrm>
        </p:spPr>
        <p:txBody>
          <a:bodyPr/>
          <a:lstStyle/>
          <a:p>
            <a:r>
              <a:rPr lang="en-US" dirty="0" smtClean="0"/>
              <a:t>Time travel</a:t>
            </a:r>
          </a:p>
          <a:p>
            <a:r>
              <a:rPr lang="en-US" dirty="0" smtClean="0"/>
              <a:t>Real time reloads</a:t>
            </a:r>
          </a:p>
          <a:p>
            <a:r>
              <a:rPr lang="en-US" dirty="0" smtClean="0"/>
              <a:t>Spies, Stubs and clocks</a:t>
            </a:r>
          </a:p>
          <a:p>
            <a:r>
              <a:rPr lang="en-US" dirty="0" smtClean="0"/>
              <a:t>Consistent results</a:t>
            </a:r>
          </a:p>
          <a:p>
            <a:r>
              <a:rPr lang="en-US" dirty="0" smtClean="0"/>
              <a:t>Debug ability</a:t>
            </a:r>
          </a:p>
          <a:p>
            <a:r>
              <a:rPr lang="en-US" dirty="0" smtClean="0"/>
              <a:t>Automatic waiting</a:t>
            </a:r>
          </a:p>
          <a:p>
            <a:r>
              <a:rPr lang="en-US" dirty="0" smtClean="0"/>
              <a:t>Network traffic control</a:t>
            </a:r>
          </a:p>
          <a:p>
            <a:r>
              <a:rPr lang="en-US" dirty="0" smtClean="0"/>
              <a:t>Screenshots and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9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Cypress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7" y="2141538"/>
            <a:ext cx="9788769" cy="4188924"/>
          </a:xfrm>
        </p:spPr>
      </p:pic>
    </p:spTree>
    <p:extLst>
      <p:ext uri="{BB962C8B-B14F-4D97-AF65-F5344CB8AC3E}">
        <p14:creationId xmlns:p14="http://schemas.microsoft.com/office/powerpoint/2010/main" val="355781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cypress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663" y="1626252"/>
            <a:ext cx="10131425" cy="3649133"/>
          </a:xfrm>
        </p:spPr>
        <p:txBody>
          <a:bodyPr/>
          <a:lstStyle/>
          <a:p>
            <a:r>
              <a:rPr lang="en-US" dirty="0" smtClean="0"/>
              <a:t>Cypress take screenshot and video recording for each and every line of the code </a:t>
            </a:r>
          </a:p>
          <a:p>
            <a:r>
              <a:rPr lang="en-US" dirty="0" smtClean="0"/>
              <a:t>In cypress there is no need to add the explicit or implicit wait</a:t>
            </a:r>
          </a:p>
          <a:p>
            <a:r>
              <a:rPr lang="en-US" dirty="0" smtClean="0"/>
              <a:t>It provides the automatic scrolling options</a:t>
            </a:r>
          </a:p>
          <a:p>
            <a:r>
              <a:rPr lang="en-US" dirty="0"/>
              <a:t>As the programmer writes commands, Cypress executes them in real-time, providing visual feedback as they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1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047" y="1720036"/>
            <a:ext cx="10131425" cy="3649133"/>
          </a:xfrm>
        </p:spPr>
        <p:txBody>
          <a:bodyPr/>
          <a:lstStyle/>
          <a:p>
            <a:r>
              <a:rPr lang="en-US" dirty="0" smtClean="0"/>
              <a:t>Cannot handle multiple windows</a:t>
            </a:r>
          </a:p>
          <a:p>
            <a:r>
              <a:rPr lang="en-US" dirty="0" smtClean="0"/>
              <a:t>Limitation of frame handling</a:t>
            </a:r>
          </a:p>
          <a:p>
            <a:r>
              <a:rPr lang="en-US" dirty="0" smtClean="0"/>
              <a:t>Tough to read data from external file</a:t>
            </a:r>
          </a:p>
          <a:p>
            <a:r>
              <a:rPr lang="en-US" dirty="0" smtClean="0"/>
              <a:t>It only support mocha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It doesn't support parallel execution</a:t>
            </a:r>
          </a:p>
          <a:p>
            <a:r>
              <a:rPr lang="en-US" dirty="0" smtClean="0"/>
              <a:t>It doesn't handle multiple windows/ tabs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66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137</TotalTime>
  <Words>198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Cypress</vt:lpstr>
      <vt:lpstr>Cypress</vt:lpstr>
      <vt:lpstr>Cypress features</vt:lpstr>
      <vt:lpstr>Cypress Architecture</vt:lpstr>
      <vt:lpstr>Advantages of cypress</vt:lpstr>
      <vt:lpstr>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</dc:title>
  <dc:creator>USER</dc:creator>
  <cp:lastModifiedBy>USER</cp:lastModifiedBy>
  <cp:revision>8</cp:revision>
  <dcterms:created xsi:type="dcterms:W3CDTF">2022-07-25T05:29:02Z</dcterms:created>
  <dcterms:modified xsi:type="dcterms:W3CDTF">2022-07-25T07:48:58Z</dcterms:modified>
</cp:coreProperties>
</file>