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AEA3-5414-46C8-8192-3FDFB9B1E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A402-486F-48C6-B29A-E85A1C5C9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4F7E-935C-4D6C-ADD5-3C3759C3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C7D7-5252-43DD-BCE3-91D2E375811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9E4E-623D-4CF4-A5D2-A5934B87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CD6D-A676-4B7E-B74F-E0557EE7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5EE9-3F9F-4705-9BE4-FC5A16B3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493A-1AF6-47E1-A3F1-113E2FE9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1D3B8-A26D-48F4-A898-9D869EB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04E4D-5BE5-431D-B440-7D7F8003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C7D7-5252-43DD-BCE3-91D2E375811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73364-E627-448D-8F2B-6759107D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C9B1-30A7-4E1D-B1C5-8A5BD7BB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5EE9-3F9F-4705-9BE4-FC5A16B3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9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7683A-AB5D-4AC5-AE8E-881286360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49F63-89CF-4C9D-9E5F-FC2CFE29C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D1529-1179-44BB-94F9-D65E9263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C7D7-5252-43DD-BCE3-91D2E375811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1A9D5-4714-47BE-A075-6ED4C42B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24189-2290-438B-952E-D39AE036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5EE9-3F9F-4705-9BE4-FC5A16B3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9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197B-E9D5-433B-8B69-14AACB78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43D67-332E-488A-9689-99C511AE6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CAF1-6372-4049-9AC3-8E6AE8FF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C7D7-5252-43DD-BCE3-91D2E375811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8F6C9-573A-46F3-BDCC-CFB5A492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D902C-158C-4ADF-8D30-572EFCAE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5EE9-3F9F-4705-9BE4-FC5A16B3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4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25ED-463A-49D9-8307-70A29D9C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D3DBD-C458-42F1-831A-40F2C0C17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0C889-9D41-4ADA-9C00-FFBAB645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C7D7-5252-43DD-BCE3-91D2E375811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B2693-25E8-4F5B-8F88-4FDFF76A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12B2-C110-4BF4-BB79-383205EB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5EE9-3F9F-4705-9BE4-FC5A16B3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1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BA3-8154-4844-80FA-BEF6D537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56F0-DF50-470B-805D-7D0EA89D7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F4B4C-076D-4567-9B3D-AEAB85501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84CA-E621-4BA4-808D-3DA23C4B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C7D7-5252-43DD-BCE3-91D2E375811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9F49D-5964-4E35-B59D-A5490BCC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15FFA-F747-45F7-B56D-71A2FACC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5EE9-3F9F-4705-9BE4-FC5A16B3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5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9345-2195-4A01-9095-048C12D9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0B193-5F01-48A2-B65F-8243C859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BE8A3-1B0B-4857-8EB0-F2C6C3644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C64D9-138F-4543-8689-C62F8DCE9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81A25-15A0-41C3-9439-14F1E8BA7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8B5DB-EEC0-4BEC-9FF8-111793A9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C7D7-5252-43DD-BCE3-91D2E375811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603B4-8477-4194-A4BA-DE118B16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2A85D-CE36-49FF-AAF7-5039901C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5EE9-3F9F-4705-9BE4-FC5A16B3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BCD8-CA1D-4FCD-BC02-44FB5D9B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069C9-B46C-48C0-8E07-0A73DD6D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C7D7-5252-43DD-BCE3-91D2E375811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8FCE7-84FA-4F29-B34F-A9FB4186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D3974-8C84-4484-B887-DEAC73FD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5EE9-3F9F-4705-9BE4-FC5A16B3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8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5A89D-BB76-4623-A029-1180D591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C7D7-5252-43DD-BCE3-91D2E375811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D54E8-21E5-4122-B024-3ED461D5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F8AAC-5AC4-40EF-9D1C-E493D8B5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5EE9-3F9F-4705-9BE4-FC5A16B3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1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F7DC-F1A1-4065-98B3-CDFCDAB2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7981-92FC-4E1E-A8A8-356CD661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AE487-091E-4A01-967B-2C37558FD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E5B9B-CD99-4B54-9A3E-5C230B3F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C7D7-5252-43DD-BCE3-91D2E375811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458C8-7312-4C4F-A1F7-81B3D46E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A2876-B3D4-4FE8-889D-3E7434A9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5EE9-3F9F-4705-9BE4-FC5A16B3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5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7105-F65E-495C-A1E7-39ACB716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F3013-EE3A-4D04-9BEE-F7BE11735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7E1D-C53D-4608-9FAA-8EF487170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9F313-C496-44C4-AC26-2E94E6E3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C7D7-5252-43DD-BCE3-91D2E375811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C5C6B-4C14-465F-BFBB-B8CD4386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34B9-46C2-489C-8AC3-CE5B0177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5EE9-3F9F-4705-9BE4-FC5A16B3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9FE30-9217-4121-8F81-C6181E34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38297-6AEA-4750-B801-DA66CDE67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EAFC-E380-4243-A94E-E6CB74F9D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4C7D7-5252-43DD-BCE3-91D2E375811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103F-1EF4-4A00-A20A-B1B08E541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6FF24-83E6-4C15-86AB-6BFAE891D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5EE9-3F9F-4705-9BE4-FC5A16B3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7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544C-AFA5-4BB3-AC60-FBFDD2A0F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Assignment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706D6-D558-40C3-9D98-97B44CE07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Karan Kant (kk4ze)</a:t>
            </a:r>
          </a:p>
        </p:txBody>
      </p:sp>
    </p:spTree>
    <p:extLst>
      <p:ext uri="{BB962C8B-B14F-4D97-AF65-F5344CB8AC3E}">
        <p14:creationId xmlns:p14="http://schemas.microsoft.com/office/powerpoint/2010/main" val="152256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673D-7435-47CB-8468-1F6F209B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08F3-DB8C-4852-9D8C-2E0B375C8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Everybody assumes that a higher writing score on the SAT correlates to a higher reading score. I wanted to test this hypothesis and confirm my initial thoughts. </a:t>
            </a:r>
          </a:p>
          <a:p>
            <a:r>
              <a:rPr lang="en-US" dirty="0"/>
              <a:t>My model confirms a high correlation between SAT reading and writing scores. A student with a high reading score on average gets a high writing score as well.</a:t>
            </a:r>
          </a:p>
        </p:txBody>
      </p:sp>
    </p:spTree>
    <p:extLst>
      <p:ext uri="{BB962C8B-B14F-4D97-AF65-F5344CB8AC3E}">
        <p14:creationId xmlns:p14="http://schemas.microsoft.com/office/powerpoint/2010/main" val="88561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4391-3DF6-4E77-BAFD-8CEE42F4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A8DB-AF31-45F6-B12F-CF98A8436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dataset was uploaded to </a:t>
            </a:r>
            <a:r>
              <a:rPr lang="en-US" dirty="0" err="1"/>
              <a:t>sagemaker</a:t>
            </a:r>
            <a:r>
              <a:rPr lang="en-US" dirty="0"/>
              <a:t>. Columns needed to be renamed in order to process the data through spark </a:t>
            </a:r>
            <a:r>
              <a:rPr lang="en-US" dirty="0" err="1"/>
              <a:t>dataframes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074B7-ED12-4E40-9F17-71988A86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027906"/>
            <a:ext cx="8667750" cy="36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62D5-2EAE-4C41-A8E2-AB20D05E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5C3F-7052-40AF-838B-846560032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2300" cy="4351338"/>
          </a:xfrm>
        </p:spPr>
        <p:txBody>
          <a:bodyPr/>
          <a:lstStyle/>
          <a:p>
            <a:r>
              <a:rPr lang="en-US" dirty="0"/>
              <a:t>High correlation is observed between reading and writing scores.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82E4C-7806-4AF6-84D7-F923EE77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500" y="826293"/>
            <a:ext cx="5920849" cy="520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9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Spark Assignment </vt:lpstr>
      <vt:lpstr>Motivation </vt:lpstr>
      <vt:lpstr>Code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Assignment</dc:title>
  <dc:creator>Karan Kant</dc:creator>
  <cp:lastModifiedBy>Karan Kant</cp:lastModifiedBy>
  <cp:revision>2</cp:revision>
  <dcterms:created xsi:type="dcterms:W3CDTF">2019-01-30T05:25:41Z</dcterms:created>
  <dcterms:modified xsi:type="dcterms:W3CDTF">2019-01-30T05:45:22Z</dcterms:modified>
</cp:coreProperties>
</file>