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256" r:id="rId5"/>
    <p:sldId id="277" r:id="rId6"/>
    <p:sldId id="278" r:id="rId7"/>
    <p:sldId id="280" r:id="rId8"/>
    <p:sldId id="281" r:id="rId9"/>
    <p:sldId id="282" r:id="rId10"/>
    <p:sldId id="260" r:id="rId11"/>
    <p:sldId id="272" r:id="rId12"/>
    <p:sldId id="271" r:id="rId13"/>
    <p:sldId id="262" r:id="rId14"/>
    <p:sldId id="273" r:id="rId15"/>
    <p:sldId id="274" r:id="rId16"/>
    <p:sldId id="276" r:id="rId17"/>
    <p:sldId id="263" r:id="rId18"/>
    <p:sldId id="264" r:id="rId19"/>
    <p:sldId id="275"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8F8EE7-E92D-4C89-905A-9A2ACB7D2A64}" v="1" dt="2021-11-12T21:38:41.7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546" autoAdjust="0"/>
  </p:normalViewPr>
  <p:slideViewPr>
    <p:cSldViewPr snapToGrid="0">
      <p:cViewPr varScale="1">
        <p:scale>
          <a:sx n="95" d="100"/>
          <a:sy n="95" d="100"/>
        </p:scale>
        <p:origin x="1134"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Baker" userId="dbad0e87-82bb-43bf-9a70-a6d8fad31ef1" providerId="ADAL" clId="{C82FCFA8-26CF-4B8D-A10B-B69B44208DB2}"/>
    <pc:docChg chg="custSel modSld">
      <pc:chgData name="Patrick Baker" userId="dbad0e87-82bb-43bf-9a70-a6d8fad31ef1" providerId="ADAL" clId="{C82FCFA8-26CF-4B8D-A10B-B69B44208DB2}" dt="2021-02-13T23:20:46.943" v="8" actId="27636"/>
      <pc:docMkLst>
        <pc:docMk/>
      </pc:docMkLst>
      <pc:sldChg chg="modSp mod modNotesTx">
        <pc:chgData name="Patrick Baker" userId="dbad0e87-82bb-43bf-9a70-a6d8fad31ef1" providerId="ADAL" clId="{C82FCFA8-26CF-4B8D-A10B-B69B44208DB2}" dt="2021-02-13T23:20:46.943" v="8" actId="27636"/>
        <pc:sldMkLst>
          <pc:docMk/>
          <pc:sldMk cId="1362934084" sldId="256"/>
        </pc:sldMkLst>
        <pc:spChg chg="mod">
          <ac:chgData name="Patrick Baker" userId="dbad0e87-82bb-43bf-9a70-a6d8fad31ef1" providerId="ADAL" clId="{C82FCFA8-26CF-4B8D-A10B-B69B44208DB2}" dt="2021-02-13T23:20:46.943" v="8" actId="27636"/>
          <ac:spMkLst>
            <pc:docMk/>
            <pc:sldMk cId="1362934084" sldId="256"/>
            <ac:spMk id="2" creationId="{A96C2811-5704-42C1-869B-16E29CB6572E}"/>
          </ac:spMkLst>
        </pc:spChg>
      </pc:sldChg>
    </pc:docChg>
  </pc:docChgLst>
  <pc:docChgLst>
    <pc:chgData name="Patrick Baker" userId="dbad0e87-82bb-43bf-9a70-a6d8fad31ef1" providerId="ADAL" clId="{3F019BCA-03D2-4DA3-9899-A135DEB8FF7A}"/>
    <pc:docChg chg="delSld">
      <pc:chgData name="Patrick Baker" userId="dbad0e87-82bb-43bf-9a70-a6d8fad31ef1" providerId="ADAL" clId="{3F019BCA-03D2-4DA3-9899-A135DEB8FF7A}" dt="2021-11-12T21:40:05.773" v="0" actId="47"/>
      <pc:docMkLst>
        <pc:docMk/>
      </pc:docMkLst>
      <pc:sldChg chg="del">
        <pc:chgData name="Patrick Baker" userId="dbad0e87-82bb-43bf-9a70-a6d8fad31ef1" providerId="ADAL" clId="{3F019BCA-03D2-4DA3-9899-A135DEB8FF7A}" dt="2021-11-12T21:40:05.773" v="0" actId="47"/>
        <pc:sldMkLst>
          <pc:docMk/>
          <pc:sldMk cId="3838895173" sldId="258"/>
        </pc:sldMkLst>
      </pc:sldChg>
    </pc:docChg>
  </pc:docChgLst>
  <pc:docChgLst>
    <pc:chgData name="Patrick Baker" userId="dbad0e87-82bb-43bf-9a70-a6d8fad31ef1" providerId="ADAL" clId="{7D8F8EE7-E92D-4C89-905A-9A2ACB7D2A64}"/>
    <pc:docChg chg="addSld modSld">
      <pc:chgData name="Patrick Baker" userId="dbad0e87-82bb-43bf-9a70-a6d8fad31ef1" providerId="ADAL" clId="{7D8F8EE7-E92D-4C89-905A-9A2ACB7D2A64}" dt="2021-11-12T21:38:41.727" v="0"/>
      <pc:docMkLst>
        <pc:docMk/>
      </pc:docMkLst>
      <pc:sldChg chg="add">
        <pc:chgData name="Patrick Baker" userId="dbad0e87-82bb-43bf-9a70-a6d8fad31ef1" providerId="ADAL" clId="{7D8F8EE7-E92D-4C89-905A-9A2ACB7D2A64}" dt="2021-11-12T21:38:41.727" v="0"/>
        <pc:sldMkLst>
          <pc:docMk/>
          <pc:sldMk cId="1393068817" sldId="277"/>
        </pc:sldMkLst>
      </pc:sldChg>
    </pc:docChg>
  </pc:docChgLst>
  <pc:docChgLst>
    <pc:chgData name="Patrick Baker" userId="dbad0e87-82bb-43bf-9a70-a6d8fad31ef1" providerId="ADAL" clId="{4B3D50FB-4691-4683-8BD7-3829EA11017B}"/>
    <pc:docChg chg="undo custSel addSld delSld modSld sldOrd">
      <pc:chgData name="Patrick Baker" userId="dbad0e87-82bb-43bf-9a70-a6d8fad31ef1" providerId="ADAL" clId="{4B3D50FB-4691-4683-8BD7-3829EA11017B}" dt="2021-03-06T23:15:02.379" v="924"/>
      <pc:docMkLst>
        <pc:docMk/>
      </pc:docMkLst>
      <pc:sldChg chg="modSp mod modNotesTx">
        <pc:chgData name="Patrick Baker" userId="dbad0e87-82bb-43bf-9a70-a6d8fad31ef1" providerId="ADAL" clId="{4B3D50FB-4691-4683-8BD7-3829EA11017B}" dt="2021-03-03T03:22:07.614" v="765" actId="1076"/>
        <pc:sldMkLst>
          <pc:docMk/>
          <pc:sldMk cId="3838895173" sldId="258"/>
        </pc:sldMkLst>
        <pc:spChg chg="mod">
          <ac:chgData name="Patrick Baker" userId="dbad0e87-82bb-43bf-9a70-a6d8fad31ef1" providerId="ADAL" clId="{4B3D50FB-4691-4683-8BD7-3829EA11017B}" dt="2021-03-03T03:22:07.614" v="765" actId="1076"/>
          <ac:spMkLst>
            <pc:docMk/>
            <pc:sldMk cId="3838895173" sldId="258"/>
            <ac:spMk id="3" creationId="{58DD00F9-2344-45F4-B745-B1FF6594539B}"/>
          </ac:spMkLst>
        </pc:spChg>
      </pc:sldChg>
      <pc:sldChg chg="addSp modSp mod modNotesTx">
        <pc:chgData name="Patrick Baker" userId="dbad0e87-82bb-43bf-9a70-a6d8fad31ef1" providerId="ADAL" clId="{4B3D50FB-4691-4683-8BD7-3829EA11017B}" dt="2021-03-06T23:14:08.505" v="917" actId="20577"/>
        <pc:sldMkLst>
          <pc:docMk/>
          <pc:sldMk cId="2158459777" sldId="259"/>
        </pc:sldMkLst>
        <pc:spChg chg="mod">
          <ac:chgData name="Patrick Baker" userId="dbad0e87-82bb-43bf-9a70-a6d8fad31ef1" providerId="ADAL" clId="{4B3D50FB-4691-4683-8BD7-3829EA11017B}" dt="2021-03-03T02:49:26.579" v="143" actId="20577"/>
          <ac:spMkLst>
            <pc:docMk/>
            <pc:sldMk cId="2158459777" sldId="259"/>
            <ac:spMk id="2" creationId="{0D168B5A-EFF4-4803-8DA6-5994B306EBAF}"/>
          </ac:spMkLst>
        </pc:spChg>
        <pc:spChg chg="mod">
          <ac:chgData name="Patrick Baker" userId="dbad0e87-82bb-43bf-9a70-a6d8fad31ef1" providerId="ADAL" clId="{4B3D50FB-4691-4683-8BD7-3829EA11017B}" dt="2021-03-03T04:41:42.037" v="909"/>
          <ac:spMkLst>
            <pc:docMk/>
            <pc:sldMk cId="2158459777" sldId="259"/>
            <ac:spMk id="3" creationId="{58DD00F9-2344-45F4-B745-B1FF6594539B}"/>
          </ac:spMkLst>
        </pc:spChg>
        <pc:graphicFrameChg chg="add mod modGraphic">
          <ac:chgData name="Patrick Baker" userId="dbad0e87-82bb-43bf-9a70-a6d8fad31ef1" providerId="ADAL" clId="{4B3D50FB-4691-4683-8BD7-3829EA11017B}" dt="2021-03-06T23:14:08.505" v="917" actId="20577"/>
          <ac:graphicFrameMkLst>
            <pc:docMk/>
            <pc:sldMk cId="2158459777" sldId="259"/>
            <ac:graphicFrameMk id="4" creationId="{9670AB56-87E8-4440-B5EB-1FE1C4986CA9}"/>
          </ac:graphicFrameMkLst>
        </pc:graphicFrameChg>
      </pc:sldChg>
      <pc:sldChg chg="modSp mod modNotesTx">
        <pc:chgData name="Patrick Baker" userId="dbad0e87-82bb-43bf-9a70-a6d8fad31ef1" providerId="ADAL" clId="{4B3D50FB-4691-4683-8BD7-3829EA11017B}" dt="2021-03-03T03:23:42.404" v="813" actId="20577"/>
        <pc:sldMkLst>
          <pc:docMk/>
          <pc:sldMk cId="3760331451" sldId="260"/>
        </pc:sldMkLst>
        <pc:spChg chg="mod">
          <ac:chgData name="Patrick Baker" userId="dbad0e87-82bb-43bf-9a70-a6d8fad31ef1" providerId="ADAL" clId="{4B3D50FB-4691-4683-8BD7-3829EA11017B}" dt="2021-03-03T03:23:42.404" v="813" actId="20577"/>
          <ac:spMkLst>
            <pc:docMk/>
            <pc:sldMk cId="3760331451" sldId="260"/>
            <ac:spMk id="2" creationId="{321F8E66-F9B8-4062-8E8D-D5ADB11625DA}"/>
          </ac:spMkLst>
        </pc:spChg>
        <pc:spChg chg="mod">
          <ac:chgData name="Patrick Baker" userId="dbad0e87-82bb-43bf-9a70-a6d8fad31ef1" providerId="ADAL" clId="{4B3D50FB-4691-4683-8BD7-3829EA11017B}" dt="2021-03-03T02:52:16.351" v="291"/>
          <ac:spMkLst>
            <pc:docMk/>
            <pc:sldMk cId="3760331451" sldId="260"/>
            <ac:spMk id="4" creationId="{937BF58F-E358-4625-919F-7C3D6EEBA8FB}"/>
          </ac:spMkLst>
        </pc:spChg>
      </pc:sldChg>
      <pc:sldChg chg="modSp del mod setBg modNotesTx">
        <pc:chgData name="Patrick Baker" userId="dbad0e87-82bb-43bf-9a70-a6d8fad31ef1" providerId="ADAL" clId="{4B3D50FB-4691-4683-8BD7-3829EA11017B}" dt="2021-03-03T03:24:25.694" v="814" actId="47"/>
        <pc:sldMkLst>
          <pc:docMk/>
          <pc:sldMk cId="1357549755" sldId="261"/>
        </pc:sldMkLst>
        <pc:spChg chg="mod">
          <ac:chgData name="Patrick Baker" userId="dbad0e87-82bb-43bf-9a70-a6d8fad31ef1" providerId="ADAL" clId="{4B3D50FB-4691-4683-8BD7-3829EA11017B}" dt="2021-03-03T02:53:58.440" v="299" actId="20577"/>
          <ac:spMkLst>
            <pc:docMk/>
            <pc:sldMk cId="1357549755" sldId="261"/>
            <ac:spMk id="2" creationId="{D62183D5-E1F8-4917-B0BA-FC2E62047445}"/>
          </ac:spMkLst>
        </pc:spChg>
      </pc:sldChg>
      <pc:sldChg chg="addSp delSp modSp mod setBg modNotesTx">
        <pc:chgData name="Patrick Baker" userId="dbad0e87-82bb-43bf-9a70-a6d8fad31ef1" providerId="ADAL" clId="{4B3D50FB-4691-4683-8BD7-3829EA11017B}" dt="2021-03-06T23:14:38.848" v="922"/>
        <pc:sldMkLst>
          <pc:docMk/>
          <pc:sldMk cId="1252673013" sldId="262"/>
        </pc:sldMkLst>
        <pc:spChg chg="mod">
          <ac:chgData name="Patrick Baker" userId="dbad0e87-82bb-43bf-9a70-a6d8fad31ef1" providerId="ADAL" clId="{4B3D50FB-4691-4683-8BD7-3829EA11017B}" dt="2021-03-03T02:54:58.422" v="338" actId="20577"/>
          <ac:spMkLst>
            <pc:docMk/>
            <pc:sldMk cId="1252673013" sldId="262"/>
            <ac:spMk id="2" creationId="{929346B1-21F7-4D6B-B685-2CCB524F66E9}"/>
          </ac:spMkLst>
        </pc:spChg>
        <pc:spChg chg="mod">
          <ac:chgData name="Patrick Baker" userId="dbad0e87-82bb-43bf-9a70-a6d8fad31ef1" providerId="ADAL" clId="{4B3D50FB-4691-4683-8BD7-3829EA11017B}" dt="2021-03-03T02:55:58.149" v="343" actId="20577"/>
          <ac:spMkLst>
            <pc:docMk/>
            <pc:sldMk cId="1252673013" sldId="262"/>
            <ac:spMk id="3" creationId="{F1803FB6-918B-4C8E-9C25-3ECDA665EC35}"/>
          </ac:spMkLst>
        </pc:spChg>
        <pc:spChg chg="add del mod">
          <ac:chgData name="Patrick Baker" userId="dbad0e87-82bb-43bf-9a70-a6d8fad31ef1" providerId="ADAL" clId="{4B3D50FB-4691-4683-8BD7-3829EA11017B}" dt="2021-03-06T23:14:26.653" v="919"/>
          <ac:spMkLst>
            <pc:docMk/>
            <pc:sldMk cId="1252673013" sldId="262"/>
            <ac:spMk id="4" creationId="{AEA890AE-9A29-412B-9FFE-72C54881BFA6}"/>
          </ac:spMkLst>
        </pc:spChg>
        <pc:spChg chg="add del mod">
          <ac:chgData name="Patrick Baker" userId="dbad0e87-82bb-43bf-9a70-a6d8fad31ef1" providerId="ADAL" clId="{4B3D50FB-4691-4683-8BD7-3829EA11017B}" dt="2021-03-06T23:14:32.847" v="921"/>
          <ac:spMkLst>
            <pc:docMk/>
            <pc:sldMk cId="1252673013" sldId="262"/>
            <ac:spMk id="5" creationId="{E183348F-34B4-45BC-AE4C-D86125F45714}"/>
          </ac:spMkLst>
        </pc:spChg>
      </pc:sldChg>
      <pc:sldChg chg="modSp mod setBg modNotesTx">
        <pc:chgData name="Patrick Baker" userId="dbad0e87-82bb-43bf-9a70-a6d8fad31ef1" providerId="ADAL" clId="{4B3D50FB-4691-4683-8BD7-3829EA11017B}" dt="2021-03-03T03:12:10.283" v="551"/>
        <pc:sldMkLst>
          <pc:docMk/>
          <pc:sldMk cId="1084233196" sldId="263"/>
        </pc:sldMkLst>
        <pc:spChg chg="mod">
          <ac:chgData name="Patrick Baker" userId="dbad0e87-82bb-43bf-9a70-a6d8fad31ef1" providerId="ADAL" clId="{4B3D50FB-4691-4683-8BD7-3829EA11017B}" dt="2021-03-03T03:06:47.297" v="521"/>
          <ac:spMkLst>
            <pc:docMk/>
            <pc:sldMk cId="1084233196" sldId="263"/>
            <ac:spMk id="3" creationId="{DB8F61FF-932E-477F-82DD-3F6BB93999C0}"/>
          </ac:spMkLst>
        </pc:spChg>
      </pc:sldChg>
      <pc:sldChg chg="modSp mod modNotesTx">
        <pc:chgData name="Patrick Baker" userId="dbad0e87-82bb-43bf-9a70-a6d8fad31ef1" providerId="ADAL" clId="{4B3D50FB-4691-4683-8BD7-3829EA11017B}" dt="2021-03-06T23:14:54.062" v="923"/>
        <pc:sldMkLst>
          <pc:docMk/>
          <pc:sldMk cId="4083204153" sldId="264"/>
        </pc:sldMkLst>
        <pc:spChg chg="mod">
          <ac:chgData name="Patrick Baker" userId="dbad0e87-82bb-43bf-9a70-a6d8fad31ef1" providerId="ADAL" clId="{4B3D50FB-4691-4683-8BD7-3829EA11017B}" dt="2021-03-03T03:15:46.533" v="591" actId="114"/>
          <ac:spMkLst>
            <pc:docMk/>
            <pc:sldMk cId="4083204153" sldId="264"/>
            <ac:spMk id="2" creationId="{2BA6171A-A641-4513-B116-739642385FE1}"/>
          </ac:spMkLst>
        </pc:spChg>
        <pc:spChg chg="mod">
          <ac:chgData name="Patrick Baker" userId="dbad0e87-82bb-43bf-9a70-a6d8fad31ef1" providerId="ADAL" clId="{4B3D50FB-4691-4683-8BD7-3829EA11017B}" dt="2021-03-03T03:09:30.312" v="549" actId="114"/>
          <ac:spMkLst>
            <pc:docMk/>
            <pc:sldMk cId="4083204153" sldId="264"/>
            <ac:spMk id="3" creationId="{DFE20FB7-79E2-4CDA-9D18-45BA2EE30A24}"/>
          </ac:spMkLst>
        </pc:spChg>
      </pc:sldChg>
      <pc:sldChg chg="modSp mod modNotesTx">
        <pc:chgData name="Patrick Baker" userId="dbad0e87-82bb-43bf-9a70-a6d8fad31ef1" providerId="ADAL" clId="{4B3D50FB-4691-4683-8BD7-3829EA11017B}" dt="2021-03-03T03:17:42.710" v="635"/>
        <pc:sldMkLst>
          <pc:docMk/>
          <pc:sldMk cId="520546384" sldId="265"/>
        </pc:sldMkLst>
        <pc:spChg chg="mod">
          <ac:chgData name="Patrick Baker" userId="dbad0e87-82bb-43bf-9a70-a6d8fad31ef1" providerId="ADAL" clId="{4B3D50FB-4691-4683-8BD7-3829EA11017B}" dt="2021-03-03T03:16:33.873" v="621" actId="20577"/>
          <ac:spMkLst>
            <pc:docMk/>
            <pc:sldMk cId="520546384" sldId="265"/>
            <ac:spMk id="2" creationId="{9BF3066F-120D-4CF3-8985-4C98C0AA647F}"/>
          </ac:spMkLst>
        </pc:spChg>
        <pc:spChg chg="mod">
          <ac:chgData name="Patrick Baker" userId="dbad0e87-82bb-43bf-9a70-a6d8fad31ef1" providerId="ADAL" clId="{4B3D50FB-4691-4683-8BD7-3829EA11017B}" dt="2021-03-03T03:17:33.140" v="634" actId="20577"/>
          <ac:spMkLst>
            <pc:docMk/>
            <pc:sldMk cId="520546384" sldId="265"/>
            <ac:spMk id="3" creationId="{587AE7D3-5F44-4638-A690-53362BD9429B}"/>
          </ac:spMkLst>
        </pc:spChg>
      </pc:sldChg>
      <pc:sldChg chg="del">
        <pc:chgData name="Patrick Baker" userId="dbad0e87-82bb-43bf-9a70-a6d8fad31ef1" providerId="ADAL" clId="{4B3D50FB-4691-4683-8BD7-3829EA11017B}" dt="2021-03-03T03:18:04.351" v="637" actId="47"/>
        <pc:sldMkLst>
          <pc:docMk/>
          <pc:sldMk cId="2276153040" sldId="266"/>
        </pc:sldMkLst>
      </pc:sldChg>
      <pc:sldChg chg="modSp mod setBg">
        <pc:chgData name="Patrick Baker" userId="dbad0e87-82bb-43bf-9a70-a6d8fad31ef1" providerId="ADAL" clId="{4B3D50FB-4691-4683-8BD7-3829EA11017B}" dt="2021-03-03T03:25:21.640" v="817"/>
        <pc:sldMkLst>
          <pc:docMk/>
          <pc:sldMk cId="3511152279" sldId="267"/>
        </pc:sldMkLst>
        <pc:spChg chg="mod">
          <ac:chgData name="Patrick Baker" userId="dbad0e87-82bb-43bf-9a70-a6d8fad31ef1" providerId="ADAL" clId="{4B3D50FB-4691-4683-8BD7-3829EA11017B}" dt="2021-03-03T03:21:26.963" v="757" actId="20577"/>
          <ac:spMkLst>
            <pc:docMk/>
            <pc:sldMk cId="3511152279" sldId="267"/>
            <ac:spMk id="3" creationId="{A3D8EE30-6AF3-45A7-A558-0328D35BB144}"/>
          </ac:spMkLst>
        </pc:spChg>
        <pc:spChg chg="mod">
          <ac:chgData name="Patrick Baker" userId="dbad0e87-82bb-43bf-9a70-a6d8fad31ef1" providerId="ADAL" clId="{4B3D50FB-4691-4683-8BD7-3829EA11017B}" dt="2021-03-03T03:20:57.279" v="718" actId="1076"/>
          <ac:spMkLst>
            <pc:docMk/>
            <pc:sldMk cId="3511152279" sldId="267"/>
            <ac:spMk id="4" creationId="{1BFB8283-ACD1-4F11-BA17-C1ADBF6A83EF}"/>
          </ac:spMkLst>
        </pc:spChg>
      </pc:sldChg>
      <pc:sldChg chg="del">
        <pc:chgData name="Patrick Baker" userId="dbad0e87-82bb-43bf-9a70-a6d8fad31ef1" providerId="ADAL" clId="{4B3D50FB-4691-4683-8BD7-3829EA11017B}" dt="2021-03-03T03:05:42.235" v="516" actId="47"/>
        <pc:sldMkLst>
          <pc:docMk/>
          <pc:sldMk cId="0" sldId="268"/>
        </pc:sldMkLst>
      </pc:sldChg>
      <pc:sldChg chg="del">
        <pc:chgData name="Patrick Baker" userId="dbad0e87-82bb-43bf-9a70-a6d8fad31ef1" providerId="ADAL" clId="{4B3D50FB-4691-4683-8BD7-3829EA11017B}" dt="2021-03-03T03:05:45.145" v="517" actId="47"/>
        <pc:sldMkLst>
          <pc:docMk/>
          <pc:sldMk cId="0" sldId="269"/>
        </pc:sldMkLst>
      </pc:sldChg>
      <pc:sldChg chg="del">
        <pc:chgData name="Patrick Baker" userId="dbad0e87-82bb-43bf-9a70-a6d8fad31ef1" providerId="ADAL" clId="{4B3D50FB-4691-4683-8BD7-3829EA11017B}" dt="2021-03-03T03:17:58.233" v="636" actId="47"/>
        <pc:sldMkLst>
          <pc:docMk/>
          <pc:sldMk cId="1053444694" sldId="270"/>
        </pc:sldMkLst>
      </pc:sldChg>
      <pc:sldChg chg="modSp add mod modNotesTx">
        <pc:chgData name="Patrick Baker" userId="dbad0e87-82bb-43bf-9a70-a6d8fad31ef1" providerId="ADAL" clId="{4B3D50FB-4691-4683-8BD7-3829EA11017B}" dt="2021-03-03T02:52:56.235" v="296"/>
        <pc:sldMkLst>
          <pc:docMk/>
          <pc:sldMk cId="21462492" sldId="271"/>
        </pc:sldMkLst>
        <pc:spChg chg="mod">
          <ac:chgData name="Patrick Baker" userId="dbad0e87-82bb-43bf-9a70-a6d8fad31ef1" providerId="ADAL" clId="{4B3D50FB-4691-4683-8BD7-3829EA11017B}" dt="2021-03-03T02:46:21.902" v="116" actId="20577"/>
          <ac:spMkLst>
            <pc:docMk/>
            <pc:sldMk cId="21462492" sldId="271"/>
            <ac:spMk id="2" creationId="{321F8E66-F9B8-4062-8E8D-D5ADB11625DA}"/>
          </ac:spMkLst>
        </pc:spChg>
        <pc:spChg chg="mod">
          <ac:chgData name="Patrick Baker" userId="dbad0e87-82bb-43bf-9a70-a6d8fad31ef1" providerId="ADAL" clId="{4B3D50FB-4691-4683-8BD7-3829EA11017B}" dt="2021-03-03T02:48:13.672" v="132" actId="6549"/>
          <ac:spMkLst>
            <pc:docMk/>
            <pc:sldMk cId="21462492" sldId="271"/>
            <ac:spMk id="4" creationId="{937BF58F-E358-4625-919F-7C3D6EEBA8FB}"/>
          </ac:spMkLst>
        </pc:spChg>
      </pc:sldChg>
      <pc:sldChg chg="add modNotesTx">
        <pc:chgData name="Patrick Baker" userId="dbad0e87-82bb-43bf-9a70-a6d8fad31ef1" providerId="ADAL" clId="{4B3D50FB-4691-4683-8BD7-3829EA11017B}" dt="2021-03-03T02:52:39.475" v="293"/>
        <pc:sldMkLst>
          <pc:docMk/>
          <pc:sldMk cId="2474077943" sldId="272"/>
        </pc:sldMkLst>
      </pc:sldChg>
      <pc:sldChg chg="modSp add mod modNotesTx">
        <pc:chgData name="Patrick Baker" userId="dbad0e87-82bb-43bf-9a70-a6d8fad31ef1" providerId="ADAL" clId="{4B3D50FB-4691-4683-8BD7-3829EA11017B}" dt="2021-03-03T03:04:46.430" v="513" actId="20577"/>
        <pc:sldMkLst>
          <pc:docMk/>
          <pc:sldMk cId="2838869909" sldId="273"/>
        </pc:sldMkLst>
        <pc:spChg chg="mod">
          <ac:chgData name="Patrick Baker" userId="dbad0e87-82bb-43bf-9a70-a6d8fad31ef1" providerId="ADAL" clId="{4B3D50FB-4691-4683-8BD7-3829EA11017B}" dt="2021-03-03T03:02:51.111" v="466" actId="20577"/>
          <ac:spMkLst>
            <pc:docMk/>
            <pc:sldMk cId="2838869909" sldId="273"/>
            <ac:spMk id="2" creationId="{929346B1-21F7-4D6B-B685-2CCB524F66E9}"/>
          </ac:spMkLst>
        </pc:spChg>
        <pc:spChg chg="mod">
          <ac:chgData name="Patrick Baker" userId="dbad0e87-82bb-43bf-9a70-a6d8fad31ef1" providerId="ADAL" clId="{4B3D50FB-4691-4683-8BD7-3829EA11017B}" dt="2021-03-03T03:04:40.999" v="511" actId="20577"/>
          <ac:spMkLst>
            <pc:docMk/>
            <pc:sldMk cId="2838869909" sldId="273"/>
            <ac:spMk id="3" creationId="{F1803FB6-918B-4C8E-9C25-3ECDA665EC35}"/>
          </ac:spMkLst>
        </pc:spChg>
      </pc:sldChg>
      <pc:sldChg chg="addSp modSp add mod modNotesTx">
        <pc:chgData name="Patrick Baker" userId="dbad0e87-82bb-43bf-9a70-a6d8fad31ef1" providerId="ADAL" clId="{4B3D50FB-4691-4683-8BD7-3829EA11017B}" dt="2021-03-03T03:06:16.662" v="520"/>
        <pc:sldMkLst>
          <pc:docMk/>
          <pc:sldMk cId="278186575" sldId="274"/>
        </pc:sldMkLst>
        <pc:spChg chg="mod">
          <ac:chgData name="Patrick Baker" userId="dbad0e87-82bb-43bf-9a70-a6d8fad31ef1" providerId="ADAL" clId="{4B3D50FB-4691-4683-8BD7-3829EA11017B}" dt="2021-03-03T03:02:57.248" v="468" actId="20577"/>
          <ac:spMkLst>
            <pc:docMk/>
            <pc:sldMk cId="278186575" sldId="274"/>
            <ac:spMk id="2" creationId="{929346B1-21F7-4D6B-B685-2CCB524F66E9}"/>
          </ac:spMkLst>
        </pc:spChg>
        <pc:spChg chg="mod">
          <ac:chgData name="Patrick Baker" userId="dbad0e87-82bb-43bf-9a70-a6d8fad31ef1" providerId="ADAL" clId="{4B3D50FB-4691-4683-8BD7-3829EA11017B}" dt="2021-03-03T02:58:24.933" v="395" actId="20577"/>
          <ac:spMkLst>
            <pc:docMk/>
            <pc:sldMk cId="278186575" sldId="274"/>
            <ac:spMk id="3" creationId="{F1803FB6-918B-4C8E-9C25-3ECDA665EC35}"/>
          </ac:spMkLst>
        </pc:spChg>
        <pc:graphicFrameChg chg="add mod">
          <ac:chgData name="Patrick Baker" userId="dbad0e87-82bb-43bf-9a70-a6d8fad31ef1" providerId="ADAL" clId="{4B3D50FB-4691-4683-8BD7-3829EA11017B}" dt="2021-03-03T03:05:37.404" v="515" actId="1076"/>
          <ac:graphicFrameMkLst>
            <pc:docMk/>
            <pc:sldMk cId="278186575" sldId="274"/>
            <ac:graphicFrameMk id="4" creationId="{6ED52D96-8A61-4958-ABC1-28942CC17405}"/>
          </ac:graphicFrameMkLst>
        </pc:graphicFrameChg>
      </pc:sldChg>
      <pc:sldChg chg="modSp add del mod">
        <pc:chgData name="Patrick Baker" userId="dbad0e87-82bb-43bf-9a70-a6d8fad31ef1" providerId="ADAL" clId="{4B3D50FB-4691-4683-8BD7-3829EA11017B}" dt="2021-03-03T03:03:58.062" v="486" actId="47"/>
        <pc:sldMkLst>
          <pc:docMk/>
          <pc:sldMk cId="1885839967" sldId="275"/>
        </pc:sldMkLst>
        <pc:spChg chg="mod">
          <ac:chgData name="Patrick Baker" userId="dbad0e87-82bb-43bf-9a70-a6d8fad31ef1" providerId="ADAL" clId="{4B3D50FB-4691-4683-8BD7-3829EA11017B}" dt="2021-03-03T03:03:31.275" v="485"/>
          <ac:spMkLst>
            <pc:docMk/>
            <pc:sldMk cId="1885839967" sldId="275"/>
            <ac:spMk id="2" creationId="{929346B1-21F7-4D6B-B685-2CCB524F66E9}"/>
          </ac:spMkLst>
        </pc:spChg>
      </pc:sldChg>
      <pc:sldChg chg="modSp add mod modNotesTx">
        <pc:chgData name="Patrick Baker" userId="dbad0e87-82bb-43bf-9a70-a6d8fad31ef1" providerId="ADAL" clId="{4B3D50FB-4691-4683-8BD7-3829EA11017B}" dt="2021-03-06T23:15:02.379" v="924"/>
        <pc:sldMkLst>
          <pc:docMk/>
          <pc:sldMk cId="3773934657" sldId="275"/>
        </pc:sldMkLst>
        <pc:spChg chg="mod">
          <ac:chgData name="Patrick Baker" userId="dbad0e87-82bb-43bf-9a70-a6d8fad31ef1" providerId="ADAL" clId="{4B3D50FB-4691-4683-8BD7-3829EA11017B}" dt="2021-03-03T03:15:39.682" v="590" actId="114"/>
          <ac:spMkLst>
            <pc:docMk/>
            <pc:sldMk cId="3773934657" sldId="275"/>
            <ac:spMk id="2" creationId="{2BA6171A-A641-4513-B116-739642385FE1}"/>
          </ac:spMkLst>
        </pc:spChg>
        <pc:spChg chg="mod">
          <ac:chgData name="Patrick Baker" userId="dbad0e87-82bb-43bf-9a70-a6d8fad31ef1" providerId="ADAL" clId="{4B3D50FB-4691-4683-8BD7-3829EA11017B}" dt="2021-03-03T03:15:08.677" v="578" actId="20577"/>
          <ac:spMkLst>
            <pc:docMk/>
            <pc:sldMk cId="3773934657" sldId="275"/>
            <ac:spMk id="3" creationId="{DFE20FB7-79E2-4CDA-9D18-45BA2EE30A24}"/>
          </ac:spMkLst>
        </pc:spChg>
      </pc:sldChg>
      <pc:sldChg chg="modSp add mod ord modNotesTx">
        <pc:chgData name="Patrick Baker" userId="dbad0e87-82bb-43bf-9a70-a6d8fad31ef1" providerId="ADAL" clId="{4B3D50FB-4691-4683-8BD7-3829EA11017B}" dt="2021-03-03T04:22:03.514" v="846"/>
        <pc:sldMkLst>
          <pc:docMk/>
          <pc:sldMk cId="3701034081" sldId="276"/>
        </pc:sldMkLst>
        <pc:spChg chg="mod">
          <ac:chgData name="Patrick Baker" userId="dbad0e87-82bb-43bf-9a70-a6d8fad31ef1" providerId="ADAL" clId="{4B3D50FB-4691-4683-8BD7-3829EA11017B}" dt="2021-03-03T04:21:41.006" v="842" actId="20577"/>
          <ac:spMkLst>
            <pc:docMk/>
            <pc:sldMk cId="3701034081" sldId="276"/>
            <ac:spMk id="2" creationId="{929346B1-21F7-4D6B-B685-2CCB524F66E9}"/>
          </ac:spMkLst>
        </pc:spChg>
        <pc:spChg chg="mod">
          <ac:chgData name="Patrick Baker" userId="dbad0e87-82bb-43bf-9a70-a6d8fad31ef1" providerId="ADAL" clId="{4B3D50FB-4691-4683-8BD7-3829EA11017B}" dt="2021-03-03T04:21:57.164" v="845" actId="20577"/>
          <ac:spMkLst>
            <pc:docMk/>
            <pc:sldMk cId="3701034081" sldId="276"/>
            <ac:spMk id="3" creationId="{F1803FB6-918B-4C8E-9C25-3ECDA665EC35}"/>
          </ac:spMkLst>
        </pc:spChg>
      </pc:sldChg>
      <pc:sldMasterChg chg="delSldLayout">
        <pc:chgData name="Patrick Baker" userId="dbad0e87-82bb-43bf-9a70-a6d8fad31ef1" providerId="ADAL" clId="{4B3D50FB-4691-4683-8BD7-3829EA11017B}" dt="2021-03-03T03:05:45.145" v="517" actId="47"/>
        <pc:sldMasterMkLst>
          <pc:docMk/>
          <pc:sldMasterMk cId="3295114423" sldId="2147483648"/>
        </pc:sldMasterMkLst>
        <pc:sldLayoutChg chg="del">
          <pc:chgData name="Patrick Baker" userId="dbad0e87-82bb-43bf-9a70-a6d8fad31ef1" providerId="ADAL" clId="{4B3D50FB-4691-4683-8BD7-3829EA11017B}" dt="2021-03-03T03:05:45.145" v="517" actId="47"/>
          <pc:sldLayoutMkLst>
            <pc:docMk/>
            <pc:sldMasterMk cId="3295114423" sldId="2147483648"/>
            <pc:sldLayoutMk cId="2602651475"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12/05/2023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3.7 AS91906 Programming &amp; 3.8 AS91907</a:t>
            </a:r>
          </a:p>
        </p:txBody>
      </p:sp>
      <p:sp>
        <p:nvSpPr>
          <p:cNvPr id="4" name="Slide Number Placeholder 3"/>
          <p:cNvSpPr>
            <a:spLocks noGrp="1"/>
          </p:cNvSpPr>
          <p:nvPr>
            <p:ph type="sldNum" sz="quarter" idx="5"/>
          </p:nvPr>
        </p:nvSpPr>
        <p:spPr/>
        <p:txBody>
          <a:bodyPr/>
          <a:lstStyle/>
          <a:p>
            <a:fld id="{D89B2B17-F4B1-4A14-AF99-5A366D45E74A}" type="slidenum">
              <a:rPr lang="en-NZ" smtClean="0"/>
              <a:t>1</a:t>
            </a:fld>
            <a:endParaRPr lang="en-NZ"/>
          </a:p>
        </p:txBody>
      </p:sp>
    </p:spTree>
    <p:extLst>
      <p:ext uri="{BB962C8B-B14F-4D97-AF65-F5344CB8AC3E}">
        <p14:creationId xmlns:p14="http://schemas.microsoft.com/office/powerpoint/2010/main" val="2999698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Duplicate this slide and use it to show your planning for the current component.  This could be in the form of a Trello screenshot.</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798649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 test plan for this component BEFORE you start coding.  Your plan should allow you to test all logical pathways for this component.  It should also include test cases for relevant boundary and unexpected values.</a:t>
            </a:r>
            <a:endParaRPr lang="en-NZ" sz="1200" i="1" dirty="0">
              <a:solidFill>
                <a:schemeClr val="dk2"/>
              </a:solidFill>
            </a:endParaRPr>
          </a:p>
          <a:p>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048872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13</a:t>
            </a:fld>
            <a:endParaRPr lang="en-NZ"/>
          </a:p>
        </p:txBody>
      </p:sp>
    </p:spTree>
    <p:extLst>
      <p:ext uri="{BB962C8B-B14F-4D97-AF65-F5344CB8AC3E}">
        <p14:creationId xmlns:p14="http://schemas.microsoft.com/office/powerpoint/2010/main" val="41017299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Assemble your components into a working program.  On the slides that follow, please provide a test plan and evidence that your program works as expected.</a:t>
            </a:r>
          </a:p>
          <a:p>
            <a:pPr marL="0" lvl="0" indent="0" algn="l" rtl="0">
              <a:spcBef>
                <a:spcPts val="0"/>
              </a:spcBef>
              <a:spcAft>
                <a:spcPts val="0"/>
              </a:spcAft>
              <a:buClr>
                <a:schemeClr val="dk1"/>
              </a:buClr>
              <a:buSzPts val="1100"/>
              <a:buFont typeface="Arial"/>
              <a:buNone/>
            </a:pPr>
            <a:endParaRPr lang="en-NZ" sz="1200" dirty="0">
              <a:solidFill>
                <a:schemeClr val="dk2"/>
              </a:solidFill>
            </a:endParaRPr>
          </a:p>
          <a:p>
            <a:pPr marL="0" lvl="0" indent="0" algn="l" rtl="0">
              <a:spcBef>
                <a:spcPts val="0"/>
              </a:spcBef>
              <a:spcAft>
                <a:spcPts val="0"/>
              </a:spcAft>
              <a:buClr>
                <a:schemeClr val="dk1"/>
              </a:buClr>
              <a:buSzPts val="1100"/>
              <a:buFont typeface="Arial"/>
              <a:buNone/>
            </a:pPr>
            <a:r>
              <a:rPr lang="en-NZ" sz="1200" dirty="0">
                <a:solidFill>
                  <a:schemeClr val="dk2"/>
                </a:solidFill>
              </a:rPr>
              <a:t>If you are going for M / E, you also need to create extra slides showing how you have used your testing to improve the functionality of your program.  This could mean having multiple test plans (and screenshots) showing several iterations of the assembled program.</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14</a:t>
            </a:fld>
            <a:endParaRPr lang="en-NZ"/>
          </a:p>
        </p:txBody>
      </p:sp>
    </p:spTree>
    <p:extLst>
      <p:ext uri="{BB962C8B-B14F-4D97-AF65-F5344CB8AC3E}">
        <p14:creationId xmlns:p14="http://schemas.microsoft.com/office/powerpoint/2010/main" val="2754762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i="1" dirty="0">
                <a:solidFill>
                  <a:schemeClr val="dk2"/>
                </a:solidFill>
              </a:rPr>
              <a:t>Use this slide to provide a test plan for your complete program.  You may wish to create multiple slides so that you can test for expected, boundary and unexpected cases.  </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pPr marL="0" lvl="0" indent="0" algn="l" rtl="0">
              <a:spcBef>
                <a:spcPts val="0"/>
              </a:spcBef>
              <a:spcAft>
                <a:spcPts val="0"/>
              </a:spcAft>
              <a:buClr>
                <a:schemeClr val="dk1"/>
              </a:buClr>
              <a:buSzPts val="1100"/>
              <a:buFont typeface="Arial"/>
              <a:buNone/>
            </a:pPr>
            <a:r>
              <a:rPr lang="en-NZ" sz="1200" i="1" dirty="0">
                <a:solidFill>
                  <a:schemeClr val="dk2"/>
                </a:solidFill>
              </a:rPr>
              <a:t>Remember to test ALL logical pathways so that you can ensure your program works correctly.</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15</a:t>
            </a:fld>
            <a:endParaRPr lang="en-NZ"/>
          </a:p>
        </p:txBody>
      </p:sp>
    </p:spTree>
    <p:extLst>
      <p:ext uri="{BB962C8B-B14F-4D97-AF65-F5344CB8AC3E}">
        <p14:creationId xmlns:p14="http://schemas.microsoft.com/office/powerpoint/2010/main" val="3577605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as many slides as needed to provide evidence of testing that your outcome works for expected, boundary and unexpected cases.  </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16</a:t>
            </a:fld>
            <a:endParaRPr lang="en-NZ"/>
          </a:p>
        </p:txBody>
      </p:sp>
    </p:spTree>
    <p:extLst>
      <p:ext uri="{BB962C8B-B14F-4D97-AF65-F5344CB8AC3E}">
        <p14:creationId xmlns:p14="http://schemas.microsoft.com/office/powerpoint/2010/main" val="1082870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Discuss how you used (and combined) information gained from the planning, testing and trialling of your components to improve the quality of your program.  Note that synthesising information from planning, testing and trialling of components and then discussing how this led to a high quality outcome is needed for an E grade.</a:t>
            </a:r>
          </a:p>
        </p:txBody>
      </p:sp>
      <p:sp>
        <p:nvSpPr>
          <p:cNvPr id="4" name="Slide Number Placeholder 3"/>
          <p:cNvSpPr>
            <a:spLocks noGrp="1"/>
          </p:cNvSpPr>
          <p:nvPr>
            <p:ph type="sldNum" sz="quarter" idx="5"/>
          </p:nvPr>
        </p:nvSpPr>
        <p:spPr/>
        <p:txBody>
          <a:bodyPr/>
          <a:lstStyle/>
          <a:p>
            <a:fld id="{D89B2B17-F4B1-4A14-AF99-5A366D45E74A}" type="slidenum">
              <a:rPr lang="en-NZ" smtClean="0"/>
              <a:t>17</a:t>
            </a:fld>
            <a:endParaRPr lang="en-NZ"/>
          </a:p>
        </p:txBody>
      </p:sp>
    </p:spTree>
    <p:extLst>
      <p:ext uri="{BB962C8B-B14F-4D97-AF65-F5344CB8AC3E}">
        <p14:creationId xmlns:p14="http://schemas.microsoft.com/office/powerpoint/2010/main" val="1885275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3005983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1591879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6</a:t>
            </a:fld>
            <a:endParaRPr lang="en-NZ"/>
          </a:p>
        </p:txBody>
      </p:sp>
    </p:spTree>
    <p:extLst>
      <p:ext uri="{BB962C8B-B14F-4D97-AF65-F5344CB8AC3E}">
        <p14:creationId xmlns:p14="http://schemas.microsoft.com/office/powerpoint/2010/main" val="2314869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wireframes for your program’s GUI.  Please place them on this slide.</a:t>
            </a:r>
            <a:endParaRPr lang="en-NZ" sz="1600"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Create a diagram showing your program’s structure and outline the classes and functions that you plan on developing.  You are welcome to edit this slide once you start developing the outcome BUT when you do that, you should show what has changed and explain why those changes were needed.</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1881682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pPr marL="0" lvl="0" indent="0" algn="l" rtl="0">
              <a:spcBef>
                <a:spcPts val="0"/>
              </a:spcBef>
              <a:spcAft>
                <a:spcPts val="0"/>
              </a:spcAft>
              <a:buClr>
                <a:schemeClr val="dk1"/>
              </a:buClr>
              <a:buSzPts val="1100"/>
              <a:buFont typeface="Arial"/>
              <a:buNone/>
            </a:pPr>
            <a:r>
              <a:rPr lang="en-NZ" sz="1200" dirty="0">
                <a:solidFill>
                  <a:schemeClr val="dk2"/>
                </a:solidFill>
              </a:rPr>
              <a:t>Provide evidence showing that you have decomposed the task.  This can be in the form of a </a:t>
            </a:r>
            <a:r>
              <a:rPr lang="en-NZ" sz="1200" dirty="0" err="1">
                <a:solidFill>
                  <a:schemeClr val="dk2"/>
                </a:solidFill>
              </a:rPr>
              <a:t>trello</a:t>
            </a:r>
            <a:r>
              <a:rPr lang="en-NZ" sz="1200" dirty="0">
                <a:solidFill>
                  <a:schemeClr val="dk2"/>
                </a:solidFill>
              </a:rPr>
              <a:t> screenshot or a list of components.  If necessary, you may revisit this slide and add to it / edit it as you create your outcome.  When you make changes to this slide, please do so in a different colour, date the changes and explain why they were made (this can help provide evidence for M / E grades).</a:t>
            </a:r>
          </a:p>
          <a:p>
            <a:pPr marL="0" lvl="0" indent="0" algn="l" rtl="0">
              <a:spcBef>
                <a:spcPts val="0"/>
              </a:spcBef>
              <a:spcAft>
                <a:spcPts val="0"/>
              </a:spcAft>
              <a:buClr>
                <a:schemeClr val="dk1"/>
              </a:buClr>
              <a:buSzPts val="1100"/>
              <a:buFont typeface="Arial"/>
              <a:buNone/>
            </a:pPr>
            <a:endParaRPr lang="en-NZ" sz="1200" dirty="0">
              <a:solidFill>
                <a:schemeClr val="dk2"/>
              </a:solidFill>
            </a:endParaRPr>
          </a:p>
          <a:p>
            <a:pPr marL="0" lvl="0" indent="0" algn="l" rtl="0">
              <a:spcBef>
                <a:spcPts val="0"/>
              </a:spcBef>
              <a:spcAft>
                <a:spcPts val="0"/>
              </a:spcAft>
              <a:buClr>
                <a:schemeClr val="dk1"/>
              </a:buClr>
              <a:buSzPts val="1100"/>
              <a:buFont typeface="Arial"/>
              <a:buNone/>
            </a:pPr>
            <a:r>
              <a:rPr lang="en-NZ" sz="1200" i="1" dirty="0">
                <a:solidFill>
                  <a:schemeClr val="dk2"/>
                </a:solidFill>
              </a:rPr>
              <a:t>Hint: Use the structure you developed earlier to work out what components you need.  For each function, you should have at least one component. </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pPr>
              <a:lnSpc>
                <a:spcPct val="115000"/>
              </a:lnSpc>
              <a:spcAft>
                <a:spcPts val="0"/>
              </a:spcAft>
            </a:pPr>
            <a:r>
              <a:rPr lang="en-NZ" sz="1400" b="1" dirty="0">
                <a:effectLst/>
                <a:latin typeface="Arial" panose="020B0604020202020204" pitchFamily="34" charset="0"/>
                <a:ea typeface="Arial" panose="020B0604020202020204" pitchFamily="34" charset="0"/>
              </a:rPr>
              <a:t>Task Components</a:t>
            </a:r>
            <a:endParaRPr lang="en-NZ" dirty="0">
              <a:latin typeface="Arial" panose="020B0604020202020204" pitchFamily="34" charset="0"/>
              <a:ea typeface="Arial" panose="020B0604020202020204" pitchFamily="34" charset="0"/>
            </a:endParaRP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Put</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Components</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here</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593758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Make as many copies of the next three slides as you need.  For each component you should have…</a:t>
            </a:r>
          </a:p>
          <a:p>
            <a:pPr marL="457200" lvl="0" indent="-342900" algn="l" rtl="0">
              <a:spcBef>
                <a:spcPts val="0"/>
              </a:spcBef>
              <a:spcAft>
                <a:spcPts val="0"/>
              </a:spcAft>
              <a:buClr>
                <a:schemeClr val="dk2"/>
              </a:buClr>
              <a:buSzPts val="1800"/>
              <a:buChar char="-"/>
            </a:pPr>
            <a:r>
              <a:rPr lang="en-NZ" sz="1200" dirty="0">
                <a:solidFill>
                  <a:schemeClr val="dk2"/>
                </a:solidFill>
              </a:rPr>
              <a:t>A </a:t>
            </a:r>
            <a:r>
              <a:rPr lang="en-NZ" dirty="0">
                <a:solidFill>
                  <a:schemeClr val="dk2"/>
                </a:solidFill>
              </a:rPr>
              <a:t>T</a:t>
            </a:r>
            <a:r>
              <a:rPr lang="en-NZ" sz="1200" dirty="0">
                <a:solidFill>
                  <a:schemeClr val="dk2"/>
                </a:solidFill>
              </a:rPr>
              <a:t>rello screenshot / evidence of ongoing use of your project management tools</a:t>
            </a:r>
          </a:p>
          <a:p>
            <a:pPr marL="457200" lvl="0" indent="-342900" algn="l" rtl="0">
              <a:spcBef>
                <a:spcPts val="0"/>
              </a:spcBef>
              <a:spcAft>
                <a:spcPts val="0"/>
              </a:spcAft>
              <a:buClr>
                <a:schemeClr val="dk2"/>
              </a:buClr>
              <a:buSzPts val="1800"/>
              <a:buChar char="-"/>
            </a:pPr>
            <a:r>
              <a:rPr lang="en-NZ" sz="1200" dirty="0">
                <a:solidFill>
                  <a:schemeClr val="dk2"/>
                </a:solidFill>
              </a:rPr>
              <a:t>A test plan for the component that has been created BEFORE you start coding.  Your plan should allow you to test all logical pathways for this component.  It should also include test cases for relevant boundary and unexpected values.</a:t>
            </a:r>
          </a:p>
          <a:p>
            <a:pPr marL="457200" lvl="0" indent="-342900" algn="l" rtl="0">
              <a:spcBef>
                <a:spcPts val="0"/>
              </a:spcBef>
              <a:spcAft>
                <a:spcPts val="0"/>
              </a:spcAft>
              <a:buClr>
                <a:schemeClr val="dk2"/>
              </a:buClr>
              <a:buSzPts val="1800"/>
              <a:buChar char="-"/>
            </a:pPr>
            <a:r>
              <a:rPr lang="en-NZ" sz="1200" dirty="0">
                <a:solidFill>
                  <a:schemeClr val="dk2"/>
                </a:solidFill>
              </a:rPr>
              <a:t>Screenshot evidence showing that you have worked through the test plan you developed.</a:t>
            </a:r>
          </a:p>
          <a:p>
            <a:pPr marL="457200" lvl="0" indent="0" algn="l" rtl="0">
              <a:spcBef>
                <a:spcPts val="0"/>
              </a:spcBef>
              <a:spcAft>
                <a:spcPts val="0"/>
              </a:spcAft>
              <a:buNone/>
            </a:pPr>
            <a:endParaRPr lang="en-NZ" sz="1200" dirty="0">
              <a:solidFill>
                <a:schemeClr val="dk2"/>
              </a:solidFill>
            </a:endParaRPr>
          </a:p>
          <a:p>
            <a:pPr marL="0" lvl="0" indent="0" algn="l" rtl="0">
              <a:spcBef>
                <a:spcPts val="0"/>
              </a:spcBef>
              <a:spcAft>
                <a:spcPts val="0"/>
              </a:spcAft>
              <a:buNone/>
            </a:pPr>
            <a:r>
              <a:rPr lang="en-NZ" sz="1200" i="1" dirty="0">
                <a:solidFill>
                  <a:schemeClr val="dk2"/>
                </a:solidFill>
              </a:rPr>
              <a:t>You should also provide evidence of trialling multiple components &amp; techniques.  Please make slides as needed for that evidence.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2285678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12/05/2023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12/05/2023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12/05/2023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12/05/2023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12/05/2023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12/05/2023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12/05/2023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12/05/2023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12/05/2023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12/05/2023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12/05/2023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12/05/2023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tJRfkpOr/car-game" TargetMode="External"/><Relationship Id="rId2" Type="http://schemas.openxmlformats.org/officeDocument/2006/relationships/hyperlink" Target="https://github.com/SmitieC/Assessment"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dirty="0"/>
              <a:t>AS91906 (3.7) &amp; AS91907(3.8)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Conor Smith</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Component development:</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2585323"/>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Make as many copies of the next three slides as you need.  For each component you should have…</a:t>
            </a:r>
          </a:p>
          <a:p>
            <a:pPr marL="457200" lvl="0" indent="-342900" algn="l" rtl="0">
              <a:spcBef>
                <a:spcPts val="0"/>
              </a:spcBef>
              <a:spcAft>
                <a:spcPts val="0"/>
              </a:spcAft>
              <a:buClr>
                <a:schemeClr val="dk2"/>
              </a:buClr>
              <a:buSzPts val="1800"/>
              <a:buChar char="-"/>
            </a:pPr>
            <a:r>
              <a:rPr lang="en-NZ" sz="1800" dirty="0">
                <a:solidFill>
                  <a:schemeClr val="dk2"/>
                </a:solidFill>
              </a:rPr>
              <a:t>A </a:t>
            </a:r>
            <a:r>
              <a:rPr lang="en-NZ" dirty="0">
                <a:solidFill>
                  <a:schemeClr val="dk2"/>
                </a:solidFill>
              </a:rPr>
              <a:t>T</a:t>
            </a:r>
            <a:r>
              <a:rPr lang="en-NZ" sz="1800" dirty="0">
                <a:solidFill>
                  <a:schemeClr val="dk2"/>
                </a:solidFill>
              </a:rPr>
              <a:t>rello screenshot / evidence of ongoing use of your project management tools</a:t>
            </a:r>
          </a:p>
          <a:p>
            <a:pPr marL="457200" lvl="0" indent="-342900" algn="l" rtl="0">
              <a:spcBef>
                <a:spcPts val="0"/>
              </a:spcBef>
              <a:spcAft>
                <a:spcPts val="0"/>
              </a:spcAft>
              <a:buClr>
                <a:schemeClr val="dk2"/>
              </a:buClr>
              <a:buSzPts val="1800"/>
              <a:buChar char="-"/>
            </a:pPr>
            <a:r>
              <a:rPr lang="en-NZ" sz="1800" dirty="0">
                <a:solidFill>
                  <a:schemeClr val="dk2"/>
                </a:solidFill>
              </a:rPr>
              <a:t>A test plan for the component that has been created BEFORE you start coding.  Your plan should allow you to test all logical pathways for this component.  It should also include test cases for relevant boundary and unexpected values.</a:t>
            </a:r>
          </a:p>
          <a:p>
            <a:pPr marL="457200" lvl="0" indent="-342900" algn="l" rtl="0">
              <a:spcBef>
                <a:spcPts val="0"/>
              </a:spcBef>
              <a:spcAft>
                <a:spcPts val="0"/>
              </a:spcAft>
              <a:buClr>
                <a:schemeClr val="dk2"/>
              </a:buClr>
              <a:buSzPts val="1800"/>
              <a:buChar char="-"/>
            </a:pPr>
            <a:r>
              <a:rPr lang="en-NZ" sz="1800" dirty="0">
                <a:solidFill>
                  <a:schemeClr val="dk2"/>
                </a:solidFill>
              </a:rPr>
              <a:t>Screenshot evidence showing that you have worked through the test plan you developed.</a:t>
            </a:r>
          </a:p>
          <a:p>
            <a:pPr marL="457200" lvl="0" indent="0" algn="l" rtl="0">
              <a:spcBef>
                <a:spcPts val="0"/>
              </a:spcBef>
              <a:spcAft>
                <a:spcPts val="0"/>
              </a:spcAft>
              <a:buNone/>
            </a:pPr>
            <a:endParaRPr lang="en-NZ" sz="1800" dirty="0">
              <a:solidFill>
                <a:schemeClr val="dk2"/>
              </a:solidFill>
            </a:endParaRPr>
          </a:p>
          <a:p>
            <a:pPr marL="0" lvl="0" indent="0" algn="l" rtl="0">
              <a:spcBef>
                <a:spcPts val="0"/>
              </a:spcBef>
              <a:spcAft>
                <a:spcPts val="0"/>
              </a:spcAft>
              <a:buNone/>
            </a:pPr>
            <a:r>
              <a:rPr lang="en-NZ" sz="1800" i="1" dirty="0">
                <a:solidFill>
                  <a:schemeClr val="dk2"/>
                </a:solidFill>
              </a:rPr>
              <a:t>You should also provide evidence of trialling multiple components &amp; techniques.  Please make slides as needed for that evidence.</a:t>
            </a:r>
          </a:p>
        </p:txBody>
      </p:sp>
    </p:spTree>
    <p:extLst>
      <p:ext uri="{BB962C8B-B14F-4D97-AF65-F5344CB8AC3E}">
        <p14:creationId xmlns:p14="http://schemas.microsoft.com/office/powerpoint/2010/main" val="1252673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1 Component Planning:</a:t>
            </a:r>
            <a:br>
              <a:rPr lang="en-NZ" b="1" dirty="0"/>
            </a:br>
            <a:r>
              <a:rPr lang="en-NZ" sz="3200" b="1" i="1" dirty="0"/>
              <a:t>&lt;Enter component name&gt;</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How might your component work.  This could be in the form of a Trello screenshot.</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838869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2 Component Test Plan: </a:t>
            </a:r>
            <a:br>
              <a:rPr lang="en-NZ" b="1" dirty="0"/>
            </a:br>
            <a:r>
              <a:rPr lang="en-NZ" sz="3200" b="1" i="1" dirty="0"/>
              <a:t>&lt;Enter component name&gt;</a:t>
            </a:r>
            <a:endParaRPr lang="en-NZ" b="1" i="1" dirty="0"/>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Create a test plan for this component BEFORE you start coding.  Your plan should allow you to test all logical pathways for this component.  It should also include test cases for relevant boundary and unexpected values.</a:t>
            </a:r>
          </a:p>
        </p:txBody>
      </p:sp>
      <p:graphicFrame>
        <p:nvGraphicFramePr>
          <p:cNvPr id="4" name="Google Shape;92;p19">
            <a:extLst>
              <a:ext uri="{FF2B5EF4-FFF2-40B4-BE49-F238E27FC236}">
                <a16:creationId xmlns:a16="http://schemas.microsoft.com/office/drawing/2014/main" id="{6ED52D96-8A61-4958-ABC1-28942CC17405}"/>
              </a:ext>
            </a:extLst>
          </p:cNvPr>
          <p:cNvGraphicFramePr/>
          <p:nvPr>
            <p:extLst>
              <p:ext uri="{D42A27DB-BD31-4B8C-83A1-F6EECF244321}">
                <p14:modId xmlns:p14="http://schemas.microsoft.com/office/powerpoint/2010/main" val="585074915"/>
              </p:ext>
            </p:extLst>
          </p:nvPr>
        </p:nvGraphicFramePr>
        <p:xfrm>
          <a:off x="509967" y="2927272"/>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8186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 Evidence of testing:</a:t>
            </a:r>
            <a:br>
              <a:rPr lang="en-NZ" b="1" dirty="0"/>
            </a:br>
            <a:r>
              <a:rPr lang="en-NZ" sz="3200" b="1" i="1" dirty="0"/>
              <a:t>&lt;Enter component name&gt;</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Use this slide to provide evidence that you have tested your component in accordance with the test plan you developed earlier.</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701034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p:txBody>
          <a:bodyPr/>
          <a:lstStyle/>
          <a:p>
            <a:r>
              <a:rPr lang="en-NZ" b="1"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546483"/>
            <a:ext cx="8767813" cy="1754326"/>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Assemble your components into a working program.  On the slides that follow, please provide a test plan and evidence that your program works as expected.</a:t>
            </a:r>
          </a:p>
          <a:p>
            <a:pPr marL="0" lvl="0" indent="0" algn="l" rtl="0">
              <a:spcBef>
                <a:spcPts val="0"/>
              </a:spcBef>
              <a:spcAft>
                <a:spcPts val="0"/>
              </a:spcAft>
              <a:buClr>
                <a:schemeClr val="dk1"/>
              </a:buClr>
              <a:buSzPts val="1100"/>
              <a:buFont typeface="Arial"/>
              <a:buNone/>
            </a:pPr>
            <a:endParaRPr lang="en-NZ" sz="1800" dirty="0">
              <a:solidFill>
                <a:schemeClr val="dk2"/>
              </a:solidFill>
            </a:endParaRPr>
          </a:p>
          <a:p>
            <a:pPr marL="0" lvl="0" indent="0" algn="l" rtl="0">
              <a:spcBef>
                <a:spcPts val="0"/>
              </a:spcBef>
              <a:spcAft>
                <a:spcPts val="0"/>
              </a:spcAft>
              <a:buClr>
                <a:schemeClr val="dk1"/>
              </a:buClr>
              <a:buSzPts val="1100"/>
              <a:buFont typeface="Arial"/>
              <a:buNone/>
            </a:pPr>
            <a:r>
              <a:rPr lang="en-NZ" sz="1800" dirty="0">
                <a:solidFill>
                  <a:schemeClr val="dk2"/>
                </a:solidFill>
              </a:rPr>
              <a:t>If you are going for M / E, you also need to create extra slides showing how you have used your testing to improve the functionality of your program.  This could mean having multiple test plans (and screenshots) showing several iterations of the assembled program.</a:t>
            </a:r>
          </a:p>
        </p:txBody>
      </p:sp>
    </p:spTree>
    <p:extLst>
      <p:ext uri="{BB962C8B-B14F-4D97-AF65-F5344CB8AC3E}">
        <p14:creationId xmlns:p14="http://schemas.microsoft.com/office/powerpoint/2010/main" val="1084233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171A-A641-4513-B116-739642385FE1}"/>
              </a:ext>
            </a:extLst>
          </p:cNvPr>
          <p:cNvSpPr>
            <a:spLocks noGrp="1"/>
          </p:cNvSpPr>
          <p:nvPr>
            <p:ph type="title"/>
          </p:nvPr>
        </p:nvSpPr>
        <p:spPr/>
        <p:txBody>
          <a:bodyPr/>
          <a:lstStyle/>
          <a:p>
            <a:r>
              <a:rPr lang="en-NZ" b="1" dirty="0"/>
              <a:t>1 Assembled Outcome Testing – </a:t>
            </a:r>
            <a:r>
              <a:rPr lang="en-NZ" b="1" i="1" dirty="0"/>
              <a:t>Test Plan</a:t>
            </a:r>
          </a:p>
        </p:txBody>
      </p:sp>
      <p:sp>
        <p:nvSpPr>
          <p:cNvPr id="3" name="Rectangle 2">
            <a:extLst>
              <a:ext uri="{FF2B5EF4-FFF2-40B4-BE49-F238E27FC236}">
                <a16:creationId xmlns:a16="http://schemas.microsoft.com/office/drawing/2014/main" id="{DFE20FB7-79E2-4CDA-9D18-45BA2EE30A24}"/>
              </a:ext>
            </a:extLst>
          </p:cNvPr>
          <p:cNvSpPr/>
          <p:nvPr/>
        </p:nvSpPr>
        <p:spPr>
          <a:xfrm>
            <a:off x="838199" y="1556108"/>
            <a:ext cx="9682213" cy="1200329"/>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i="1" dirty="0">
                <a:solidFill>
                  <a:schemeClr val="dk2"/>
                </a:solidFill>
              </a:rPr>
              <a:t>Use this slide to provide a test plan for your complete program.  You may wish to create multiple slides so that you can test for expected, boundary and unexpected cases.  </a:t>
            </a:r>
          </a:p>
          <a:p>
            <a:pPr marL="0" lvl="0" indent="0" algn="l" rtl="0">
              <a:spcBef>
                <a:spcPts val="0"/>
              </a:spcBef>
              <a:spcAft>
                <a:spcPts val="0"/>
              </a:spcAft>
              <a:buClr>
                <a:schemeClr val="dk1"/>
              </a:buClr>
              <a:buSzPts val="1100"/>
              <a:buFont typeface="Arial"/>
              <a:buNone/>
            </a:pPr>
            <a:endParaRPr lang="en-NZ" sz="1800" i="1" dirty="0">
              <a:solidFill>
                <a:schemeClr val="dk2"/>
              </a:solidFill>
            </a:endParaRPr>
          </a:p>
          <a:p>
            <a:pPr marL="0" lvl="0" indent="0" algn="l" rtl="0">
              <a:spcBef>
                <a:spcPts val="0"/>
              </a:spcBef>
              <a:spcAft>
                <a:spcPts val="0"/>
              </a:spcAft>
              <a:buClr>
                <a:schemeClr val="dk1"/>
              </a:buClr>
              <a:buSzPts val="1100"/>
              <a:buFont typeface="Arial"/>
              <a:buNone/>
            </a:pPr>
            <a:r>
              <a:rPr lang="en-NZ" sz="1800" i="1" dirty="0">
                <a:solidFill>
                  <a:schemeClr val="dk2"/>
                </a:solidFill>
              </a:rPr>
              <a:t>Remember to test ALL logical pathways so that you can ensure your program works correctly.</a:t>
            </a:r>
          </a:p>
        </p:txBody>
      </p:sp>
    </p:spTree>
    <p:extLst>
      <p:ext uri="{BB962C8B-B14F-4D97-AF65-F5344CB8AC3E}">
        <p14:creationId xmlns:p14="http://schemas.microsoft.com/office/powerpoint/2010/main" val="4083204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171A-A641-4513-B116-739642385FE1}"/>
              </a:ext>
            </a:extLst>
          </p:cNvPr>
          <p:cNvSpPr>
            <a:spLocks noGrp="1"/>
          </p:cNvSpPr>
          <p:nvPr>
            <p:ph type="title"/>
          </p:nvPr>
        </p:nvSpPr>
        <p:spPr/>
        <p:txBody>
          <a:bodyPr/>
          <a:lstStyle/>
          <a:p>
            <a:r>
              <a:rPr lang="en-NZ" b="1" dirty="0"/>
              <a:t>2 Assembled Outcome Testing - </a:t>
            </a:r>
            <a:r>
              <a:rPr lang="en-NZ" b="1" i="1" dirty="0"/>
              <a:t>Evidence</a:t>
            </a:r>
          </a:p>
        </p:txBody>
      </p:sp>
      <p:sp>
        <p:nvSpPr>
          <p:cNvPr id="3" name="Rectangle 2">
            <a:extLst>
              <a:ext uri="{FF2B5EF4-FFF2-40B4-BE49-F238E27FC236}">
                <a16:creationId xmlns:a16="http://schemas.microsoft.com/office/drawing/2014/main" id="{DFE20FB7-79E2-4CDA-9D18-45BA2EE30A24}"/>
              </a:ext>
            </a:extLst>
          </p:cNvPr>
          <p:cNvSpPr/>
          <p:nvPr/>
        </p:nvSpPr>
        <p:spPr>
          <a:xfrm>
            <a:off x="838199" y="1556108"/>
            <a:ext cx="9682213" cy="646331"/>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Create as many slides as needed to provide evidence of testing that your outcome works for expected, boundary and unexpected cases.  </a:t>
            </a:r>
          </a:p>
        </p:txBody>
      </p:sp>
    </p:spTree>
    <p:extLst>
      <p:ext uri="{BB962C8B-B14F-4D97-AF65-F5344CB8AC3E}">
        <p14:creationId xmlns:p14="http://schemas.microsoft.com/office/powerpoint/2010/main" val="3773934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066F-120D-4CF3-8985-4C98C0AA647F}"/>
              </a:ext>
            </a:extLst>
          </p:cNvPr>
          <p:cNvSpPr>
            <a:spLocks noGrp="1"/>
          </p:cNvSpPr>
          <p:nvPr>
            <p:ph type="title"/>
          </p:nvPr>
        </p:nvSpPr>
        <p:spPr/>
        <p:txBody>
          <a:bodyPr/>
          <a:lstStyle/>
          <a:p>
            <a:r>
              <a:rPr lang="en-NZ" b="1" dirty="0"/>
              <a:t>Complex processes - Discussion</a:t>
            </a:r>
          </a:p>
        </p:txBody>
      </p:sp>
      <p:sp>
        <p:nvSpPr>
          <p:cNvPr id="3" name="Rectangle 2">
            <a:extLst>
              <a:ext uri="{FF2B5EF4-FFF2-40B4-BE49-F238E27FC236}">
                <a16:creationId xmlns:a16="http://schemas.microsoft.com/office/drawing/2014/main" id="{587AE7D3-5F44-4638-A690-53362BD9429B}"/>
              </a:ext>
            </a:extLst>
          </p:cNvPr>
          <p:cNvSpPr/>
          <p:nvPr/>
        </p:nvSpPr>
        <p:spPr>
          <a:xfrm>
            <a:off x="838200" y="1470395"/>
            <a:ext cx="8122920" cy="1200329"/>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Discuss how you used (and combined) information gained from the planning, testing and trialling of your components to improve the quality of your program.  Note that synthesising information from planning, testing and trialling of components and then discussing how this led to a high quality outcome is needed for an E grade.</a:t>
            </a:r>
          </a:p>
        </p:txBody>
      </p:sp>
    </p:spTree>
    <p:extLst>
      <p:ext uri="{BB962C8B-B14F-4D97-AF65-F5344CB8AC3E}">
        <p14:creationId xmlns:p14="http://schemas.microsoft.com/office/powerpoint/2010/main" val="520546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[Overtype this with your program name]</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US" sz="1400" dirty="0" err="1">
                <a:hlinkClick r:id="rId2"/>
              </a:rPr>
              <a:t>SmitieC</a:t>
            </a:r>
            <a:r>
              <a:rPr lang="en-US" sz="1400" dirty="0">
                <a:hlinkClick r:id="rId2"/>
              </a:rPr>
              <a:t>/Assessment: Car Game (github.com)</a:t>
            </a: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1400" dirty="0">
                <a:hlinkClick r:id="rId3"/>
              </a:rPr>
              <a:t>Car Game | Trello</a:t>
            </a: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93068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Relevant Implications: Functionality</a:t>
            </a:r>
          </a:p>
        </p:txBody>
      </p:sp>
      <p:sp>
        <p:nvSpPr>
          <p:cNvPr id="8" name="TextBox 7">
            <a:extLst>
              <a:ext uri="{FF2B5EF4-FFF2-40B4-BE49-F238E27FC236}">
                <a16:creationId xmlns:a16="http://schemas.microsoft.com/office/drawing/2014/main" id="{CFD15F97-BF8B-4F0B-82A7-566F0D955109}"/>
              </a:ext>
            </a:extLst>
          </p:cNvPr>
          <p:cNvSpPr txBox="1"/>
          <p:nvPr/>
        </p:nvSpPr>
        <p:spPr>
          <a:xfrm>
            <a:off x="972944" y="1123361"/>
            <a:ext cx="10380856" cy="2554545"/>
          </a:xfrm>
          <a:prstGeom prst="rect">
            <a:avLst/>
          </a:prstGeom>
          <a:noFill/>
        </p:spPr>
        <p:txBody>
          <a:bodyPr wrap="square">
            <a:spAutoFit/>
          </a:bodyPr>
          <a:lstStyle/>
          <a:p>
            <a:r>
              <a:rPr lang="en-US" sz="2000" b="0" i="0" dirty="0">
                <a:effectLst/>
                <a:latin typeface="Whitney"/>
              </a:rPr>
              <a:t>Functionality involves ensuring that the </a:t>
            </a:r>
            <a:r>
              <a:rPr lang="en-US" sz="2000" dirty="0">
                <a:latin typeface="Whitney"/>
              </a:rPr>
              <a:t>price comparison</a:t>
            </a:r>
            <a:r>
              <a:rPr lang="en-US" sz="2000" b="0" i="0" dirty="0">
                <a:effectLst/>
                <a:latin typeface="Whitney"/>
              </a:rPr>
              <a:t> program works as expected. It should work for expected, boundary and unexpected cases. For example, my program asks how much the budget is. It needs to work for a 'sensible' answer like "2" (although quite low) and it should also accept "1" (Lowest allowed</a:t>
            </a:r>
            <a:r>
              <a:rPr lang="en-US" sz="2000" dirty="0">
                <a:latin typeface="Whitney"/>
              </a:rPr>
              <a:t>)</a:t>
            </a:r>
            <a:r>
              <a:rPr lang="en-US" sz="2000" b="0" i="0" dirty="0">
                <a:effectLst/>
                <a:latin typeface="Whitney"/>
              </a:rPr>
              <a:t> and it should not crash if users put in "0" (too low), text or a decimal. </a:t>
            </a:r>
          </a:p>
          <a:p>
            <a:endParaRPr lang="en-US" sz="2000" dirty="0">
              <a:latin typeface="Whitney"/>
            </a:endParaRPr>
          </a:p>
          <a:p>
            <a:r>
              <a:rPr lang="en-US" sz="2000" b="0" i="0" dirty="0">
                <a:effectLst/>
                <a:latin typeface="Whitney"/>
              </a:rPr>
              <a:t>Functionality matters because if a program does crash or gives incorrect output, users will become frustrated. Programs that don't work correctly are of limited use and in real life, if a program does not function It could cause users harm and/or damage the reputation of the developer.</a:t>
            </a:r>
            <a:endParaRPr lang="en-NZ" sz="2000" dirty="0"/>
          </a:p>
        </p:txBody>
      </p:sp>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Relevant Implications: Usability</a:t>
            </a:r>
          </a:p>
        </p:txBody>
      </p:sp>
      <p:sp>
        <p:nvSpPr>
          <p:cNvPr id="5" name="TextBox 4">
            <a:extLst>
              <a:ext uri="{FF2B5EF4-FFF2-40B4-BE49-F238E27FC236}">
                <a16:creationId xmlns:a16="http://schemas.microsoft.com/office/drawing/2014/main" id="{75953464-8DD7-4E71-8BEA-74BEDA207F61}"/>
              </a:ext>
            </a:extLst>
          </p:cNvPr>
          <p:cNvSpPr txBox="1"/>
          <p:nvPr/>
        </p:nvSpPr>
        <p:spPr>
          <a:xfrm>
            <a:off x="984095" y="1303560"/>
            <a:ext cx="10234031" cy="3170099"/>
          </a:xfrm>
          <a:prstGeom prst="rect">
            <a:avLst/>
          </a:prstGeom>
          <a:noFill/>
        </p:spPr>
        <p:txBody>
          <a:bodyPr wrap="square">
            <a:spAutoFit/>
          </a:bodyPr>
          <a:lstStyle/>
          <a:p>
            <a:pPr algn="l" fontAlgn="base"/>
            <a:r>
              <a:rPr lang="en-US" sz="2000" b="0" i="0" dirty="0">
                <a:solidFill>
                  <a:srgbClr val="000000"/>
                </a:solidFill>
                <a:effectLst/>
                <a:latin typeface="inherit"/>
              </a:rPr>
              <a:t>Usability involves making it possible for people to use a program without needing to ask for help. For my Price Comparison, this would mean that the user can easily Input items, price and quantity numbers (including currency), and invalid inputs are not allowed. My aim is to make the program less frustrating to use. Usability is about how easily the end user can accomplish tasks. It deals with issues like making instructions and error messages clear and easy for users to understand. </a:t>
            </a:r>
          </a:p>
          <a:p>
            <a:pPr algn="l" fontAlgn="base">
              <a:buFont typeface="+mj-lt"/>
              <a:buAutoNum type="arabicPeriod"/>
            </a:pPr>
            <a:endParaRPr lang="en-US" sz="2000" dirty="0">
              <a:solidFill>
                <a:srgbClr val="000000"/>
              </a:solidFill>
              <a:latin typeface="inherit"/>
            </a:endParaRPr>
          </a:p>
          <a:p>
            <a:pPr algn="l" fontAlgn="base"/>
            <a:r>
              <a:rPr lang="en-US" sz="2000" b="0" i="0" dirty="0">
                <a:solidFill>
                  <a:srgbClr val="000000"/>
                </a:solidFill>
                <a:effectLst/>
                <a:latin typeface="inherit"/>
              </a:rPr>
              <a:t>Usability matters because if a program is hard to use people will get frustrated and give up. This could result in the program not being used/bought and so the developer would lose money. The consequences of poor usability are very similar to those of poor functionality.</a:t>
            </a:r>
          </a:p>
        </p:txBody>
      </p:sp>
    </p:spTree>
    <p:extLst>
      <p:ext uri="{BB962C8B-B14F-4D97-AF65-F5344CB8AC3E}">
        <p14:creationId xmlns:p14="http://schemas.microsoft.com/office/powerpoint/2010/main" val="2916219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Relevant Implications: Aesthetics</a:t>
            </a:r>
          </a:p>
        </p:txBody>
      </p:sp>
      <p:sp>
        <p:nvSpPr>
          <p:cNvPr id="4" name="TextBox 3">
            <a:extLst>
              <a:ext uri="{FF2B5EF4-FFF2-40B4-BE49-F238E27FC236}">
                <a16:creationId xmlns:a16="http://schemas.microsoft.com/office/drawing/2014/main" id="{A887E53F-55E1-41D2-B133-AC1E3F8DC3FB}"/>
              </a:ext>
            </a:extLst>
          </p:cNvPr>
          <p:cNvSpPr txBox="1"/>
          <p:nvPr/>
        </p:nvSpPr>
        <p:spPr>
          <a:xfrm>
            <a:off x="1117909" y="1585244"/>
            <a:ext cx="9286178" cy="2862322"/>
          </a:xfrm>
          <a:prstGeom prst="rect">
            <a:avLst/>
          </a:prstGeom>
          <a:noFill/>
        </p:spPr>
        <p:txBody>
          <a:bodyPr wrap="square">
            <a:spAutoFit/>
          </a:bodyPr>
          <a:lstStyle/>
          <a:p>
            <a:pPr algn="l" fontAlgn="base"/>
            <a:r>
              <a:rPr lang="en-US" sz="2000" b="0" i="0" dirty="0">
                <a:solidFill>
                  <a:srgbClr val="000000"/>
                </a:solidFill>
                <a:effectLst/>
                <a:latin typeface="inherit"/>
              </a:rPr>
              <a:t>Aesthetics Involves an outcome's overall appearance. A program which has well spaced instructions, prompts and 'decoration' around key messages is more aesthetically pleasing than a program composed of unspaced, plain text. </a:t>
            </a:r>
          </a:p>
          <a:p>
            <a:pPr algn="l" fontAlgn="base"/>
            <a:endParaRPr lang="en-US" sz="2000" b="0" i="0" dirty="0">
              <a:solidFill>
                <a:srgbClr val="000000"/>
              </a:solidFill>
              <a:effectLst/>
              <a:latin typeface="inherit"/>
            </a:endParaRPr>
          </a:p>
          <a:p>
            <a:pPr algn="l" fontAlgn="base"/>
            <a:r>
              <a:rPr lang="en-US" sz="2000" b="0" i="0" dirty="0">
                <a:solidFill>
                  <a:srgbClr val="000000"/>
                </a:solidFill>
                <a:effectLst/>
                <a:latin typeface="inherit"/>
              </a:rPr>
              <a:t>Aesthetics matters because users prefer interfaces which are attractive over those that are plain and boring. Although what I can do in a text-based program to make It aesthetically pleasing is somewhat limited, so doing what I can with good spacing and appropriate decoration will make the program better for the user than If It is just plain blocks of text.</a:t>
            </a:r>
          </a:p>
        </p:txBody>
      </p:sp>
    </p:spTree>
    <p:extLst>
      <p:ext uri="{BB962C8B-B14F-4D97-AF65-F5344CB8AC3E}">
        <p14:creationId xmlns:p14="http://schemas.microsoft.com/office/powerpoint/2010/main" val="4241644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Relevant Implications: Social</a:t>
            </a:r>
          </a:p>
        </p:txBody>
      </p:sp>
      <p:sp>
        <p:nvSpPr>
          <p:cNvPr id="4" name="TextBox 3">
            <a:extLst>
              <a:ext uri="{FF2B5EF4-FFF2-40B4-BE49-F238E27FC236}">
                <a16:creationId xmlns:a16="http://schemas.microsoft.com/office/drawing/2014/main" id="{48B07DDA-7E75-43DE-AFDE-7FDDD6E83481}"/>
              </a:ext>
            </a:extLst>
          </p:cNvPr>
          <p:cNvSpPr txBox="1"/>
          <p:nvPr/>
        </p:nvSpPr>
        <p:spPr>
          <a:xfrm>
            <a:off x="838200" y="1322960"/>
            <a:ext cx="10391078" cy="3477875"/>
          </a:xfrm>
          <a:prstGeom prst="rect">
            <a:avLst/>
          </a:prstGeom>
          <a:noFill/>
        </p:spPr>
        <p:txBody>
          <a:bodyPr wrap="square">
            <a:spAutoFit/>
          </a:bodyPr>
          <a:lstStyle/>
          <a:p>
            <a:pPr algn="l" fontAlgn="base"/>
            <a:r>
              <a:rPr lang="en-US" sz="2000" b="0" i="0" dirty="0">
                <a:solidFill>
                  <a:srgbClr val="000000"/>
                </a:solidFill>
                <a:effectLst/>
                <a:latin typeface="inherit"/>
              </a:rPr>
              <a:t>The social implications of an outcome involve how it affects users, the wider community and society as a whole. For example, gambling games can have a negative effect on society if there are no safeguards in place to limit users from excessive losses. These social implications matter because If they are not considered and addressed, an outcome could have unintended consequences. </a:t>
            </a:r>
          </a:p>
          <a:p>
            <a:pPr algn="l" fontAlgn="base"/>
            <a:r>
              <a:rPr lang="en-US" sz="2000" b="0" i="0" dirty="0">
                <a:solidFill>
                  <a:srgbClr val="000000"/>
                </a:solidFill>
                <a:effectLst/>
                <a:latin typeface="inherit"/>
              </a:rPr>
              <a:t>In the case of the Price Comparison program, It is hoped that the program will benefit </a:t>
            </a:r>
            <a:r>
              <a:rPr lang="en-US" sz="2000" dirty="0">
                <a:solidFill>
                  <a:srgbClr val="000000"/>
                </a:solidFill>
                <a:latin typeface="inherit"/>
              </a:rPr>
              <a:t>everyone that uses the program, because the end product should help them save money based on quantity. </a:t>
            </a:r>
            <a:r>
              <a:rPr lang="en-US" sz="2000" b="0" i="0" dirty="0">
                <a:solidFill>
                  <a:srgbClr val="000000"/>
                </a:solidFill>
                <a:effectLst/>
                <a:latin typeface="inherit"/>
              </a:rPr>
              <a:t>It Is Important that the interface has language appropriate and comprehensible to the community I will be targeting. I have opted for relaxed</a:t>
            </a:r>
            <a:r>
              <a:rPr lang="en-US" sz="2000" dirty="0">
                <a:solidFill>
                  <a:srgbClr val="000000"/>
                </a:solidFill>
                <a:latin typeface="inherit"/>
              </a:rPr>
              <a:t> un</a:t>
            </a:r>
            <a:r>
              <a:rPr lang="en-US" sz="2000" b="0" i="0" dirty="0">
                <a:solidFill>
                  <a:srgbClr val="000000"/>
                </a:solidFill>
                <a:effectLst/>
                <a:latin typeface="inherit"/>
              </a:rPr>
              <a:t>formal language in the wording of my error messages, making the outcome suitable for our intended audience (users aged 12 and up). The language is gender neutral and is easy to understand.</a:t>
            </a:r>
          </a:p>
        </p:txBody>
      </p:sp>
    </p:spTree>
    <p:extLst>
      <p:ext uri="{BB962C8B-B14F-4D97-AF65-F5344CB8AC3E}">
        <p14:creationId xmlns:p14="http://schemas.microsoft.com/office/powerpoint/2010/main" val="1843682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p:txBody>
          <a:bodyPr/>
          <a:lstStyle/>
          <a:p>
            <a:r>
              <a:rPr lang="en-NZ" b="1" dirty="0"/>
              <a:t>Graphical User Interface - design:</a:t>
            </a:r>
            <a:endParaRPr lang="en-NZ" dirty="0"/>
          </a:p>
        </p:txBody>
      </p:sp>
      <p:sp>
        <p:nvSpPr>
          <p:cNvPr id="4" name="Rectangle 3">
            <a:extLst>
              <a:ext uri="{FF2B5EF4-FFF2-40B4-BE49-F238E27FC236}">
                <a16:creationId xmlns:a16="http://schemas.microsoft.com/office/drawing/2014/main" id="{937BF58F-E358-4625-919F-7C3D6EEBA8FB}"/>
              </a:ext>
            </a:extLst>
          </p:cNvPr>
          <p:cNvSpPr/>
          <p:nvPr/>
        </p:nvSpPr>
        <p:spPr>
          <a:xfrm>
            <a:off x="838200" y="1690688"/>
            <a:ext cx="9999846" cy="392159"/>
          </a:xfrm>
          <a:prstGeom prst="rect">
            <a:avLst/>
          </a:prstGeom>
        </p:spPr>
        <p:txBody>
          <a:bodyPr wrap="square">
            <a:spAutoFit/>
          </a:bodyPr>
          <a:lstStyle/>
          <a:p>
            <a:pPr>
              <a:lnSpc>
                <a:spcPct val="115000"/>
              </a:lnSpc>
            </a:pPr>
            <a:r>
              <a:rPr lang="en-NZ" i="1" dirty="0"/>
              <a:t>Create wireframes for your program’s GUI.  Please place them on this slide.</a:t>
            </a:r>
          </a:p>
        </p:txBody>
      </p:sp>
    </p:spTree>
    <p:extLst>
      <p:ext uri="{BB962C8B-B14F-4D97-AF65-F5344CB8AC3E}">
        <p14:creationId xmlns:p14="http://schemas.microsoft.com/office/powerpoint/2010/main" val="3760331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p:txBody>
          <a:bodyPr/>
          <a:lstStyle/>
          <a:p>
            <a:r>
              <a:rPr lang="en-NZ" b="1" dirty="0"/>
              <a:t>Program Structure:</a:t>
            </a:r>
            <a:endParaRPr lang="en-NZ" dirty="0"/>
          </a:p>
        </p:txBody>
      </p:sp>
      <p:sp>
        <p:nvSpPr>
          <p:cNvPr id="4" name="Rectangle 3">
            <a:extLst>
              <a:ext uri="{FF2B5EF4-FFF2-40B4-BE49-F238E27FC236}">
                <a16:creationId xmlns:a16="http://schemas.microsoft.com/office/drawing/2014/main" id="{937BF58F-E358-4625-919F-7C3D6EEBA8FB}"/>
              </a:ext>
            </a:extLst>
          </p:cNvPr>
          <p:cNvSpPr/>
          <p:nvPr/>
        </p:nvSpPr>
        <p:spPr>
          <a:xfrm>
            <a:off x="838200" y="1690688"/>
            <a:ext cx="9999846" cy="1029256"/>
          </a:xfrm>
          <a:prstGeom prst="rect">
            <a:avLst/>
          </a:prstGeom>
        </p:spPr>
        <p:txBody>
          <a:bodyPr wrap="square">
            <a:spAutoFit/>
          </a:bodyPr>
          <a:lstStyle/>
          <a:p>
            <a:pPr>
              <a:lnSpc>
                <a:spcPct val="115000"/>
              </a:lnSpc>
            </a:pPr>
            <a:r>
              <a:rPr lang="en-NZ" i="1" dirty="0"/>
              <a:t>Create a diagram showing your program’s structure and outline the classes and functions that you plan on developing.  You are welcome to edit this slide once you start developing the outcome BUT when you do that, you should show what has changed and explain why those changes were needed.</a:t>
            </a:r>
          </a:p>
        </p:txBody>
      </p:sp>
    </p:spTree>
    <p:extLst>
      <p:ext uri="{BB962C8B-B14F-4D97-AF65-F5344CB8AC3E}">
        <p14:creationId xmlns:p14="http://schemas.microsoft.com/office/powerpoint/2010/main" val="247407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p:txBody>
          <a:bodyPr/>
          <a:lstStyle/>
          <a:p>
            <a:r>
              <a:rPr lang="en-NZ" b="1" dirty="0"/>
              <a:t>Problem Decomposition:</a:t>
            </a:r>
            <a:endParaRPr lang="en-NZ" dirty="0"/>
          </a:p>
        </p:txBody>
      </p:sp>
      <p:sp>
        <p:nvSpPr>
          <p:cNvPr id="4" name="Rectangle 3">
            <a:extLst>
              <a:ext uri="{FF2B5EF4-FFF2-40B4-BE49-F238E27FC236}">
                <a16:creationId xmlns:a16="http://schemas.microsoft.com/office/drawing/2014/main" id="{937BF58F-E358-4625-919F-7C3D6EEBA8FB}"/>
              </a:ext>
            </a:extLst>
          </p:cNvPr>
          <p:cNvSpPr/>
          <p:nvPr/>
        </p:nvSpPr>
        <p:spPr>
          <a:xfrm>
            <a:off x="838200" y="1690688"/>
            <a:ext cx="9999846" cy="3632405"/>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Provide evidence showing that you have decomposed the task.  This can be in the form of a </a:t>
            </a:r>
            <a:r>
              <a:rPr lang="en-NZ" sz="1800" dirty="0" err="1">
                <a:solidFill>
                  <a:schemeClr val="dk2"/>
                </a:solidFill>
              </a:rPr>
              <a:t>trello</a:t>
            </a:r>
            <a:r>
              <a:rPr lang="en-NZ" sz="1800" dirty="0">
                <a:solidFill>
                  <a:schemeClr val="dk2"/>
                </a:solidFill>
              </a:rPr>
              <a:t> screenshot or a list of components.  If necessary, you may revisit this slide and add to it or edit it as you create your outcome.  When you make changes to this slide, please date the changes and explain why they were made (this can help provide evidence for M / E grades).</a:t>
            </a:r>
          </a:p>
          <a:p>
            <a:pPr marL="0" lvl="0" indent="0" algn="l" rtl="0">
              <a:spcBef>
                <a:spcPts val="0"/>
              </a:spcBef>
              <a:spcAft>
                <a:spcPts val="0"/>
              </a:spcAft>
              <a:buClr>
                <a:schemeClr val="dk1"/>
              </a:buClr>
              <a:buSzPts val="1100"/>
              <a:buFont typeface="Arial"/>
              <a:buNone/>
            </a:pPr>
            <a:endParaRPr lang="en-NZ" sz="1800" dirty="0">
              <a:solidFill>
                <a:schemeClr val="dk2"/>
              </a:solidFill>
            </a:endParaRPr>
          </a:p>
          <a:p>
            <a:pPr marL="0" lvl="0" indent="0" algn="l" rtl="0">
              <a:spcBef>
                <a:spcPts val="0"/>
              </a:spcBef>
              <a:spcAft>
                <a:spcPts val="0"/>
              </a:spcAft>
              <a:buClr>
                <a:schemeClr val="dk1"/>
              </a:buClr>
              <a:buSzPts val="1100"/>
              <a:buFont typeface="Arial"/>
              <a:buNone/>
            </a:pPr>
            <a:r>
              <a:rPr lang="en-NZ" sz="1800" i="1" dirty="0">
                <a:solidFill>
                  <a:schemeClr val="dk2"/>
                </a:solidFill>
              </a:rPr>
              <a:t>Hint: Use the structure you developed earlier to work out what components you need.  For each function, you should have at least one component. </a:t>
            </a:r>
          </a:p>
          <a:p>
            <a:pPr>
              <a:lnSpc>
                <a:spcPct val="115000"/>
              </a:lnSpc>
              <a:spcAft>
                <a:spcPts val="0"/>
              </a:spcAft>
            </a:pPr>
            <a:r>
              <a:rPr lang="en-NZ" dirty="0">
                <a:latin typeface="Arial" panose="020B0604020202020204" pitchFamily="34" charset="0"/>
                <a:ea typeface="Arial" panose="020B0604020202020204" pitchFamily="34" charset="0"/>
              </a:rPr>
              <a:t> </a:t>
            </a:r>
          </a:p>
          <a:p>
            <a:pPr>
              <a:lnSpc>
                <a:spcPct val="115000"/>
              </a:lnSpc>
              <a:spcAft>
                <a:spcPts val="0"/>
              </a:spcAft>
            </a:pPr>
            <a:r>
              <a:rPr lang="en-NZ" sz="2000" b="1" dirty="0">
                <a:effectLst/>
                <a:latin typeface="Arial" panose="020B0604020202020204" pitchFamily="34" charset="0"/>
                <a:ea typeface="Arial" panose="020B0604020202020204" pitchFamily="34" charset="0"/>
              </a:rPr>
              <a:t>Task Components</a:t>
            </a:r>
            <a:endParaRPr lang="en-NZ" dirty="0">
              <a:latin typeface="Arial" panose="020B0604020202020204" pitchFamily="34" charset="0"/>
              <a:ea typeface="Arial" panose="020B0604020202020204" pitchFamily="34" charset="0"/>
            </a:endParaRP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Put</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Components</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here</a:t>
            </a:r>
          </a:p>
        </p:txBody>
      </p:sp>
    </p:spTree>
    <p:extLst>
      <p:ext uri="{BB962C8B-B14F-4D97-AF65-F5344CB8AC3E}">
        <p14:creationId xmlns:p14="http://schemas.microsoft.com/office/powerpoint/2010/main" val="214624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12aa44a7-9dfd-4ca0-86a8-cc75321b874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653CD421917B4ABFB2FF890D072FA1" ma:contentTypeVersion="3" ma:contentTypeDescription="Create a new document." ma:contentTypeScope="" ma:versionID="c58b526d3fc989d9439617c3e8695d30">
  <xsd:schema xmlns:xsd="http://www.w3.org/2001/XMLSchema" xmlns:xs="http://www.w3.org/2001/XMLSchema" xmlns:p="http://schemas.microsoft.com/office/2006/metadata/properties" xmlns:ns2="12aa44a7-9dfd-4ca0-86a8-cc75321b8748" targetNamespace="http://schemas.microsoft.com/office/2006/metadata/properties" ma:root="true" ma:fieldsID="d941548c3405a86ea95c85affbb287d0" ns2:_="">
    <xsd:import namespace="12aa44a7-9dfd-4ca0-86a8-cc75321b8748"/>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aa44a7-9dfd-4ca0-86a8-cc75321b8748"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C50612E-F1E5-4F56-91C6-EC12B0BDAC14}">
  <ds:schemaRefs>
    <ds:schemaRef ds:uri="http://schemas.microsoft.com/office/2006/metadata/properties"/>
    <ds:schemaRef ds:uri="http://schemas.microsoft.com/office/infopath/2007/PartnerControls"/>
    <ds:schemaRef ds:uri="12aa44a7-9dfd-4ca0-86a8-cc75321b8748"/>
  </ds:schemaRefs>
</ds:datastoreItem>
</file>

<file path=customXml/itemProps2.xml><?xml version="1.0" encoding="utf-8"?>
<ds:datastoreItem xmlns:ds="http://schemas.openxmlformats.org/officeDocument/2006/customXml" ds:itemID="{D88AC42B-C4F1-4434-9D5A-895EE65820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2aa44a7-9dfd-4ca0-86a8-cc75321b87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660B88-93BD-441B-8193-7A1E5DE6F2E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258</TotalTime>
  <Words>1983</Words>
  <Application>Microsoft Office PowerPoint</Application>
  <PresentationFormat>Widescreen</PresentationFormat>
  <Paragraphs>117</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inherit</vt:lpstr>
      <vt:lpstr>Whitney</vt:lpstr>
      <vt:lpstr>Office Theme</vt:lpstr>
      <vt:lpstr>AS91906 (3.7) &amp; AS91907(3.8) Documentation</vt:lpstr>
      <vt:lpstr>[Overtype this with your program name]</vt:lpstr>
      <vt:lpstr>Relevant Implications: Functionality</vt:lpstr>
      <vt:lpstr>Relevant Implications: Usability</vt:lpstr>
      <vt:lpstr>Relevant Implications: Aesthetics</vt:lpstr>
      <vt:lpstr>Relevant Implications: Social</vt:lpstr>
      <vt:lpstr>Graphical User Interface - design:</vt:lpstr>
      <vt:lpstr>Program Structure:</vt:lpstr>
      <vt:lpstr>Problem Decomposition:</vt:lpstr>
      <vt:lpstr>Component development:</vt:lpstr>
      <vt:lpstr>1 Component Planning: &lt;Enter component name&gt;</vt:lpstr>
      <vt:lpstr>2 Component Test Plan:  &lt;Enter component name&gt;</vt:lpstr>
      <vt:lpstr>3 Evidence of testing: &lt;Enter component name&gt;</vt:lpstr>
      <vt:lpstr>Assembled Outcome Testing:</vt:lpstr>
      <vt:lpstr>1 Assembled Outcome Testing – Test Plan</vt:lpstr>
      <vt:lpstr>2 Assembled Outcome Testing - Evidence</vt:lpstr>
      <vt:lpstr>Complex processes -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Conor Smith</cp:lastModifiedBy>
  <cp:revision>13</cp:revision>
  <dcterms:created xsi:type="dcterms:W3CDTF">2020-03-13T23:52:53Z</dcterms:created>
  <dcterms:modified xsi:type="dcterms:W3CDTF">2023-05-11T23:45:17Z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0x0101001F653CD421917B4ABFB2FF890D072FA1</vt:lpwstr>
  </property>
</Properties>
</file>