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77" r:id="rId6"/>
    <p:sldId id="278" r:id="rId7"/>
    <p:sldId id="280" r:id="rId8"/>
    <p:sldId id="281" r:id="rId9"/>
    <p:sldId id="282" r:id="rId10"/>
    <p:sldId id="260" r:id="rId11"/>
    <p:sldId id="272" r:id="rId12"/>
    <p:sldId id="271" r:id="rId13"/>
    <p:sldId id="262" r:id="rId14"/>
    <p:sldId id="273" r:id="rId15"/>
    <p:sldId id="274" r:id="rId16"/>
    <p:sldId id="276" r:id="rId17"/>
    <p:sldId id="263" r:id="rId18"/>
    <p:sldId id="264" r:id="rId19"/>
    <p:sldId id="275"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F8EE7-E92D-4C89-905A-9A2ACB7D2A64}" v="1" dt="2021-11-12T21:38:41.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pChg chg="mod">
          <ac:chgData name="Patrick Baker" userId="dbad0e87-82bb-43bf-9a70-a6d8fad31ef1" providerId="ADAL" clId="{C82FCFA8-26CF-4B8D-A10B-B69B44208DB2}" dt="2021-02-13T23:20:46.943" v="8" actId="27636"/>
          <ac:spMkLst>
            <pc:docMk/>
            <pc:sldMk cId="1362934084" sldId="256"/>
            <ac:spMk id="2" creationId="{A96C2811-5704-42C1-869B-16E29CB6572E}"/>
          </ac:spMkLst>
        </pc:spChg>
      </pc:sld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pChg chg="mod">
          <ac:chgData name="Patrick Baker" userId="dbad0e87-82bb-43bf-9a70-a6d8fad31ef1" providerId="ADAL" clId="{4B3D50FB-4691-4683-8BD7-3829EA11017B}" dt="2021-03-03T03:22:07.614" v="765" actId="1076"/>
          <ac:spMkLst>
            <pc:docMk/>
            <pc:sldMk cId="3838895173" sldId="258"/>
            <ac:spMk id="3" creationId="{58DD00F9-2344-45F4-B745-B1FF6594539B}"/>
          </ac:spMkLst>
        </pc:spChg>
      </pc:sldChg>
      <pc:sldChg chg="addSp modSp mod modNotesTx">
        <pc:chgData name="Patrick Baker" userId="dbad0e87-82bb-43bf-9a70-a6d8fad31ef1" providerId="ADAL" clId="{4B3D50FB-4691-4683-8BD7-3829EA11017B}" dt="2021-03-06T23:14:08.505" v="917" actId="20577"/>
        <pc:sldMkLst>
          <pc:docMk/>
          <pc:sldMk cId="2158459777" sldId="259"/>
        </pc:sldMkLst>
        <pc:spChg chg="mod">
          <ac:chgData name="Patrick Baker" userId="dbad0e87-82bb-43bf-9a70-a6d8fad31ef1" providerId="ADAL" clId="{4B3D50FB-4691-4683-8BD7-3829EA11017B}" dt="2021-03-03T02:49:26.579" v="143" actId="20577"/>
          <ac:spMkLst>
            <pc:docMk/>
            <pc:sldMk cId="2158459777" sldId="259"/>
            <ac:spMk id="2" creationId="{0D168B5A-EFF4-4803-8DA6-5994B306EBAF}"/>
          </ac:spMkLst>
        </pc:spChg>
        <pc:spChg chg="mod">
          <ac:chgData name="Patrick Baker" userId="dbad0e87-82bb-43bf-9a70-a6d8fad31ef1" providerId="ADAL" clId="{4B3D50FB-4691-4683-8BD7-3829EA11017B}" dt="2021-03-03T04:41:42.037" v="909"/>
          <ac:spMkLst>
            <pc:docMk/>
            <pc:sldMk cId="2158459777" sldId="259"/>
            <ac:spMk id="3" creationId="{58DD00F9-2344-45F4-B745-B1FF6594539B}"/>
          </ac:spMkLst>
        </pc:spChg>
        <pc:graphicFrameChg chg="add mod modGraphic">
          <ac:chgData name="Patrick Baker" userId="dbad0e87-82bb-43bf-9a70-a6d8fad31ef1" providerId="ADAL" clId="{4B3D50FB-4691-4683-8BD7-3829EA11017B}" dt="2021-03-06T23:14:08.505" v="917" actId="20577"/>
          <ac:graphicFrameMkLst>
            <pc:docMk/>
            <pc:sldMk cId="2158459777" sldId="259"/>
            <ac:graphicFrameMk id="4" creationId="{9670AB56-87E8-4440-B5EB-1FE1C4986CA9}"/>
          </ac:graphicFrameMkLst>
        </pc:graphicFrameChg>
      </pc:sldChg>
      <pc:sldChg chg="modSp mod modNotesTx">
        <pc:chgData name="Patrick Baker" userId="dbad0e87-82bb-43bf-9a70-a6d8fad31ef1" providerId="ADAL" clId="{4B3D50FB-4691-4683-8BD7-3829EA11017B}" dt="2021-03-03T03:23:42.404" v="813" actId="20577"/>
        <pc:sldMkLst>
          <pc:docMk/>
          <pc:sldMk cId="3760331451" sldId="260"/>
        </pc:sldMkLst>
        <pc:spChg chg="mod">
          <ac:chgData name="Patrick Baker" userId="dbad0e87-82bb-43bf-9a70-a6d8fad31ef1" providerId="ADAL" clId="{4B3D50FB-4691-4683-8BD7-3829EA11017B}" dt="2021-03-03T03:23:42.404" v="813" actId="20577"/>
          <ac:spMkLst>
            <pc:docMk/>
            <pc:sldMk cId="3760331451" sldId="260"/>
            <ac:spMk id="2" creationId="{321F8E66-F9B8-4062-8E8D-D5ADB11625DA}"/>
          </ac:spMkLst>
        </pc:spChg>
        <pc:spChg chg="mod">
          <ac:chgData name="Patrick Baker" userId="dbad0e87-82bb-43bf-9a70-a6d8fad31ef1" providerId="ADAL" clId="{4B3D50FB-4691-4683-8BD7-3829EA11017B}" dt="2021-03-03T02:52:16.351" v="291"/>
          <ac:spMkLst>
            <pc:docMk/>
            <pc:sldMk cId="3760331451" sldId="260"/>
            <ac:spMk id="4" creationId="{937BF58F-E358-4625-919F-7C3D6EEBA8FB}"/>
          </ac:spMkLst>
        </pc:spChg>
      </pc:sldChg>
      <pc:sldChg chg="modSp del mod setBg modNotesTx">
        <pc:chgData name="Patrick Baker" userId="dbad0e87-82bb-43bf-9a70-a6d8fad31ef1" providerId="ADAL" clId="{4B3D50FB-4691-4683-8BD7-3829EA11017B}" dt="2021-03-03T03:24:25.694" v="814" actId="47"/>
        <pc:sldMkLst>
          <pc:docMk/>
          <pc:sldMk cId="1357549755" sldId="261"/>
        </pc:sldMkLst>
        <pc:spChg chg="mod">
          <ac:chgData name="Patrick Baker" userId="dbad0e87-82bb-43bf-9a70-a6d8fad31ef1" providerId="ADAL" clId="{4B3D50FB-4691-4683-8BD7-3829EA11017B}" dt="2021-03-03T02:53:58.440" v="299" actId="20577"/>
          <ac:spMkLst>
            <pc:docMk/>
            <pc:sldMk cId="1357549755" sldId="261"/>
            <ac:spMk id="2" creationId="{D62183D5-E1F8-4917-B0BA-FC2E62047445}"/>
          </ac:spMkLst>
        </pc:spChg>
      </pc:sldChg>
      <pc:sldChg chg="addSp delSp modSp mod setBg modNotesTx">
        <pc:chgData name="Patrick Baker" userId="dbad0e87-82bb-43bf-9a70-a6d8fad31ef1" providerId="ADAL" clId="{4B3D50FB-4691-4683-8BD7-3829EA11017B}" dt="2021-03-06T23:14:38.848" v="922"/>
        <pc:sldMkLst>
          <pc:docMk/>
          <pc:sldMk cId="1252673013" sldId="262"/>
        </pc:sldMkLst>
        <pc:spChg chg="mod">
          <ac:chgData name="Patrick Baker" userId="dbad0e87-82bb-43bf-9a70-a6d8fad31ef1" providerId="ADAL" clId="{4B3D50FB-4691-4683-8BD7-3829EA11017B}" dt="2021-03-03T02:54:58.422" v="338" actId="20577"/>
          <ac:spMkLst>
            <pc:docMk/>
            <pc:sldMk cId="1252673013" sldId="262"/>
            <ac:spMk id="2" creationId="{929346B1-21F7-4D6B-B685-2CCB524F66E9}"/>
          </ac:spMkLst>
        </pc:spChg>
        <pc:spChg chg="mod">
          <ac:chgData name="Patrick Baker" userId="dbad0e87-82bb-43bf-9a70-a6d8fad31ef1" providerId="ADAL" clId="{4B3D50FB-4691-4683-8BD7-3829EA11017B}" dt="2021-03-03T02:55:58.149" v="343" actId="20577"/>
          <ac:spMkLst>
            <pc:docMk/>
            <pc:sldMk cId="1252673013" sldId="262"/>
            <ac:spMk id="3" creationId="{F1803FB6-918B-4C8E-9C25-3ECDA665EC35}"/>
          </ac:spMkLst>
        </pc:spChg>
        <pc:spChg chg="add del mod">
          <ac:chgData name="Patrick Baker" userId="dbad0e87-82bb-43bf-9a70-a6d8fad31ef1" providerId="ADAL" clId="{4B3D50FB-4691-4683-8BD7-3829EA11017B}" dt="2021-03-06T23:14:26.653" v="919"/>
          <ac:spMkLst>
            <pc:docMk/>
            <pc:sldMk cId="1252673013" sldId="262"/>
            <ac:spMk id="4" creationId="{AEA890AE-9A29-412B-9FFE-72C54881BFA6}"/>
          </ac:spMkLst>
        </pc:spChg>
        <pc:spChg chg="add del mod">
          <ac:chgData name="Patrick Baker" userId="dbad0e87-82bb-43bf-9a70-a6d8fad31ef1" providerId="ADAL" clId="{4B3D50FB-4691-4683-8BD7-3829EA11017B}" dt="2021-03-06T23:14:32.847" v="921"/>
          <ac:spMkLst>
            <pc:docMk/>
            <pc:sldMk cId="1252673013" sldId="262"/>
            <ac:spMk id="5" creationId="{E183348F-34B4-45BC-AE4C-D86125F45714}"/>
          </ac:spMkLst>
        </pc:spChg>
      </pc:sldChg>
      <pc:sldChg chg="modSp mod setBg modNotesTx">
        <pc:chgData name="Patrick Baker" userId="dbad0e87-82bb-43bf-9a70-a6d8fad31ef1" providerId="ADAL" clId="{4B3D50FB-4691-4683-8BD7-3829EA11017B}" dt="2021-03-03T03:12:10.283" v="551"/>
        <pc:sldMkLst>
          <pc:docMk/>
          <pc:sldMk cId="1084233196" sldId="263"/>
        </pc:sldMkLst>
        <pc:spChg chg="mod">
          <ac:chgData name="Patrick Baker" userId="dbad0e87-82bb-43bf-9a70-a6d8fad31ef1" providerId="ADAL" clId="{4B3D50FB-4691-4683-8BD7-3829EA11017B}" dt="2021-03-03T03:06:47.297" v="521"/>
          <ac:spMkLst>
            <pc:docMk/>
            <pc:sldMk cId="1084233196" sldId="263"/>
            <ac:spMk id="3" creationId="{DB8F61FF-932E-477F-82DD-3F6BB93999C0}"/>
          </ac:spMkLst>
        </pc:spChg>
      </pc:sldChg>
      <pc:sldChg chg="modSp mod modNotesTx">
        <pc:chgData name="Patrick Baker" userId="dbad0e87-82bb-43bf-9a70-a6d8fad31ef1" providerId="ADAL" clId="{4B3D50FB-4691-4683-8BD7-3829EA11017B}" dt="2021-03-06T23:14:54.062" v="923"/>
        <pc:sldMkLst>
          <pc:docMk/>
          <pc:sldMk cId="4083204153" sldId="264"/>
        </pc:sldMkLst>
        <pc:spChg chg="mod">
          <ac:chgData name="Patrick Baker" userId="dbad0e87-82bb-43bf-9a70-a6d8fad31ef1" providerId="ADAL" clId="{4B3D50FB-4691-4683-8BD7-3829EA11017B}" dt="2021-03-03T03:15:46.533" v="591" actId="114"/>
          <ac:spMkLst>
            <pc:docMk/>
            <pc:sldMk cId="4083204153" sldId="264"/>
            <ac:spMk id="2" creationId="{2BA6171A-A641-4513-B116-739642385FE1}"/>
          </ac:spMkLst>
        </pc:spChg>
        <pc:spChg chg="mod">
          <ac:chgData name="Patrick Baker" userId="dbad0e87-82bb-43bf-9a70-a6d8fad31ef1" providerId="ADAL" clId="{4B3D50FB-4691-4683-8BD7-3829EA11017B}" dt="2021-03-03T03:09:30.312" v="549" actId="114"/>
          <ac:spMkLst>
            <pc:docMk/>
            <pc:sldMk cId="4083204153" sldId="264"/>
            <ac:spMk id="3" creationId="{DFE20FB7-79E2-4CDA-9D18-45BA2EE30A24}"/>
          </ac:spMkLst>
        </pc:spChg>
      </pc:sldChg>
      <pc:sldChg chg="modSp mod modNotesTx">
        <pc:chgData name="Patrick Baker" userId="dbad0e87-82bb-43bf-9a70-a6d8fad31ef1" providerId="ADAL" clId="{4B3D50FB-4691-4683-8BD7-3829EA11017B}" dt="2021-03-03T03:17:42.710" v="635"/>
        <pc:sldMkLst>
          <pc:docMk/>
          <pc:sldMk cId="520546384" sldId="265"/>
        </pc:sldMkLst>
        <pc:spChg chg="mod">
          <ac:chgData name="Patrick Baker" userId="dbad0e87-82bb-43bf-9a70-a6d8fad31ef1" providerId="ADAL" clId="{4B3D50FB-4691-4683-8BD7-3829EA11017B}" dt="2021-03-03T03:16:33.873" v="621" actId="20577"/>
          <ac:spMkLst>
            <pc:docMk/>
            <pc:sldMk cId="520546384" sldId="265"/>
            <ac:spMk id="2" creationId="{9BF3066F-120D-4CF3-8985-4C98C0AA647F}"/>
          </ac:spMkLst>
        </pc:spChg>
        <pc:spChg chg="mod">
          <ac:chgData name="Patrick Baker" userId="dbad0e87-82bb-43bf-9a70-a6d8fad31ef1" providerId="ADAL" clId="{4B3D50FB-4691-4683-8BD7-3829EA11017B}" dt="2021-03-03T03:17:33.140" v="634" actId="20577"/>
          <ac:spMkLst>
            <pc:docMk/>
            <pc:sldMk cId="520546384" sldId="265"/>
            <ac:spMk id="3" creationId="{587AE7D3-5F44-4638-A690-53362BD9429B}"/>
          </ac:spMkLst>
        </pc:spChg>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pChg chg="mod">
          <ac:chgData name="Patrick Baker" userId="dbad0e87-82bb-43bf-9a70-a6d8fad31ef1" providerId="ADAL" clId="{4B3D50FB-4691-4683-8BD7-3829EA11017B}" dt="2021-03-03T03:21:26.963" v="757" actId="20577"/>
          <ac:spMkLst>
            <pc:docMk/>
            <pc:sldMk cId="3511152279" sldId="267"/>
            <ac:spMk id="3" creationId="{A3D8EE30-6AF3-45A7-A558-0328D35BB144}"/>
          </ac:spMkLst>
        </pc:spChg>
        <pc:spChg chg="mod">
          <ac:chgData name="Patrick Baker" userId="dbad0e87-82bb-43bf-9a70-a6d8fad31ef1" providerId="ADAL" clId="{4B3D50FB-4691-4683-8BD7-3829EA11017B}" dt="2021-03-03T03:20:57.279" v="718" actId="1076"/>
          <ac:spMkLst>
            <pc:docMk/>
            <pc:sldMk cId="3511152279" sldId="267"/>
            <ac:spMk id="4" creationId="{1BFB8283-ACD1-4F11-BA17-C1ADBF6A83EF}"/>
          </ac:spMkLst>
        </pc:spChg>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pChg chg="mod">
          <ac:chgData name="Patrick Baker" userId="dbad0e87-82bb-43bf-9a70-a6d8fad31ef1" providerId="ADAL" clId="{4B3D50FB-4691-4683-8BD7-3829EA11017B}" dt="2021-03-03T02:46:21.902" v="116" actId="20577"/>
          <ac:spMkLst>
            <pc:docMk/>
            <pc:sldMk cId="21462492" sldId="271"/>
            <ac:spMk id="2" creationId="{321F8E66-F9B8-4062-8E8D-D5ADB11625DA}"/>
          </ac:spMkLst>
        </pc:spChg>
        <pc:spChg chg="mod">
          <ac:chgData name="Patrick Baker" userId="dbad0e87-82bb-43bf-9a70-a6d8fad31ef1" providerId="ADAL" clId="{4B3D50FB-4691-4683-8BD7-3829EA11017B}" dt="2021-03-03T02:48:13.672" v="132" actId="6549"/>
          <ac:spMkLst>
            <pc:docMk/>
            <pc:sldMk cId="21462492" sldId="271"/>
            <ac:spMk id="4" creationId="{937BF58F-E358-4625-919F-7C3D6EEBA8FB}"/>
          </ac:spMkLst>
        </pc:spChg>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pChg chg="mod">
          <ac:chgData name="Patrick Baker" userId="dbad0e87-82bb-43bf-9a70-a6d8fad31ef1" providerId="ADAL" clId="{4B3D50FB-4691-4683-8BD7-3829EA11017B}" dt="2021-03-03T03:02:51.111" v="466" actId="20577"/>
          <ac:spMkLst>
            <pc:docMk/>
            <pc:sldMk cId="2838869909" sldId="273"/>
            <ac:spMk id="2" creationId="{929346B1-21F7-4D6B-B685-2CCB524F66E9}"/>
          </ac:spMkLst>
        </pc:spChg>
        <pc:spChg chg="mod">
          <ac:chgData name="Patrick Baker" userId="dbad0e87-82bb-43bf-9a70-a6d8fad31ef1" providerId="ADAL" clId="{4B3D50FB-4691-4683-8BD7-3829EA11017B}" dt="2021-03-03T03:04:40.999" v="511" actId="20577"/>
          <ac:spMkLst>
            <pc:docMk/>
            <pc:sldMk cId="2838869909" sldId="273"/>
            <ac:spMk id="3" creationId="{F1803FB6-918B-4C8E-9C25-3ECDA665EC35}"/>
          </ac:spMkLst>
        </pc:spChg>
      </pc:sldChg>
      <pc:sldChg chg="addSp modSp add mod modNotesTx">
        <pc:chgData name="Patrick Baker" userId="dbad0e87-82bb-43bf-9a70-a6d8fad31ef1" providerId="ADAL" clId="{4B3D50FB-4691-4683-8BD7-3829EA11017B}" dt="2021-03-03T03:06:16.662" v="520"/>
        <pc:sldMkLst>
          <pc:docMk/>
          <pc:sldMk cId="278186575" sldId="274"/>
        </pc:sldMkLst>
        <pc:spChg chg="mod">
          <ac:chgData name="Patrick Baker" userId="dbad0e87-82bb-43bf-9a70-a6d8fad31ef1" providerId="ADAL" clId="{4B3D50FB-4691-4683-8BD7-3829EA11017B}" dt="2021-03-03T03:02:57.248" v="468" actId="20577"/>
          <ac:spMkLst>
            <pc:docMk/>
            <pc:sldMk cId="278186575" sldId="274"/>
            <ac:spMk id="2" creationId="{929346B1-21F7-4D6B-B685-2CCB524F66E9}"/>
          </ac:spMkLst>
        </pc:spChg>
        <pc:spChg chg="mod">
          <ac:chgData name="Patrick Baker" userId="dbad0e87-82bb-43bf-9a70-a6d8fad31ef1" providerId="ADAL" clId="{4B3D50FB-4691-4683-8BD7-3829EA11017B}" dt="2021-03-03T02:58:24.933" v="395" actId="20577"/>
          <ac:spMkLst>
            <pc:docMk/>
            <pc:sldMk cId="278186575" sldId="274"/>
            <ac:spMk id="3" creationId="{F1803FB6-918B-4C8E-9C25-3ECDA665EC35}"/>
          </ac:spMkLst>
        </pc:spChg>
        <pc:graphicFrameChg chg="add mod">
          <ac:chgData name="Patrick Baker" userId="dbad0e87-82bb-43bf-9a70-a6d8fad31ef1" providerId="ADAL" clId="{4B3D50FB-4691-4683-8BD7-3829EA11017B}" dt="2021-03-03T03:05:37.404" v="515" actId="1076"/>
          <ac:graphicFrameMkLst>
            <pc:docMk/>
            <pc:sldMk cId="278186575" sldId="274"/>
            <ac:graphicFrameMk id="4" creationId="{6ED52D96-8A61-4958-ABC1-28942CC17405}"/>
          </ac:graphicFrameMkLst>
        </pc:graphicFrameChg>
      </pc:sldChg>
      <pc:sldChg chg="modSp add del mod">
        <pc:chgData name="Patrick Baker" userId="dbad0e87-82bb-43bf-9a70-a6d8fad31ef1" providerId="ADAL" clId="{4B3D50FB-4691-4683-8BD7-3829EA11017B}" dt="2021-03-03T03:03:58.062" v="486" actId="47"/>
        <pc:sldMkLst>
          <pc:docMk/>
          <pc:sldMk cId="1885839967" sldId="275"/>
        </pc:sldMkLst>
        <pc:spChg chg="mod">
          <ac:chgData name="Patrick Baker" userId="dbad0e87-82bb-43bf-9a70-a6d8fad31ef1" providerId="ADAL" clId="{4B3D50FB-4691-4683-8BD7-3829EA11017B}" dt="2021-03-03T03:03:31.275" v="485"/>
          <ac:spMkLst>
            <pc:docMk/>
            <pc:sldMk cId="1885839967" sldId="275"/>
            <ac:spMk id="2" creationId="{929346B1-21F7-4D6B-B685-2CCB524F66E9}"/>
          </ac:spMkLst>
        </pc:spChg>
      </pc:sldChg>
      <pc:sldChg chg="modSp add mod modNotesTx">
        <pc:chgData name="Patrick Baker" userId="dbad0e87-82bb-43bf-9a70-a6d8fad31ef1" providerId="ADAL" clId="{4B3D50FB-4691-4683-8BD7-3829EA11017B}" dt="2021-03-06T23:15:02.379" v="924"/>
        <pc:sldMkLst>
          <pc:docMk/>
          <pc:sldMk cId="3773934657" sldId="275"/>
        </pc:sldMkLst>
        <pc:spChg chg="mod">
          <ac:chgData name="Patrick Baker" userId="dbad0e87-82bb-43bf-9a70-a6d8fad31ef1" providerId="ADAL" clId="{4B3D50FB-4691-4683-8BD7-3829EA11017B}" dt="2021-03-03T03:15:39.682" v="590" actId="114"/>
          <ac:spMkLst>
            <pc:docMk/>
            <pc:sldMk cId="3773934657" sldId="275"/>
            <ac:spMk id="2" creationId="{2BA6171A-A641-4513-B116-739642385FE1}"/>
          </ac:spMkLst>
        </pc:spChg>
        <pc:spChg chg="mod">
          <ac:chgData name="Patrick Baker" userId="dbad0e87-82bb-43bf-9a70-a6d8fad31ef1" providerId="ADAL" clId="{4B3D50FB-4691-4683-8BD7-3829EA11017B}" dt="2021-03-03T03:15:08.677" v="578" actId="20577"/>
          <ac:spMkLst>
            <pc:docMk/>
            <pc:sldMk cId="3773934657" sldId="275"/>
            <ac:spMk id="3" creationId="{DFE20FB7-79E2-4CDA-9D18-45BA2EE30A24}"/>
          </ac:spMkLst>
        </pc:spChg>
      </pc:sldChg>
      <pc:sldChg chg="modSp add mod ord modNotesTx">
        <pc:chgData name="Patrick Baker" userId="dbad0e87-82bb-43bf-9a70-a6d8fad31ef1" providerId="ADAL" clId="{4B3D50FB-4691-4683-8BD7-3829EA11017B}" dt="2021-03-03T04:22:03.514" v="846"/>
        <pc:sldMkLst>
          <pc:docMk/>
          <pc:sldMk cId="3701034081" sldId="276"/>
        </pc:sldMkLst>
        <pc:spChg chg="mod">
          <ac:chgData name="Patrick Baker" userId="dbad0e87-82bb-43bf-9a70-a6d8fad31ef1" providerId="ADAL" clId="{4B3D50FB-4691-4683-8BD7-3829EA11017B}" dt="2021-03-03T04:21:41.006" v="842" actId="20577"/>
          <ac:spMkLst>
            <pc:docMk/>
            <pc:sldMk cId="3701034081" sldId="276"/>
            <ac:spMk id="2" creationId="{929346B1-21F7-4D6B-B685-2CCB524F66E9}"/>
          </ac:spMkLst>
        </pc:spChg>
        <pc:spChg chg="mod">
          <ac:chgData name="Patrick Baker" userId="dbad0e87-82bb-43bf-9a70-a6d8fad31ef1" providerId="ADAL" clId="{4B3D50FB-4691-4683-8BD7-3829EA11017B}" dt="2021-03-03T04:21:57.164" v="845" actId="20577"/>
          <ac:spMkLst>
            <pc:docMk/>
            <pc:sldMk cId="3701034081" sldId="276"/>
            <ac:spMk id="3" creationId="{F1803FB6-918B-4C8E-9C25-3ECDA665EC35}"/>
          </ac:spMkLst>
        </pc:spChg>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4101729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00598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59187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1486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wireframes for your program’s GUI.  Please place them on this slide.</a:t>
            </a:r>
            <a:endParaRPr lang="en-NZ" sz="1600"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593758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28567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 (3.7) &amp; AS91907(3.8)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Conor Smith</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38869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&lt;Enter component name&gt;</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585074915"/>
              </p:ext>
            </p:extLst>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18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0103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Tree>
    <p:extLst>
      <p:ext uri="{BB962C8B-B14F-4D97-AF65-F5344CB8AC3E}">
        <p14:creationId xmlns:p14="http://schemas.microsoft.com/office/powerpoint/2010/main" val="52054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06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Functionality</a:t>
            </a:r>
          </a:p>
        </p:txBody>
      </p:sp>
      <p:sp>
        <p:nvSpPr>
          <p:cNvPr id="8" name="TextBox 7">
            <a:extLst>
              <a:ext uri="{FF2B5EF4-FFF2-40B4-BE49-F238E27FC236}">
                <a16:creationId xmlns:a16="http://schemas.microsoft.com/office/drawing/2014/main" id="{CFD15F97-BF8B-4F0B-82A7-566F0D955109}"/>
              </a:ext>
            </a:extLst>
          </p:cNvPr>
          <p:cNvSpPr txBox="1"/>
          <p:nvPr/>
        </p:nvSpPr>
        <p:spPr>
          <a:xfrm>
            <a:off x="972944" y="1123361"/>
            <a:ext cx="10380856" cy="2554545"/>
          </a:xfrm>
          <a:prstGeom prst="rect">
            <a:avLst/>
          </a:prstGeom>
          <a:noFill/>
        </p:spPr>
        <p:txBody>
          <a:bodyPr wrap="square">
            <a:spAutoFit/>
          </a:bodyPr>
          <a:lstStyle/>
          <a:p>
            <a:r>
              <a:rPr lang="en-US" sz="2000" b="0" i="0" dirty="0">
                <a:effectLst/>
                <a:latin typeface="Whitney"/>
              </a:rPr>
              <a:t>Functionality involves ensuring that the </a:t>
            </a:r>
            <a:r>
              <a:rPr lang="en-US" sz="2000" dirty="0">
                <a:latin typeface="Whitney"/>
              </a:rPr>
              <a:t>price comparison</a:t>
            </a:r>
            <a:r>
              <a:rPr lang="en-US" sz="2000" b="0" i="0" dirty="0">
                <a:effectLst/>
                <a:latin typeface="Whitney"/>
              </a:rPr>
              <a:t> program works as expected. It should work for expected, boundary and unexpected cases. For example, my program asks how much the budget is. It needs to work for a 'sensible' answer like "2" (although quite low) and it should also accept "1" (Lowest allowed</a:t>
            </a:r>
            <a:r>
              <a:rPr lang="en-US" sz="2000" dirty="0">
                <a:latin typeface="Whitney"/>
              </a:rPr>
              <a:t>)</a:t>
            </a:r>
            <a:r>
              <a:rPr lang="en-US" sz="2000" b="0" i="0" dirty="0">
                <a:effectLst/>
                <a:latin typeface="Whitney"/>
              </a:rPr>
              <a:t> and it should not crash if users put in "0" (too low), text or a decimal. </a:t>
            </a:r>
          </a:p>
          <a:p>
            <a:endParaRPr lang="en-US" sz="2000" dirty="0">
              <a:latin typeface="Whitney"/>
            </a:endParaRPr>
          </a:p>
          <a:p>
            <a:r>
              <a:rPr lang="en-US" sz="2000" b="0" i="0" dirty="0">
                <a:effectLst/>
                <a:latin typeface="Whitney"/>
              </a:rPr>
              <a:t>Functionality matters because if a program does crash or gives incorrect output, users will become frustrated. Programs that don't work correctly are of limited use and in real life, if a program does not function It could cause users harm and/or damage the reputation of the developer.</a:t>
            </a:r>
            <a:endParaRPr lang="en-NZ" sz="2000" dirty="0"/>
          </a:p>
        </p:txBody>
      </p:sp>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Usability</a:t>
            </a:r>
          </a:p>
        </p:txBody>
      </p:sp>
      <p:sp>
        <p:nvSpPr>
          <p:cNvPr id="5" name="TextBox 4">
            <a:extLst>
              <a:ext uri="{FF2B5EF4-FFF2-40B4-BE49-F238E27FC236}">
                <a16:creationId xmlns:a16="http://schemas.microsoft.com/office/drawing/2014/main" id="{75953464-8DD7-4E71-8BEA-74BEDA207F61}"/>
              </a:ext>
            </a:extLst>
          </p:cNvPr>
          <p:cNvSpPr txBox="1"/>
          <p:nvPr/>
        </p:nvSpPr>
        <p:spPr>
          <a:xfrm>
            <a:off x="984095" y="1303560"/>
            <a:ext cx="10234031" cy="3170099"/>
          </a:xfrm>
          <a:prstGeom prst="rect">
            <a:avLst/>
          </a:prstGeom>
          <a:noFill/>
        </p:spPr>
        <p:txBody>
          <a:bodyPr wrap="square">
            <a:spAutoFit/>
          </a:bodyPr>
          <a:lstStyle/>
          <a:p>
            <a:pPr algn="l" fontAlgn="base"/>
            <a:r>
              <a:rPr lang="en-US" sz="2000" b="0" i="0" dirty="0">
                <a:solidFill>
                  <a:srgbClr val="000000"/>
                </a:solidFill>
                <a:effectLst/>
                <a:latin typeface="inherit"/>
              </a:rPr>
              <a:t>Usability involves making it possible for people to use a program without needing to ask for help. For my Price Comparison, this would mean that the user can easily Input items, price and quantity numbers (including currency), and invalid inputs are not allowed. My aim is to make the program less frustrating to use. Usability is about how easily the end user can accomplish tasks. It deals with issues like making instructions and error messages clear and easy for users to understand. </a:t>
            </a:r>
          </a:p>
          <a:p>
            <a:pPr algn="l" fontAlgn="base">
              <a:buFont typeface="+mj-lt"/>
              <a:buAutoNum type="arabicPeriod"/>
            </a:pPr>
            <a:endParaRPr lang="en-US" sz="2000" dirty="0">
              <a:solidFill>
                <a:srgbClr val="000000"/>
              </a:solidFill>
              <a:latin typeface="inherit"/>
            </a:endParaRPr>
          </a:p>
          <a:p>
            <a:pPr algn="l" fontAlgn="base"/>
            <a:r>
              <a:rPr lang="en-US" sz="2000" b="0" i="0" dirty="0">
                <a:solidFill>
                  <a:srgbClr val="000000"/>
                </a:solidFill>
                <a:effectLst/>
                <a:latin typeface="inherit"/>
              </a:rPr>
              <a:t>Usability matters because if a program is hard to use people will get frustrated and give up. This could result in the program not being used/bought and so the developer would lose money. The consequences of poor usability are very similar to those of poor functionality.</a:t>
            </a:r>
          </a:p>
        </p:txBody>
      </p:sp>
    </p:spTree>
    <p:extLst>
      <p:ext uri="{BB962C8B-B14F-4D97-AF65-F5344CB8AC3E}">
        <p14:creationId xmlns:p14="http://schemas.microsoft.com/office/powerpoint/2010/main" val="291621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Aesthetics</a:t>
            </a:r>
          </a:p>
        </p:txBody>
      </p:sp>
      <p:sp>
        <p:nvSpPr>
          <p:cNvPr id="4" name="TextBox 3">
            <a:extLst>
              <a:ext uri="{FF2B5EF4-FFF2-40B4-BE49-F238E27FC236}">
                <a16:creationId xmlns:a16="http://schemas.microsoft.com/office/drawing/2014/main" id="{A887E53F-55E1-41D2-B133-AC1E3F8DC3FB}"/>
              </a:ext>
            </a:extLst>
          </p:cNvPr>
          <p:cNvSpPr txBox="1"/>
          <p:nvPr/>
        </p:nvSpPr>
        <p:spPr>
          <a:xfrm>
            <a:off x="1117909" y="1585244"/>
            <a:ext cx="9286178" cy="2862322"/>
          </a:xfrm>
          <a:prstGeom prst="rect">
            <a:avLst/>
          </a:prstGeom>
          <a:noFill/>
        </p:spPr>
        <p:txBody>
          <a:bodyPr wrap="square">
            <a:spAutoFit/>
          </a:bodyPr>
          <a:lstStyle/>
          <a:p>
            <a:pPr algn="l" fontAlgn="base"/>
            <a:r>
              <a:rPr lang="en-US" sz="2000" b="0" i="0" dirty="0">
                <a:solidFill>
                  <a:srgbClr val="000000"/>
                </a:solidFill>
                <a:effectLst/>
                <a:latin typeface="inherit"/>
              </a:rPr>
              <a:t>Aesthetics Involves an outcome's overall appearance. A program which has well spaced instructions, prompts and 'decoration' around key messages is more aesthetically pleasing than a program composed of unspaced, plain text. </a:t>
            </a:r>
          </a:p>
          <a:p>
            <a:pPr algn="l" fontAlgn="base"/>
            <a:endParaRPr lang="en-US" sz="2000" b="0" i="0" dirty="0">
              <a:solidFill>
                <a:srgbClr val="000000"/>
              </a:solidFill>
              <a:effectLst/>
              <a:latin typeface="inherit"/>
            </a:endParaRPr>
          </a:p>
          <a:p>
            <a:pPr algn="l" fontAlgn="base"/>
            <a:r>
              <a:rPr lang="en-US" sz="2000" b="0" i="0" dirty="0">
                <a:solidFill>
                  <a:srgbClr val="000000"/>
                </a:solidFill>
                <a:effectLst/>
                <a:latin typeface="inherit"/>
              </a:rPr>
              <a:t>Aesthetics matters because users prefer interfaces which are attractive over those that are plain and boring. Although what I can do in a text-based program to make It aesthetically pleasing is somewhat limited, so doing what I can with good spacing and appropriate decoration will make the program better for the user than If It is just plain blocks of text.</a:t>
            </a:r>
          </a:p>
        </p:txBody>
      </p:sp>
    </p:spTree>
    <p:extLst>
      <p:ext uri="{BB962C8B-B14F-4D97-AF65-F5344CB8AC3E}">
        <p14:creationId xmlns:p14="http://schemas.microsoft.com/office/powerpoint/2010/main" val="424164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Social</a:t>
            </a:r>
          </a:p>
        </p:txBody>
      </p:sp>
      <p:sp>
        <p:nvSpPr>
          <p:cNvPr id="4" name="TextBox 3">
            <a:extLst>
              <a:ext uri="{FF2B5EF4-FFF2-40B4-BE49-F238E27FC236}">
                <a16:creationId xmlns:a16="http://schemas.microsoft.com/office/drawing/2014/main" id="{48B07DDA-7E75-43DE-AFDE-7FDDD6E83481}"/>
              </a:ext>
            </a:extLst>
          </p:cNvPr>
          <p:cNvSpPr txBox="1"/>
          <p:nvPr/>
        </p:nvSpPr>
        <p:spPr>
          <a:xfrm>
            <a:off x="838200" y="1322960"/>
            <a:ext cx="10391078" cy="3477875"/>
          </a:xfrm>
          <a:prstGeom prst="rect">
            <a:avLst/>
          </a:prstGeom>
          <a:noFill/>
        </p:spPr>
        <p:txBody>
          <a:bodyPr wrap="square">
            <a:spAutoFit/>
          </a:bodyPr>
          <a:lstStyle/>
          <a:p>
            <a:pPr algn="l" fontAlgn="base"/>
            <a:r>
              <a:rPr lang="en-US" sz="2000" b="0" i="0" dirty="0">
                <a:solidFill>
                  <a:srgbClr val="000000"/>
                </a:solidFill>
                <a:effectLst/>
                <a:latin typeface="inherit"/>
              </a:rPr>
              <a:t>The social implications of an outcome involve how it affects users, the wider community and society as a whole. For example, gambling games can have a negative effect on society if there are no safeguards in place to limit users from excessive losses. These social implications matter because If they are not considered and addressed, an outcome could have unintended consequences. </a:t>
            </a:r>
          </a:p>
          <a:p>
            <a:pPr algn="l" fontAlgn="base"/>
            <a:r>
              <a:rPr lang="en-US" sz="2000" b="0" i="0" dirty="0">
                <a:solidFill>
                  <a:srgbClr val="000000"/>
                </a:solidFill>
                <a:effectLst/>
                <a:latin typeface="inherit"/>
              </a:rPr>
              <a:t>In the case of the Price Comparison program, It is hoped that the program will benefit </a:t>
            </a:r>
            <a:r>
              <a:rPr lang="en-US" sz="2000" dirty="0">
                <a:solidFill>
                  <a:srgbClr val="000000"/>
                </a:solidFill>
                <a:latin typeface="inherit"/>
              </a:rPr>
              <a:t>everyone that uses the program, because the end product should help them save money based on quantity. </a:t>
            </a:r>
            <a:r>
              <a:rPr lang="en-US" sz="2000" b="0" i="0" dirty="0">
                <a:solidFill>
                  <a:srgbClr val="000000"/>
                </a:solidFill>
                <a:effectLst/>
                <a:latin typeface="inherit"/>
              </a:rPr>
              <a:t>It Is Important that the interface has language appropriate and comprehensible to the community I will be targeting. I have opted for relaxed</a:t>
            </a:r>
            <a:r>
              <a:rPr lang="en-US" sz="2000" dirty="0">
                <a:solidFill>
                  <a:srgbClr val="000000"/>
                </a:solidFill>
                <a:latin typeface="inherit"/>
              </a:rPr>
              <a:t> un</a:t>
            </a:r>
            <a:r>
              <a:rPr lang="en-US" sz="2000" b="0" i="0" dirty="0">
                <a:solidFill>
                  <a:srgbClr val="000000"/>
                </a:solidFill>
                <a:effectLst/>
                <a:latin typeface="inherit"/>
              </a:rPr>
              <a:t>formal language in the wording of my error messages, making the outcome suitable for our intended audience (users aged 12 and up). The language is gender neutral and is easy to understand.</a:t>
            </a:r>
          </a:p>
        </p:txBody>
      </p:sp>
    </p:spTree>
    <p:extLst>
      <p:ext uri="{BB962C8B-B14F-4D97-AF65-F5344CB8AC3E}">
        <p14:creationId xmlns:p14="http://schemas.microsoft.com/office/powerpoint/2010/main" val="184368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Graphical User Interface - design: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92159"/>
          </a:xfrm>
          <a:prstGeom prst="rect">
            <a:avLst/>
          </a:prstGeom>
        </p:spPr>
        <p:txBody>
          <a:bodyPr wrap="square">
            <a:spAutoFit/>
          </a:bodyPr>
          <a:lstStyle/>
          <a:p>
            <a:pPr>
              <a:lnSpc>
                <a:spcPct val="115000"/>
              </a:lnSpc>
            </a:pPr>
            <a:r>
              <a:rPr lang="en-NZ" i="1" dirty="0"/>
              <a:t>Create wireframes for your program’s GUI.  Please place them on this slide.</a:t>
            </a:r>
          </a:p>
        </p:txBody>
      </p:sp>
    </p:spTree>
    <p:extLst>
      <p:ext uri="{BB962C8B-B14F-4D97-AF65-F5344CB8AC3E}">
        <p14:creationId xmlns:p14="http://schemas.microsoft.com/office/powerpoint/2010/main" val="376033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1029256"/>
          </a:xfrm>
          <a:prstGeom prst="rect">
            <a:avLst/>
          </a:prstGeom>
        </p:spPr>
        <p:txBody>
          <a:bodyPr wrap="square">
            <a:spAutoFit/>
          </a:bodyPr>
          <a:lstStyle/>
          <a:p>
            <a:pPr>
              <a:lnSpc>
                <a:spcPct val="115000"/>
              </a:lnSpc>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p:txBody>
      </p:sp>
    </p:spTree>
    <p:extLst>
      <p:ext uri="{BB962C8B-B14F-4D97-AF65-F5344CB8AC3E}">
        <p14:creationId xmlns:p14="http://schemas.microsoft.com/office/powerpoint/2010/main" val="247407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spTree>
    <p:extLst>
      <p:ext uri="{BB962C8B-B14F-4D97-AF65-F5344CB8AC3E}">
        <p14:creationId xmlns:p14="http://schemas.microsoft.com/office/powerpoint/2010/main" val="21462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653CD421917B4ABFB2FF890D072FA1" ma:contentTypeVersion="3" ma:contentTypeDescription="Create a new document." ma:contentTypeScope="" ma:versionID="c58b526d3fc989d9439617c3e8695d30">
  <xsd:schema xmlns:xsd="http://www.w3.org/2001/XMLSchema" xmlns:xs="http://www.w3.org/2001/XMLSchema" xmlns:p="http://schemas.microsoft.com/office/2006/metadata/properties" xmlns:ns2="12aa44a7-9dfd-4ca0-86a8-cc75321b8748" targetNamespace="http://schemas.microsoft.com/office/2006/metadata/properties" ma:root="true" ma:fieldsID="d941548c3405a86ea95c85affbb287d0" ns2:_="">
    <xsd:import namespace="12aa44a7-9dfd-4ca0-86a8-cc75321b8748"/>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a44a7-9dfd-4ca0-86a8-cc75321b874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12aa44a7-9dfd-4ca0-86a8-cc75321b8748" xsi:nil="true"/>
  </documentManagement>
</p:properties>
</file>

<file path=customXml/itemProps1.xml><?xml version="1.0" encoding="utf-8"?>
<ds:datastoreItem xmlns:ds="http://schemas.openxmlformats.org/officeDocument/2006/customXml" ds:itemID="{25660B88-93BD-441B-8193-7A1E5DE6F2E8}">
  <ds:schemaRefs>
    <ds:schemaRef ds:uri="http://schemas.microsoft.com/sharepoint/v3/contenttype/forms"/>
  </ds:schemaRefs>
</ds:datastoreItem>
</file>

<file path=customXml/itemProps2.xml><?xml version="1.0" encoding="utf-8"?>
<ds:datastoreItem xmlns:ds="http://schemas.openxmlformats.org/officeDocument/2006/customXml" ds:itemID="{D88AC42B-C4F1-4434-9D5A-895EE6582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a44a7-9dfd-4ca0-86a8-cc75321b87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50612E-F1E5-4F56-91C6-EC12B0BDAC14}">
  <ds:schemaRefs>
    <ds:schemaRef ds:uri="http://schemas.microsoft.com/office/2006/metadata/properties"/>
    <ds:schemaRef ds:uri="http://schemas.microsoft.com/office/infopath/2007/PartnerControls"/>
    <ds:schemaRef ds:uri="12aa44a7-9dfd-4ca0-86a8-cc75321b8748"/>
  </ds:schemaRefs>
</ds:datastoreItem>
</file>

<file path=docProps/app.xml><?xml version="1.0" encoding="utf-8"?>
<Properties xmlns="http://schemas.openxmlformats.org/officeDocument/2006/extended-properties" xmlns:vt="http://schemas.openxmlformats.org/officeDocument/2006/docPropsVTypes">
  <TotalTime>253</TotalTime>
  <Words>1974</Words>
  <Application>Microsoft Office PowerPoint</Application>
  <PresentationFormat>Widescreen</PresentationFormat>
  <Paragraphs>119</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inherit</vt:lpstr>
      <vt:lpstr>Whitney</vt:lpstr>
      <vt:lpstr>Office Theme</vt:lpstr>
      <vt:lpstr>AS91906 (3.7) &amp; AS91907(3.8) Documentation</vt:lpstr>
      <vt:lpstr>[Overtype this with your program name]</vt:lpstr>
      <vt:lpstr>Relevant Implications: Functionality</vt:lpstr>
      <vt:lpstr>Relevant Implications: Usability</vt:lpstr>
      <vt:lpstr>Relevant Implications: Aesthetics</vt:lpstr>
      <vt:lpstr>Relevant Implications: Social</vt:lpstr>
      <vt:lpstr>Graphical User Interface - design:</vt:lpstr>
      <vt:lpstr>Program Structure:</vt:lpstr>
      <vt:lpstr>Problem Decomposition:</vt:lpstr>
      <vt:lpstr>Component development:</vt:lpstr>
      <vt:lpstr>1 Component Planning: &lt;Enter component name&gt;</vt:lpstr>
      <vt:lpstr>2 Component Test Plan:  &lt;Enter component name&gt;</vt:lpstr>
      <vt:lpstr>3 Evidence of testing: &lt;Enter component name&gt;</vt:lpstr>
      <vt:lpstr>Assembled Outcome Testing:</vt:lpstr>
      <vt:lpstr>1 Assembled Outcome Testing – Test Plan</vt:lpstr>
      <vt:lpstr>2 Assembled Outcome Testing - Evidence</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Conor Smith</cp:lastModifiedBy>
  <cp:revision>10</cp:revision>
  <dcterms:created xsi:type="dcterms:W3CDTF">2020-03-13T23:52:53Z</dcterms:created>
  <dcterms:modified xsi:type="dcterms:W3CDTF">2023-05-02T03:15:34Z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0x0101001F653CD421917B4ABFB2FF890D072FA1</vt:lpwstr>
  </property>
</Properties>
</file>