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57" r:id="rId4"/>
    <p:sldId id="264" r:id="rId5"/>
    <p:sldId id="265" r:id="rId6"/>
    <p:sldId id="266" r:id="rId7"/>
    <p:sldId id="268" r:id="rId8"/>
    <p:sldId id="267" r:id="rId9"/>
    <p:sldId id="270" r:id="rId10"/>
    <p:sldId id="269" r:id="rId11"/>
    <p:sldId id="271" r:id="rId12"/>
    <p:sldId id="260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ED886-27A8-4FEE-BE77-344148D1AA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113E23-704A-46DD-9004-AD6CD6250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Executive Summary</a:t>
          </a:r>
        </a:p>
      </dgm:t>
    </dgm:pt>
    <dgm:pt modelId="{1CC42C86-0784-445E-A3A0-BB98AC8D43C5}" type="parTrans" cxnId="{C772AE29-8EBF-4A35-8F91-2B0678DC6E78}">
      <dgm:prSet/>
      <dgm:spPr/>
      <dgm:t>
        <a:bodyPr/>
        <a:lstStyle/>
        <a:p>
          <a:endParaRPr lang="en-US"/>
        </a:p>
      </dgm:t>
    </dgm:pt>
    <dgm:pt modelId="{065CC365-0E10-453B-8B27-0C23B7A56752}" type="sibTrans" cxnId="{C772AE29-8EBF-4A35-8F91-2B0678DC6E78}">
      <dgm:prSet/>
      <dgm:spPr/>
      <dgm:t>
        <a:bodyPr/>
        <a:lstStyle/>
        <a:p>
          <a:endParaRPr lang="en-US"/>
        </a:p>
      </dgm:t>
    </dgm:pt>
    <dgm:pt modelId="{FE11DEE1-9DFE-4963-A981-FBDEB65A5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47E3DDD2-4423-40EB-8D32-462436DD0124}" type="parTrans" cxnId="{8EDB40F5-89F4-4AA8-ABC5-E0787F1261BA}">
      <dgm:prSet/>
      <dgm:spPr/>
      <dgm:t>
        <a:bodyPr/>
        <a:lstStyle/>
        <a:p>
          <a:endParaRPr lang="en-US"/>
        </a:p>
      </dgm:t>
    </dgm:pt>
    <dgm:pt modelId="{2F05BBB9-F111-44AB-8100-228121739431}" type="sibTrans" cxnId="{8EDB40F5-89F4-4AA8-ABC5-E0787F1261BA}">
      <dgm:prSet/>
      <dgm:spPr/>
      <dgm:t>
        <a:bodyPr/>
        <a:lstStyle/>
        <a:p>
          <a:endParaRPr lang="en-US"/>
        </a:p>
      </dgm:t>
    </dgm:pt>
    <dgm:pt modelId="{C2833AE7-958A-49AE-AAF1-E2B65A1B5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CDE508B5-2723-40D2-8AF6-81FA2ABBBFA5}" type="parTrans" cxnId="{1D4F1D4D-B4DB-4066-B106-AB4D660A6D5D}">
      <dgm:prSet/>
      <dgm:spPr/>
      <dgm:t>
        <a:bodyPr/>
        <a:lstStyle/>
        <a:p>
          <a:endParaRPr lang="en-US"/>
        </a:p>
      </dgm:t>
    </dgm:pt>
    <dgm:pt modelId="{66DB1356-3785-4C9F-AB8D-24335AA26526}" type="sibTrans" cxnId="{1D4F1D4D-B4DB-4066-B106-AB4D660A6D5D}">
      <dgm:prSet/>
      <dgm:spPr/>
      <dgm:t>
        <a:bodyPr/>
        <a:lstStyle/>
        <a:p>
          <a:endParaRPr lang="en-US"/>
        </a:p>
      </dgm:t>
    </dgm:pt>
    <dgm:pt modelId="{EAAD4190-748E-4535-B7E3-AECF64E4A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F8BFDDF6-8028-4FE8-B881-619C5F8246D7}" type="parTrans" cxnId="{D6ABC440-6499-4215-9946-3E85540A7D92}">
      <dgm:prSet/>
      <dgm:spPr/>
      <dgm:t>
        <a:bodyPr/>
        <a:lstStyle/>
        <a:p>
          <a:endParaRPr lang="en-US"/>
        </a:p>
      </dgm:t>
    </dgm:pt>
    <dgm:pt modelId="{50565591-0356-44DC-9D65-9BB97CA327D1}" type="sibTrans" cxnId="{D6ABC440-6499-4215-9946-3E85540A7D92}">
      <dgm:prSet/>
      <dgm:spPr/>
      <dgm:t>
        <a:bodyPr/>
        <a:lstStyle/>
        <a:p>
          <a:endParaRPr lang="en-US"/>
        </a:p>
      </dgm:t>
    </dgm:pt>
    <dgm:pt modelId="{011D8DDD-F334-454D-A5D6-13A6F4803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– Charts</a:t>
          </a:r>
        </a:p>
      </dgm:t>
    </dgm:pt>
    <dgm:pt modelId="{2CF8A098-31CA-4276-BBBD-2C010264B793}" type="parTrans" cxnId="{B1CD3950-2D5C-4353-83C3-ED6BF0C56404}">
      <dgm:prSet/>
      <dgm:spPr/>
      <dgm:t>
        <a:bodyPr/>
        <a:lstStyle/>
        <a:p>
          <a:endParaRPr lang="en-US"/>
        </a:p>
      </dgm:t>
    </dgm:pt>
    <dgm:pt modelId="{C639AA46-A32E-481A-B3C0-0CBCFD163FF5}" type="sibTrans" cxnId="{B1CD3950-2D5C-4353-83C3-ED6BF0C56404}">
      <dgm:prSet/>
      <dgm:spPr/>
      <dgm:t>
        <a:bodyPr/>
        <a:lstStyle/>
        <a:p>
          <a:endParaRPr lang="en-US"/>
        </a:p>
      </dgm:t>
    </dgm:pt>
    <dgm:pt modelId="{FB21DADD-A3A6-4589-BAF1-95E0EB9FA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</a:t>
          </a:r>
        </a:p>
      </dgm:t>
    </dgm:pt>
    <dgm:pt modelId="{C7E172A1-8734-4EBD-8927-E61B9E92ADD7}" type="parTrans" cxnId="{F2BB980D-DDEB-4F18-ACC8-D05FAC2B06B6}">
      <dgm:prSet/>
      <dgm:spPr/>
      <dgm:t>
        <a:bodyPr/>
        <a:lstStyle/>
        <a:p>
          <a:endParaRPr lang="en-US"/>
        </a:p>
      </dgm:t>
    </dgm:pt>
    <dgm:pt modelId="{B8038E46-AB36-4BA8-A72E-C996D9436634}" type="sibTrans" cxnId="{F2BB980D-DDEB-4F18-ACC8-D05FAC2B06B6}">
      <dgm:prSet/>
      <dgm:spPr/>
      <dgm:t>
        <a:bodyPr/>
        <a:lstStyle/>
        <a:p>
          <a:endParaRPr lang="en-US"/>
        </a:p>
      </dgm:t>
    </dgm:pt>
    <dgm:pt modelId="{EEAA24B6-487B-49FC-96F3-0CA73A084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</a:t>
          </a:r>
        </a:p>
      </dgm:t>
    </dgm:pt>
    <dgm:pt modelId="{803F0B40-FFA4-4A47-8B80-EE0970DC69E8}" type="parTrans" cxnId="{0A7AC95D-0A91-4106-A584-FE5F655AFE91}">
      <dgm:prSet/>
      <dgm:spPr/>
      <dgm:t>
        <a:bodyPr/>
        <a:lstStyle/>
        <a:p>
          <a:endParaRPr lang="en-US"/>
        </a:p>
      </dgm:t>
    </dgm:pt>
    <dgm:pt modelId="{6A174FA7-362E-48B1-BBF4-3375F48F5785}" type="sibTrans" cxnId="{0A7AC95D-0A91-4106-A584-FE5F655AFE91}">
      <dgm:prSet/>
      <dgm:spPr/>
      <dgm:t>
        <a:bodyPr/>
        <a:lstStyle/>
        <a:p>
          <a:endParaRPr lang="en-US"/>
        </a:p>
      </dgm:t>
    </dgm:pt>
    <dgm:pt modelId="{B45D5C67-F056-474A-9A34-F9291B943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Findings &amp; Implications</a:t>
          </a:r>
        </a:p>
      </dgm:t>
    </dgm:pt>
    <dgm:pt modelId="{6FAABC0A-0FCF-4439-9551-A411DB4E4F3A}" type="parTrans" cxnId="{6C4A6F8F-1E29-49A9-B483-883FA19E6952}">
      <dgm:prSet/>
      <dgm:spPr/>
      <dgm:t>
        <a:bodyPr/>
        <a:lstStyle/>
        <a:p>
          <a:endParaRPr lang="en-US"/>
        </a:p>
      </dgm:t>
    </dgm:pt>
    <dgm:pt modelId="{919459D3-A2BA-48EA-8F7E-68C0E51803FA}" type="sibTrans" cxnId="{6C4A6F8F-1E29-49A9-B483-883FA19E6952}">
      <dgm:prSet/>
      <dgm:spPr/>
      <dgm:t>
        <a:bodyPr/>
        <a:lstStyle/>
        <a:p>
          <a:endParaRPr lang="en-US"/>
        </a:p>
      </dgm:t>
    </dgm:pt>
    <dgm:pt modelId="{D3D0A3F5-61AD-4D62-8DDE-BD0A3AC4A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C1514B14-07DB-4467-A570-837472DC9BF4}" type="parTrans" cxnId="{91C1D808-F766-49F8-892D-3A663B3ADC70}">
      <dgm:prSet/>
      <dgm:spPr/>
      <dgm:t>
        <a:bodyPr/>
        <a:lstStyle/>
        <a:p>
          <a:endParaRPr lang="en-US"/>
        </a:p>
      </dgm:t>
    </dgm:pt>
    <dgm:pt modelId="{3E6E93E5-926E-48A0-8ED5-84B3BE6E19EA}" type="sibTrans" cxnId="{91C1D808-F766-49F8-892D-3A663B3ADC70}">
      <dgm:prSet/>
      <dgm:spPr/>
      <dgm:t>
        <a:bodyPr/>
        <a:lstStyle/>
        <a:p>
          <a:endParaRPr lang="en-US"/>
        </a:p>
      </dgm:t>
    </dgm:pt>
    <dgm:pt modelId="{0E29A404-177B-49D3-A4F5-8795A7F18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Appendix</a:t>
          </a:r>
        </a:p>
      </dgm:t>
    </dgm:pt>
    <dgm:pt modelId="{ECA3E76C-5983-4487-AA0C-A284E05D5CE7}" type="parTrans" cxnId="{EE5CCD64-FD3A-4A9C-B43A-8570773D46A4}">
      <dgm:prSet/>
      <dgm:spPr/>
      <dgm:t>
        <a:bodyPr/>
        <a:lstStyle/>
        <a:p>
          <a:endParaRPr lang="en-US"/>
        </a:p>
      </dgm:t>
    </dgm:pt>
    <dgm:pt modelId="{35880BF2-91E1-43B6-9AFB-1252CF7560FB}" type="sibTrans" cxnId="{EE5CCD64-FD3A-4A9C-B43A-8570773D46A4}">
      <dgm:prSet/>
      <dgm:spPr/>
      <dgm:t>
        <a:bodyPr/>
        <a:lstStyle/>
        <a:p>
          <a:endParaRPr lang="en-US"/>
        </a:p>
      </dgm:t>
    </dgm:pt>
    <dgm:pt modelId="{2312C5F9-2919-4308-A68A-8E19B233AA2F}" type="pres">
      <dgm:prSet presAssocID="{D59ED886-27A8-4FEE-BE77-344148D1AA93}" presName="root" presStyleCnt="0">
        <dgm:presLayoutVars>
          <dgm:dir/>
          <dgm:resizeHandles val="exact"/>
        </dgm:presLayoutVars>
      </dgm:prSet>
      <dgm:spPr/>
    </dgm:pt>
    <dgm:pt modelId="{A864B421-AEAB-4CFF-853C-E685E32A0F99}" type="pres">
      <dgm:prSet presAssocID="{E7113E23-704A-46DD-9004-AD6CD625063E}" presName="compNode" presStyleCnt="0"/>
      <dgm:spPr/>
    </dgm:pt>
    <dgm:pt modelId="{3B05E8BE-23AA-4086-80D9-EB715FC6743B}" type="pres">
      <dgm:prSet presAssocID="{E7113E23-704A-46DD-9004-AD6CD625063E}" presName="bgRect" presStyleLbl="bgShp" presStyleIdx="0" presStyleCnt="7"/>
      <dgm:spPr/>
    </dgm:pt>
    <dgm:pt modelId="{69C7D509-EB69-42C7-8018-43F445389294}" type="pres">
      <dgm:prSet presAssocID="{E7113E23-704A-46DD-9004-AD6CD625063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89691E20-305F-4FAB-B5F8-764BE3C6BF21}" type="pres">
      <dgm:prSet presAssocID="{E7113E23-704A-46DD-9004-AD6CD625063E}" presName="spaceRect" presStyleCnt="0"/>
      <dgm:spPr/>
    </dgm:pt>
    <dgm:pt modelId="{49D46D6B-8EBE-431F-9219-819F6932DFD1}" type="pres">
      <dgm:prSet presAssocID="{E7113E23-704A-46DD-9004-AD6CD625063E}" presName="parTx" presStyleLbl="revTx" presStyleIdx="0" presStyleCnt="9">
        <dgm:presLayoutVars>
          <dgm:chMax val="0"/>
          <dgm:chPref val="0"/>
        </dgm:presLayoutVars>
      </dgm:prSet>
      <dgm:spPr/>
    </dgm:pt>
    <dgm:pt modelId="{C42C50B5-C328-4062-BF34-90B630314B16}" type="pres">
      <dgm:prSet presAssocID="{065CC365-0E10-453B-8B27-0C23B7A56752}" presName="sibTrans" presStyleCnt="0"/>
      <dgm:spPr/>
    </dgm:pt>
    <dgm:pt modelId="{4A290D1C-DD91-4347-AE2C-DEE59C975712}" type="pres">
      <dgm:prSet presAssocID="{FE11DEE1-9DFE-4963-A981-FBDEB65A5830}" presName="compNode" presStyleCnt="0"/>
      <dgm:spPr/>
    </dgm:pt>
    <dgm:pt modelId="{9356A77F-B250-4314-9BCA-DB694E9D3FF8}" type="pres">
      <dgm:prSet presAssocID="{FE11DEE1-9DFE-4963-A981-FBDEB65A5830}" presName="bgRect" presStyleLbl="bgShp" presStyleIdx="1" presStyleCnt="7"/>
      <dgm:spPr/>
    </dgm:pt>
    <dgm:pt modelId="{F52511B4-7622-4E8A-9AF1-5B1904E99DD5}" type="pres">
      <dgm:prSet presAssocID="{FE11DEE1-9DFE-4963-A981-FBDEB65A583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D2AA00E-33BD-49EA-893F-3D4644978BFB}" type="pres">
      <dgm:prSet presAssocID="{FE11DEE1-9DFE-4963-A981-FBDEB65A5830}" presName="spaceRect" presStyleCnt="0"/>
      <dgm:spPr/>
    </dgm:pt>
    <dgm:pt modelId="{5A1DEC55-124D-437A-9D83-A934606EC858}" type="pres">
      <dgm:prSet presAssocID="{FE11DEE1-9DFE-4963-A981-FBDEB65A5830}" presName="parTx" presStyleLbl="revTx" presStyleIdx="1" presStyleCnt="9">
        <dgm:presLayoutVars>
          <dgm:chMax val="0"/>
          <dgm:chPref val="0"/>
        </dgm:presLayoutVars>
      </dgm:prSet>
      <dgm:spPr/>
    </dgm:pt>
    <dgm:pt modelId="{4A76F985-BCD7-42F1-9238-1E3EEC1F8BC3}" type="pres">
      <dgm:prSet presAssocID="{2F05BBB9-F111-44AB-8100-228121739431}" presName="sibTrans" presStyleCnt="0"/>
      <dgm:spPr/>
    </dgm:pt>
    <dgm:pt modelId="{6234978E-DF11-4BF4-AEF5-CDEBB53FFD1F}" type="pres">
      <dgm:prSet presAssocID="{C2833AE7-958A-49AE-AAF1-E2B65A1B5F05}" presName="compNode" presStyleCnt="0"/>
      <dgm:spPr/>
    </dgm:pt>
    <dgm:pt modelId="{154EBF26-577D-460A-93C6-D75C9D138768}" type="pres">
      <dgm:prSet presAssocID="{C2833AE7-958A-49AE-AAF1-E2B65A1B5F05}" presName="bgRect" presStyleLbl="bgShp" presStyleIdx="2" presStyleCnt="7"/>
      <dgm:spPr/>
    </dgm:pt>
    <dgm:pt modelId="{DC1EADAE-81B6-4FA8-AAFD-F3CB01DF41CB}" type="pres">
      <dgm:prSet presAssocID="{C2833AE7-958A-49AE-AAF1-E2B65A1B5F0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ment"/>
        </a:ext>
      </dgm:extLst>
    </dgm:pt>
    <dgm:pt modelId="{FA47BA94-139F-4425-85FC-4226AF7B9047}" type="pres">
      <dgm:prSet presAssocID="{C2833AE7-958A-49AE-AAF1-E2B65A1B5F05}" presName="spaceRect" presStyleCnt="0"/>
      <dgm:spPr/>
    </dgm:pt>
    <dgm:pt modelId="{BD42354C-250C-4163-A5E4-AD1F846A7AF0}" type="pres">
      <dgm:prSet presAssocID="{C2833AE7-958A-49AE-AAF1-E2B65A1B5F05}" presName="parTx" presStyleLbl="revTx" presStyleIdx="2" presStyleCnt="9">
        <dgm:presLayoutVars>
          <dgm:chMax val="0"/>
          <dgm:chPref val="0"/>
        </dgm:presLayoutVars>
      </dgm:prSet>
      <dgm:spPr/>
    </dgm:pt>
    <dgm:pt modelId="{5F65C249-DFDC-457B-BE63-2EAF7FDA3814}" type="pres">
      <dgm:prSet presAssocID="{66DB1356-3785-4C9F-AB8D-24335AA26526}" presName="sibTrans" presStyleCnt="0"/>
      <dgm:spPr/>
    </dgm:pt>
    <dgm:pt modelId="{009E91DF-2761-4146-AB33-482312EE83FC}" type="pres">
      <dgm:prSet presAssocID="{EAAD4190-748E-4535-B7E3-AECF64E4ACC9}" presName="compNode" presStyleCnt="0"/>
      <dgm:spPr/>
    </dgm:pt>
    <dgm:pt modelId="{88BF65D2-3F44-43CF-A937-729BEB2C80AA}" type="pres">
      <dgm:prSet presAssocID="{EAAD4190-748E-4535-B7E3-AECF64E4ACC9}" presName="bgRect" presStyleLbl="bgShp" presStyleIdx="3" presStyleCnt="7"/>
      <dgm:spPr/>
    </dgm:pt>
    <dgm:pt modelId="{F7BA16C5-FD2F-4DB6-90B6-EC78E179CF6C}" type="pres">
      <dgm:prSet presAssocID="{EAAD4190-748E-4535-B7E3-AECF64E4ACC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rt"/>
        </a:ext>
      </dgm:extLst>
    </dgm:pt>
    <dgm:pt modelId="{C6285E9A-B2F9-4C96-92A9-EEAF772E1EE6}" type="pres">
      <dgm:prSet presAssocID="{EAAD4190-748E-4535-B7E3-AECF64E4ACC9}" presName="spaceRect" presStyleCnt="0"/>
      <dgm:spPr/>
    </dgm:pt>
    <dgm:pt modelId="{F9B2DBF1-6088-4440-B484-9F036A90FD5B}" type="pres">
      <dgm:prSet presAssocID="{EAAD4190-748E-4535-B7E3-AECF64E4ACC9}" presName="parTx" presStyleLbl="revTx" presStyleIdx="3" presStyleCnt="9">
        <dgm:presLayoutVars>
          <dgm:chMax val="0"/>
          <dgm:chPref val="0"/>
        </dgm:presLayoutVars>
      </dgm:prSet>
      <dgm:spPr/>
    </dgm:pt>
    <dgm:pt modelId="{8C3D82FF-4CBC-4799-BB1B-CC91C0C5CBA9}" type="pres">
      <dgm:prSet presAssocID="{EAAD4190-748E-4535-B7E3-AECF64E4ACC9}" presName="desTx" presStyleLbl="revTx" presStyleIdx="4" presStyleCnt="9">
        <dgm:presLayoutVars/>
      </dgm:prSet>
      <dgm:spPr/>
    </dgm:pt>
    <dgm:pt modelId="{8C5422F0-6098-4FB3-B907-36C7CCB9E17D}" type="pres">
      <dgm:prSet presAssocID="{50565591-0356-44DC-9D65-9BB97CA327D1}" presName="sibTrans" presStyleCnt="0"/>
      <dgm:spPr/>
    </dgm:pt>
    <dgm:pt modelId="{350C4140-6669-4659-91F5-AC9405A5DA8B}" type="pres">
      <dgm:prSet presAssocID="{EEAA24B6-487B-49FC-96F3-0CA73A084392}" presName="compNode" presStyleCnt="0"/>
      <dgm:spPr/>
    </dgm:pt>
    <dgm:pt modelId="{F98AA99B-2217-4EAE-86F1-0363D5250C0C}" type="pres">
      <dgm:prSet presAssocID="{EEAA24B6-487B-49FC-96F3-0CA73A084392}" presName="bgRect" presStyleLbl="bgShp" presStyleIdx="4" presStyleCnt="7"/>
      <dgm:spPr/>
    </dgm:pt>
    <dgm:pt modelId="{9CC78107-FB11-4BCC-B6AA-55D0C6442FC6}" type="pres">
      <dgm:prSet presAssocID="{EEAA24B6-487B-49FC-96F3-0CA73A08439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2842B708-743D-441A-9F9B-473C8AFB6CE9}" type="pres">
      <dgm:prSet presAssocID="{EEAA24B6-487B-49FC-96F3-0CA73A084392}" presName="spaceRect" presStyleCnt="0"/>
      <dgm:spPr/>
    </dgm:pt>
    <dgm:pt modelId="{41A28D09-DAEE-4C68-AA34-EBB7B74212DC}" type="pres">
      <dgm:prSet presAssocID="{EEAA24B6-487B-49FC-96F3-0CA73A084392}" presName="parTx" presStyleLbl="revTx" presStyleIdx="5" presStyleCnt="9">
        <dgm:presLayoutVars>
          <dgm:chMax val="0"/>
          <dgm:chPref val="0"/>
        </dgm:presLayoutVars>
      </dgm:prSet>
      <dgm:spPr/>
    </dgm:pt>
    <dgm:pt modelId="{A0F8DD62-D1DA-4B7B-9212-12D0A86FAF01}" type="pres">
      <dgm:prSet presAssocID="{EEAA24B6-487B-49FC-96F3-0CA73A084392}" presName="desTx" presStyleLbl="revTx" presStyleIdx="6" presStyleCnt="9">
        <dgm:presLayoutVars/>
      </dgm:prSet>
      <dgm:spPr/>
    </dgm:pt>
    <dgm:pt modelId="{B0F2DC97-A91A-4AAF-879F-3AB115DC0AB4}" type="pres">
      <dgm:prSet presAssocID="{6A174FA7-362E-48B1-BBF4-3375F48F5785}" presName="sibTrans" presStyleCnt="0"/>
      <dgm:spPr/>
    </dgm:pt>
    <dgm:pt modelId="{77933402-6C82-4B4E-8976-3ED3C7869D0D}" type="pres">
      <dgm:prSet presAssocID="{D3D0A3F5-61AD-4D62-8DDE-BD0A3AC4AD54}" presName="compNode" presStyleCnt="0"/>
      <dgm:spPr/>
    </dgm:pt>
    <dgm:pt modelId="{2D22C65A-4A96-46E0-8A2B-F2D2A38E596D}" type="pres">
      <dgm:prSet presAssocID="{D3D0A3F5-61AD-4D62-8DDE-BD0A3AC4AD54}" presName="bgRect" presStyleLbl="bgShp" presStyleIdx="5" presStyleCnt="7"/>
      <dgm:spPr/>
    </dgm:pt>
    <dgm:pt modelId="{0DE2CE2D-2142-4D4D-89E2-578B120AFF19}" type="pres">
      <dgm:prSet presAssocID="{D3D0A3F5-61AD-4D62-8DDE-BD0A3AC4AD5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2D10080-F666-4270-9F02-B4C7793D2774}" type="pres">
      <dgm:prSet presAssocID="{D3D0A3F5-61AD-4D62-8DDE-BD0A3AC4AD54}" presName="spaceRect" presStyleCnt="0"/>
      <dgm:spPr/>
    </dgm:pt>
    <dgm:pt modelId="{CDDFA2BF-4D93-4B18-8597-4035330CB360}" type="pres">
      <dgm:prSet presAssocID="{D3D0A3F5-61AD-4D62-8DDE-BD0A3AC4AD54}" presName="parTx" presStyleLbl="revTx" presStyleIdx="7" presStyleCnt="9">
        <dgm:presLayoutVars>
          <dgm:chMax val="0"/>
          <dgm:chPref val="0"/>
        </dgm:presLayoutVars>
      </dgm:prSet>
      <dgm:spPr/>
    </dgm:pt>
    <dgm:pt modelId="{4CADA0FD-8C50-41E5-B8A8-E609FCD26EF7}" type="pres">
      <dgm:prSet presAssocID="{3E6E93E5-926E-48A0-8ED5-84B3BE6E19EA}" presName="sibTrans" presStyleCnt="0"/>
      <dgm:spPr/>
    </dgm:pt>
    <dgm:pt modelId="{01B5FC30-60FA-440B-BD90-0E6ED9B6840B}" type="pres">
      <dgm:prSet presAssocID="{0E29A404-177B-49D3-A4F5-8795A7F18A52}" presName="compNode" presStyleCnt="0"/>
      <dgm:spPr/>
    </dgm:pt>
    <dgm:pt modelId="{C30CD304-6D09-4348-AF45-578917FFFDFB}" type="pres">
      <dgm:prSet presAssocID="{0E29A404-177B-49D3-A4F5-8795A7F18A52}" presName="bgRect" presStyleLbl="bgShp" presStyleIdx="6" presStyleCnt="7"/>
      <dgm:spPr/>
    </dgm:pt>
    <dgm:pt modelId="{FE1999FB-BA79-44DF-9623-2A885E016D31}" type="pres">
      <dgm:prSet presAssocID="{0E29A404-177B-49D3-A4F5-8795A7F18A5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eted List"/>
        </a:ext>
      </dgm:extLst>
    </dgm:pt>
    <dgm:pt modelId="{0D730991-AD92-484A-B7DA-5C0837506593}" type="pres">
      <dgm:prSet presAssocID="{0E29A404-177B-49D3-A4F5-8795A7F18A52}" presName="spaceRect" presStyleCnt="0"/>
      <dgm:spPr/>
    </dgm:pt>
    <dgm:pt modelId="{B6DE45F4-D488-4078-93FC-2CE50DBBEAB9}" type="pres">
      <dgm:prSet presAssocID="{0E29A404-177B-49D3-A4F5-8795A7F18A52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6D076806-E0A3-4EEC-B520-0E6D161BF197}" type="presOf" srcId="{0E29A404-177B-49D3-A4F5-8795A7F18A52}" destId="{B6DE45F4-D488-4078-93FC-2CE50DBBEAB9}" srcOrd="0" destOrd="0" presId="urn:microsoft.com/office/officeart/2018/2/layout/IconVerticalSolidList"/>
    <dgm:cxn modelId="{A1C82307-4585-4731-8B84-106C0FB368C9}" type="presOf" srcId="{C2833AE7-958A-49AE-AAF1-E2B65A1B5F05}" destId="{BD42354C-250C-4163-A5E4-AD1F846A7AF0}" srcOrd="0" destOrd="0" presId="urn:microsoft.com/office/officeart/2018/2/layout/IconVerticalSolidList"/>
    <dgm:cxn modelId="{3EFC3008-C0D6-4446-8127-CA0FA7361314}" type="presOf" srcId="{FE11DEE1-9DFE-4963-A981-FBDEB65A5830}" destId="{5A1DEC55-124D-437A-9D83-A934606EC858}" srcOrd="0" destOrd="0" presId="urn:microsoft.com/office/officeart/2018/2/layout/IconVerticalSolidList"/>
    <dgm:cxn modelId="{91C1D808-F766-49F8-892D-3A663B3ADC70}" srcId="{D59ED886-27A8-4FEE-BE77-344148D1AA93}" destId="{D3D0A3F5-61AD-4D62-8DDE-BD0A3AC4AD54}" srcOrd="5" destOrd="0" parTransId="{C1514B14-07DB-4467-A570-837472DC9BF4}" sibTransId="{3E6E93E5-926E-48A0-8ED5-84B3BE6E19EA}"/>
    <dgm:cxn modelId="{2F0E3C0B-B52A-4C5F-88FF-0319C8ECA657}" type="presOf" srcId="{EAAD4190-748E-4535-B7E3-AECF64E4ACC9}" destId="{F9B2DBF1-6088-4440-B484-9F036A90FD5B}" srcOrd="0" destOrd="0" presId="urn:microsoft.com/office/officeart/2018/2/layout/IconVerticalSolidList"/>
    <dgm:cxn modelId="{F2BB980D-DDEB-4F18-ACC8-D05FAC2B06B6}" srcId="{EAAD4190-748E-4535-B7E3-AECF64E4ACC9}" destId="{FB21DADD-A3A6-4589-BAF1-95E0EB9FADC8}" srcOrd="1" destOrd="0" parTransId="{C7E172A1-8734-4EBD-8927-E61B9E92ADD7}" sibTransId="{B8038E46-AB36-4BA8-A72E-C996D9436634}"/>
    <dgm:cxn modelId="{7B20A027-72C7-4195-A035-D807ECDA8D54}" type="presOf" srcId="{E7113E23-704A-46DD-9004-AD6CD625063E}" destId="{49D46D6B-8EBE-431F-9219-819F6932DFD1}" srcOrd="0" destOrd="0" presId="urn:microsoft.com/office/officeart/2018/2/layout/IconVerticalSolidList"/>
    <dgm:cxn modelId="{C772AE29-8EBF-4A35-8F91-2B0678DC6E78}" srcId="{D59ED886-27A8-4FEE-BE77-344148D1AA93}" destId="{E7113E23-704A-46DD-9004-AD6CD625063E}" srcOrd="0" destOrd="0" parTransId="{1CC42C86-0784-445E-A3A0-BB98AC8D43C5}" sibTransId="{065CC365-0E10-453B-8B27-0C23B7A56752}"/>
    <dgm:cxn modelId="{D6ABC440-6499-4215-9946-3E85540A7D92}" srcId="{D59ED886-27A8-4FEE-BE77-344148D1AA93}" destId="{EAAD4190-748E-4535-B7E3-AECF64E4ACC9}" srcOrd="3" destOrd="0" parTransId="{F8BFDDF6-8028-4FE8-B881-619C5F8246D7}" sibTransId="{50565591-0356-44DC-9D65-9BB97CA327D1}"/>
    <dgm:cxn modelId="{FA3F5249-DE3C-4382-B706-EE22BCB00121}" type="presOf" srcId="{EEAA24B6-487B-49FC-96F3-0CA73A084392}" destId="{41A28D09-DAEE-4C68-AA34-EBB7B74212DC}" srcOrd="0" destOrd="0" presId="urn:microsoft.com/office/officeart/2018/2/layout/IconVerticalSolidList"/>
    <dgm:cxn modelId="{1D4F1D4D-B4DB-4066-B106-AB4D660A6D5D}" srcId="{D59ED886-27A8-4FEE-BE77-344148D1AA93}" destId="{C2833AE7-958A-49AE-AAF1-E2B65A1B5F05}" srcOrd="2" destOrd="0" parTransId="{CDE508B5-2723-40D2-8AF6-81FA2ABBBFA5}" sibTransId="{66DB1356-3785-4C9F-AB8D-24335AA26526}"/>
    <dgm:cxn modelId="{F9440350-1D76-46C1-9190-1C4C1181A4F2}" type="presOf" srcId="{B45D5C67-F056-474A-9A34-F9291B94345B}" destId="{A0F8DD62-D1DA-4B7B-9212-12D0A86FAF01}" srcOrd="0" destOrd="0" presId="urn:microsoft.com/office/officeart/2018/2/layout/IconVerticalSolidList"/>
    <dgm:cxn modelId="{B1CD3950-2D5C-4353-83C3-ED6BF0C56404}" srcId="{EAAD4190-748E-4535-B7E3-AECF64E4ACC9}" destId="{011D8DDD-F334-454D-A5D6-13A6F4803B59}" srcOrd="0" destOrd="0" parTransId="{2CF8A098-31CA-4276-BBBD-2C010264B793}" sibTransId="{C639AA46-A32E-481A-B3C0-0CBCFD163FF5}"/>
    <dgm:cxn modelId="{0A7AC95D-0A91-4106-A584-FE5F655AFE91}" srcId="{D59ED886-27A8-4FEE-BE77-344148D1AA93}" destId="{EEAA24B6-487B-49FC-96F3-0CA73A084392}" srcOrd="4" destOrd="0" parTransId="{803F0B40-FFA4-4A47-8B80-EE0970DC69E8}" sibTransId="{6A174FA7-362E-48B1-BBF4-3375F48F5785}"/>
    <dgm:cxn modelId="{F34A3B64-8FF1-49FB-BB1E-7D54C280FB4F}" type="presOf" srcId="{D59ED886-27A8-4FEE-BE77-344148D1AA93}" destId="{2312C5F9-2919-4308-A68A-8E19B233AA2F}" srcOrd="0" destOrd="0" presId="urn:microsoft.com/office/officeart/2018/2/layout/IconVerticalSolidList"/>
    <dgm:cxn modelId="{EE5CCD64-FD3A-4A9C-B43A-8570773D46A4}" srcId="{D59ED886-27A8-4FEE-BE77-344148D1AA93}" destId="{0E29A404-177B-49D3-A4F5-8795A7F18A52}" srcOrd="6" destOrd="0" parTransId="{ECA3E76C-5983-4487-AA0C-A284E05D5CE7}" sibTransId="{35880BF2-91E1-43B6-9AFB-1252CF7560FB}"/>
    <dgm:cxn modelId="{6C4A6F8F-1E29-49A9-B483-883FA19E6952}" srcId="{EEAA24B6-487B-49FC-96F3-0CA73A084392}" destId="{B45D5C67-F056-474A-9A34-F9291B94345B}" srcOrd="0" destOrd="0" parTransId="{6FAABC0A-0FCF-4439-9551-A411DB4E4F3A}" sibTransId="{919459D3-A2BA-48EA-8F7E-68C0E51803FA}"/>
    <dgm:cxn modelId="{E8DF6499-09EC-40DA-AE8D-272EFC52F707}" type="presOf" srcId="{011D8DDD-F334-454D-A5D6-13A6F4803B59}" destId="{8C3D82FF-4CBC-4799-BB1B-CC91C0C5CBA9}" srcOrd="0" destOrd="0" presId="urn:microsoft.com/office/officeart/2018/2/layout/IconVerticalSolidList"/>
    <dgm:cxn modelId="{2F3DAB9B-D706-4A0A-9DE2-BBCA8F537AD1}" type="presOf" srcId="{FB21DADD-A3A6-4589-BAF1-95E0EB9FADC8}" destId="{8C3D82FF-4CBC-4799-BB1B-CC91C0C5CBA9}" srcOrd="0" destOrd="1" presId="urn:microsoft.com/office/officeart/2018/2/layout/IconVerticalSolidList"/>
    <dgm:cxn modelId="{DAA07BA6-F21E-485A-B202-5C8A54998982}" type="presOf" srcId="{D3D0A3F5-61AD-4D62-8DDE-BD0A3AC4AD54}" destId="{CDDFA2BF-4D93-4B18-8597-4035330CB360}" srcOrd="0" destOrd="0" presId="urn:microsoft.com/office/officeart/2018/2/layout/IconVerticalSolidList"/>
    <dgm:cxn modelId="{8EDB40F5-89F4-4AA8-ABC5-E0787F1261BA}" srcId="{D59ED886-27A8-4FEE-BE77-344148D1AA93}" destId="{FE11DEE1-9DFE-4963-A981-FBDEB65A5830}" srcOrd="1" destOrd="0" parTransId="{47E3DDD2-4423-40EB-8D32-462436DD0124}" sibTransId="{2F05BBB9-F111-44AB-8100-228121739431}"/>
    <dgm:cxn modelId="{712FE409-C623-46CB-AC3D-5D43EA6D01FA}" type="presParOf" srcId="{2312C5F9-2919-4308-A68A-8E19B233AA2F}" destId="{A864B421-AEAB-4CFF-853C-E685E32A0F99}" srcOrd="0" destOrd="0" presId="urn:microsoft.com/office/officeart/2018/2/layout/IconVerticalSolidList"/>
    <dgm:cxn modelId="{B35C9754-8A33-47F1-AF0B-0C8728F3195D}" type="presParOf" srcId="{A864B421-AEAB-4CFF-853C-E685E32A0F99}" destId="{3B05E8BE-23AA-4086-80D9-EB715FC6743B}" srcOrd="0" destOrd="0" presId="urn:microsoft.com/office/officeart/2018/2/layout/IconVerticalSolidList"/>
    <dgm:cxn modelId="{33A5C139-4D07-4EFD-A5B3-FD8E2E9F6ADB}" type="presParOf" srcId="{A864B421-AEAB-4CFF-853C-E685E32A0F99}" destId="{69C7D509-EB69-42C7-8018-43F445389294}" srcOrd="1" destOrd="0" presId="urn:microsoft.com/office/officeart/2018/2/layout/IconVerticalSolidList"/>
    <dgm:cxn modelId="{56720C9C-A9ED-4EC0-B817-0A7057357B45}" type="presParOf" srcId="{A864B421-AEAB-4CFF-853C-E685E32A0F99}" destId="{89691E20-305F-4FAB-B5F8-764BE3C6BF21}" srcOrd="2" destOrd="0" presId="urn:microsoft.com/office/officeart/2018/2/layout/IconVerticalSolidList"/>
    <dgm:cxn modelId="{DD12D8DF-1B10-4BF2-8697-50153915D7F9}" type="presParOf" srcId="{A864B421-AEAB-4CFF-853C-E685E32A0F99}" destId="{49D46D6B-8EBE-431F-9219-819F6932DFD1}" srcOrd="3" destOrd="0" presId="urn:microsoft.com/office/officeart/2018/2/layout/IconVerticalSolidList"/>
    <dgm:cxn modelId="{94CDDB0A-1B93-4749-B8B3-F43741B00D88}" type="presParOf" srcId="{2312C5F9-2919-4308-A68A-8E19B233AA2F}" destId="{C42C50B5-C328-4062-BF34-90B630314B16}" srcOrd="1" destOrd="0" presId="urn:microsoft.com/office/officeart/2018/2/layout/IconVerticalSolidList"/>
    <dgm:cxn modelId="{59DCDF32-9115-4679-A969-D041B28D7138}" type="presParOf" srcId="{2312C5F9-2919-4308-A68A-8E19B233AA2F}" destId="{4A290D1C-DD91-4347-AE2C-DEE59C975712}" srcOrd="2" destOrd="0" presId="urn:microsoft.com/office/officeart/2018/2/layout/IconVerticalSolidList"/>
    <dgm:cxn modelId="{FD4062F0-21E4-4858-9A8E-E8D6DBE4053E}" type="presParOf" srcId="{4A290D1C-DD91-4347-AE2C-DEE59C975712}" destId="{9356A77F-B250-4314-9BCA-DB694E9D3FF8}" srcOrd="0" destOrd="0" presId="urn:microsoft.com/office/officeart/2018/2/layout/IconVerticalSolidList"/>
    <dgm:cxn modelId="{28FC48E1-E6A8-401D-8EB9-2FF00B259C8F}" type="presParOf" srcId="{4A290D1C-DD91-4347-AE2C-DEE59C975712}" destId="{F52511B4-7622-4E8A-9AF1-5B1904E99DD5}" srcOrd="1" destOrd="0" presId="urn:microsoft.com/office/officeart/2018/2/layout/IconVerticalSolidList"/>
    <dgm:cxn modelId="{1B9A6C2D-ED5C-4D0C-B1DE-D37CB6669684}" type="presParOf" srcId="{4A290D1C-DD91-4347-AE2C-DEE59C975712}" destId="{8D2AA00E-33BD-49EA-893F-3D4644978BFB}" srcOrd="2" destOrd="0" presId="urn:microsoft.com/office/officeart/2018/2/layout/IconVerticalSolidList"/>
    <dgm:cxn modelId="{38D410A3-CE9B-45D9-82C1-E439A5168322}" type="presParOf" srcId="{4A290D1C-DD91-4347-AE2C-DEE59C975712}" destId="{5A1DEC55-124D-437A-9D83-A934606EC858}" srcOrd="3" destOrd="0" presId="urn:microsoft.com/office/officeart/2018/2/layout/IconVerticalSolidList"/>
    <dgm:cxn modelId="{272C7F24-B217-4282-AE0C-08B9E5226FC4}" type="presParOf" srcId="{2312C5F9-2919-4308-A68A-8E19B233AA2F}" destId="{4A76F985-BCD7-42F1-9238-1E3EEC1F8BC3}" srcOrd="3" destOrd="0" presId="urn:microsoft.com/office/officeart/2018/2/layout/IconVerticalSolidList"/>
    <dgm:cxn modelId="{F2CDF086-C2DA-4CE3-A9BA-F086CCA3AC1A}" type="presParOf" srcId="{2312C5F9-2919-4308-A68A-8E19B233AA2F}" destId="{6234978E-DF11-4BF4-AEF5-CDEBB53FFD1F}" srcOrd="4" destOrd="0" presId="urn:microsoft.com/office/officeart/2018/2/layout/IconVerticalSolidList"/>
    <dgm:cxn modelId="{1400A5E1-B1BA-4D5D-B779-536DBF8DE4B4}" type="presParOf" srcId="{6234978E-DF11-4BF4-AEF5-CDEBB53FFD1F}" destId="{154EBF26-577D-460A-93C6-D75C9D138768}" srcOrd="0" destOrd="0" presId="urn:microsoft.com/office/officeart/2018/2/layout/IconVerticalSolidList"/>
    <dgm:cxn modelId="{959B0FEC-AAFC-491B-BE72-4F74C46BFAA3}" type="presParOf" srcId="{6234978E-DF11-4BF4-AEF5-CDEBB53FFD1F}" destId="{DC1EADAE-81B6-4FA8-AAFD-F3CB01DF41CB}" srcOrd="1" destOrd="0" presId="urn:microsoft.com/office/officeart/2018/2/layout/IconVerticalSolidList"/>
    <dgm:cxn modelId="{1C88E939-7E12-4626-8D3D-E0431BED001F}" type="presParOf" srcId="{6234978E-DF11-4BF4-AEF5-CDEBB53FFD1F}" destId="{FA47BA94-139F-4425-85FC-4226AF7B9047}" srcOrd="2" destOrd="0" presId="urn:microsoft.com/office/officeart/2018/2/layout/IconVerticalSolidList"/>
    <dgm:cxn modelId="{E12F7361-C07C-4025-AEB9-55854F5C443E}" type="presParOf" srcId="{6234978E-DF11-4BF4-AEF5-CDEBB53FFD1F}" destId="{BD42354C-250C-4163-A5E4-AD1F846A7AF0}" srcOrd="3" destOrd="0" presId="urn:microsoft.com/office/officeart/2018/2/layout/IconVerticalSolidList"/>
    <dgm:cxn modelId="{CB021215-42B5-41D3-8464-763B408B69AE}" type="presParOf" srcId="{2312C5F9-2919-4308-A68A-8E19B233AA2F}" destId="{5F65C249-DFDC-457B-BE63-2EAF7FDA3814}" srcOrd="5" destOrd="0" presId="urn:microsoft.com/office/officeart/2018/2/layout/IconVerticalSolidList"/>
    <dgm:cxn modelId="{98E55B13-70D2-4F1C-9FBF-FD41D05C6777}" type="presParOf" srcId="{2312C5F9-2919-4308-A68A-8E19B233AA2F}" destId="{009E91DF-2761-4146-AB33-482312EE83FC}" srcOrd="6" destOrd="0" presId="urn:microsoft.com/office/officeart/2018/2/layout/IconVerticalSolidList"/>
    <dgm:cxn modelId="{D8EC8271-0B93-4198-9A3C-926EB50F5C1C}" type="presParOf" srcId="{009E91DF-2761-4146-AB33-482312EE83FC}" destId="{88BF65D2-3F44-43CF-A937-729BEB2C80AA}" srcOrd="0" destOrd="0" presId="urn:microsoft.com/office/officeart/2018/2/layout/IconVerticalSolidList"/>
    <dgm:cxn modelId="{1946152E-C185-4C21-94DC-586DB8EF4206}" type="presParOf" srcId="{009E91DF-2761-4146-AB33-482312EE83FC}" destId="{F7BA16C5-FD2F-4DB6-90B6-EC78E179CF6C}" srcOrd="1" destOrd="0" presId="urn:microsoft.com/office/officeart/2018/2/layout/IconVerticalSolidList"/>
    <dgm:cxn modelId="{F2165C5F-0FC4-4115-98AB-315F5E2D167E}" type="presParOf" srcId="{009E91DF-2761-4146-AB33-482312EE83FC}" destId="{C6285E9A-B2F9-4C96-92A9-EEAF772E1EE6}" srcOrd="2" destOrd="0" presId="urn:microsoft.com/office/officeart/2018/2/layout/IconVerticalSolidList"/>
    <dgm:cxn modelId="{BA71C3B4-E26C-4A63-A0C4-431CD449B124}" type="presParOf" srcId="{009E91DF-2761-4146-AB33-482312EE83FC}" destId="{F9B2DBF1-6088-4440-B484-9F036A90FD5B}" srcOrd="3" destOrd="0" presId="urn:microsoft.com/office/officeart/2018/2/layout/IconVerticalSolidList"/>
    <dgm:cxn modelId="{A3D61F96-349B-47DE-AAA5-BCC13473AD9A}" type="presParOf" srcId="{009E91DF-2761-4146-AB33-482312EE83FC}" destId="{8C3D82FF-4CBC-4799-BB1B-CC91C0C5CBA9}" srcOrd="4" destOrd="0" presId="urn:microsoft.com/office/officeart/2018/2/layout/IconVerticalSolidList"/>
    <dgm:cxn modelId="{2E63E24D-3AB8-4BAF-B91D-D758DECE4237}" type="presParOf" srcId="{2312C5F9-2919-4308-A68A-8E19B233AA2F}" destId="{8C5422F0-6098-4FB3-B907-36C7CCB9E17D}" srcOrd="7" destOrd="0" presId="urn:microsoft.com/office/officeart/2018/2/layout/IconVerticalSolidList"/>
    <dgm:cxn modelId="{9A48FEF8-BD44-44C4-8631-2B2696808058}" type="presParOf" srcId="{2312C5F9-2919-4308-A68A-8E19B233AA2F}" destId="{350C4140-6669-4659-91F5-AC9405A5DA8B}" srcOrd="8" destOrd="0" presId="urn:microsoft.com/office/officeart/2018/2/layout/IconVerticalSolidList"/>
    <dgm:cxn modelId="{AE38E849-6E61-4D8A-B5FB-A16CA5E80778}" type="presParOf" srcId="{350C4140-6669-4659-91F5-AC9405A5DA8B}" destId="{F98AA99B-2217-4EAE-86F1-0363D5250C0C}" srcOrd="0" destOrd="0" presId="urn:microsoft.com/office/officeart/2018/2/layout/IconVerticalSolidList"/>
    <dgm:cxn modelId="{31CDC0E1-DD7A-4BE8-B062-E5209AC1D55A}" type="presParOf" srcId="{350C4140-6669-4659-91F5-AC9405A5DA8B}" destId="{9CC78107-FB11-4BCC-B6AA-55D0C6442FC6}" srcOrd="1" destOrd="0" presId="urn:microsoft.com/office/officeart/2018/2/layout/IconVerticalSolidList"/>
    <dgm:cxn modelId="{6FC25BCE-1CFF-48FF-8E7F-222531CED229}" type="presParOf" srcId="{350C4140-6669-4659-91F5-AC9405A5DA8B}" destId="{2842B708-743D-441A-9F9B-473C8AFB6CE9}" srcOrd="2" destOrd="0" presId="urn:microsoft.com/office/officeart/2018/2/layout/IconVerticalSolidList"/>
    <dgm:cxn modelId="{30B64BF5-A4E9-4C5D-93D2-C244230098A7}" type="presParOf" srcId="{350C4140-6669-4659-91F5-AC9405A5DA8B}" destId="{41A28D09-DAEE-4C68-AA34-EBB7B74212DC}" srcOrd="3" destOrd="0" presId="urn:microsoft.com/office/officeart/2018/2/layout/IconVerticalSolidList"/>
    <dgm:cxn modelId="{7E0AC1DE-5C22-432E-AA3F-562333AEF765}" type="presParOf" srcId="{350C4140-6669-4659-91F5-AC9405A5DA8B}" destId="{A0F8DD62-D1DA-4B7B-9212-12D0A86FAF01}" srcOrd="4" destOrd="0" presId="urn:microsoft.com/office/officeart/2018/2/layout/IconVerticalSolidList"/>
    <dgm:cxn modelId="{CBBC804C-9BC5-4063-B4AA-FF943D7B61DC}" type="presParOf" srcId="{2312C5F9-2919-4308-A68A-8E19B233AA2F}" destId="{B0F2DC97-A91A-4AAF-879F-3AB115DC0AB4}" srcOrd="9" destOrd="0" presId="urn:microsoft.com/office/officeart/2018/2/layout/IconVerticalSolidList"/>
    <dgm:cxn modelId="{A2513D3E-8259-408D-9C97-C61BA9AAA377}" type="presParOf" srcId="{2312C5F9-2919-4308-A68A-8E19B233AA2F}" destId="{77933402-6C82-4B4E-8976-3ED3C7869D0D}" srcOrd="10" destOrd="0" presId="urn:microsoft.com/office/officeart/2018/2/layout/IconVerticalSolidList"/>
    <dgm:cxn modelId="{E078A2ED-D61B-4088-BD5C-165EE4C168CC}" type="presParOf" srcId="{77933402-6C82-4B4E-8976-3ED3C7869D0D}" destId="{2D22C65A-4A96-46E0-8A2B-F2D2A38E596D}" srcOrd="0" destOrd="0" presId="urn:microsoft.com/office/officeart/2018/2/layout/IconVerticalSolidList"/>
    <dgm:cxn modelId="{90280BBE-A101-4F9E-B853-1530CE2D3C8C}" type="presParOf" srcId="{77933402-6C82-4B4E-8976-3ED3C7869D0D}" destId="{0DE2CE2D-2142-4D4D-89E2-578B120AFF19}" srcOrd="1" destOrd="0" presId="urn:microsoft.com/office/officeart/2018/2/layout/IconVerticalSolidList"/>
    <dgm:cxn modelId="{66F6C09C-81BC-43D0-BAEF-E2EA118BDB1B}" type="presParOf" srcId="{77933402-6C82-4B4E-8976-3ED3C7869D0D}" destId="{82D10080-F666-4270-9F02-B4C7793D2774}" srcOrd="2" destOrd="0" presId="urn:microsoft.com/office/officeart/2018/2/layout/IconVerticalSolidList"/>
    <dgm:cxn modelId="{5FCCBDE9-C8B3-41B9-A76F-957C61002BE2}" type="presParOf" srcId="{77933402-6C82-4B4E-8976-3ED3C7869D0D}" destId="{CDDFA2BF-4D93-4B18-8597-4035330CB360}" srcOrd="3" destOrd="0" presId="urn:microsoft.com/office/officeart/2018/2/layout/IconVerticalSolidList"/>
    <dgm:cxn modelId="{2349F8CF-02B4-4B37-8A88-336755D0207F}" type="presParOf" srcId="{2312C5F9-2919-4308-A68A-8E19B233AA2F}" destId="{4CADA0FD-8C50-41E5-B8A8-E609FCD26EF7}" srcOrd="11" destOrd="0" presId="urn:microsoft.com/office/officeart/2018/2/layout/IconVerticalSolidList"/>
    <dgm:cxn modelId="{D9F93D10-67E1-4ED5-B946-4974B5BBA874}" type="presParOf" srcId="{2312C5F9-2919-4308-A68A-8E19B233AA2F}" destId="{01B5FC30-60FA-440B-BD90-0E6ED9B6840B}" srcOrd="12" destOrd="0" presId="urn:microsoft.com/office/officeart/2018/2/layout/IconVerticalSolidList"/>
    <dgm:cxn modelId="{49802030-B351-4815-B955-DA03BD59C019}" type="presParOf" srcId="{01B5FC30-60FA-440B-BD90-0E6ED9B6840B}" destId="{C30CD304-6D09-4348-AF45-578917FFFDFB}" srcOrd="0" destOrd="0" presId="urn:microsoft.com/office/officeart/2018/2/layout/IconVerticalSolidList"/>
    <dgm:cxn modelId="{DD840F0A-4A34-473D-A461-EA83ED7A082F}" type="presParOf" srcId="{01B5FC30-60FA-440B-BD90-0E6ED9B6840B}" destId="{FE1999FB-BA79-44DF-9623-2A885E016D31}" srcOrd="1" destOrd="0" presId="urn:microsoft.com/office/officeart/2018/2/layout/IconVerticalSolidList"/>
    <dgm:cxn modelId="{F5D14525-2C29-483B-8ABE-60E36BE7E4F3}" type="presParOf" srcId="{01B5FC30-60FA-440B-BD90-0E6ED9B6840B}" destId="{0D730991-AD92-484A-B7DA-5C0837506593}" srcOrd="2" destOrd="0" presId="urn:microsoft.com/office/officeart/2018/2/layout/IconVerticalSolidList"/>
    <dgm:cxn modelId="{9D323321-B1AC-49FB-880D-221498088023}" type="presParOf" srcId="{01B5FC30-60FA-440B-BD90-0E6ED9B6840B}" destId="{B6DE45F4-D488-4078-93FC-2CE50DBBEA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7FE91-C4E8-4510-AC68-6D2AB9AB1E9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1BB25-E532-4598-B629-24D9C08670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Data Collection</a:t>
          </a:r>
          <a:r>
            <a:rPr lang="en-GB"/>
            <a:t>:</a:t>
          </a:r>
          <a:endParaRPr lang="en-US"/>
        </a:p>
      </dgm:t>
    </dgm:pt>
    <dgm:pt modelId="{E4E1287D-60EA-4A18-9138-BD96C414EC57}" type="parTrans" cxnId="{3BB940C8-A073-4266-A732-1E7BB3FF87A5}">
      <dgm:prSet/>
      <dgm:spPr/>
      <dgm:t>
        <a:bodyPr/>
        <a:lstStyle/>
        <a:p>
          <a:endParaRPr lang="en-US"/>
        </a:p>
      </dgm:t>
    </dgm:pt>
    <dgm:pt modelId="{C491DA82-37DC-4F0C-AEF3-DB7EAA33712D}" type="sibTrans" cxnId="{3BB940C8-A073-4266-A732-1E7BB3FF87A5}">
      <dgm:prSet/>
      <dgm:spPr/>
      <dgm:t>
        <a:bodyPr/>
        <a:lstStyle/>
        <a:p>
          <a:endParaRPr lang="en-US"/>
        </a:p>
      </dgm:t>
    </dgm:pt>
    <dgm:pt modelId="{5A111919-4D20-48CB-B47B-97B9FAE5E0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Scraped SpaceX Launch Data using APIs.</a:t>
          </a:r>
          <a:endParaRPr lang="en-US"/>
        </a:p>
      </dgm:t>
    </dgm:pt>
    <dgm:pt modelId="{18D9B8A3-E094-4102-8F49-CFDC3A6775BC}" type="parTrans" cxnId="{69C4E252-8583-41FC-A0DB-E8DE9DA697E5}">
      <dgm:prSet/>
      <dgm:spPr/>
      <dgm:t>
        <a:bodyPr/>
        <a:lstStyle/>
        <a:p>
          <a:endParaRPr lang="en-US"/>
        </a:p>
      </dgm:t>
    </dgm:pt>
    <dgm:pt modelId="{A839E4A9-3142-4C83-B0D3-A4D39F882012}" type="sibTrans" cxnId="{69C4E252-8583-41FC-A0DB-E8DE9DA697E5}">
      <dgm:prSet/>
      <dgm:spPr/>
      <dgm:t>
        <a:bodyPr/>
        <a:lstStyle/>
        <a:p>
          <a:endParaRPr lang="en-US"/>
        </a:p>
      </dgm:t>
    </dgm:pt>
    <dgm:pt modelId="{443F5C12-3BC8-4CED-B602-2062095708F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Combined with publicly available CSV datasets.</a:t>
          </a:r>
          <a:endParaRPr lang="en-US"/>
        </a:p>
      </dgm:t>
    </dgm:pt>
    <dgm:pt modelId="{A4FB3648-C82D-4C0C-B969-AF3C29B0D89D}" type="parTrans" cxnId="{C45C29B7-D6BA-456B-BCEF-9BB7867FD73C}">
      <dgm:prSet/>
      <dgm:spPr/>
      <dgm:t>
        <a:bodyPr/>
        <a:lstStyle/>
        <a:p>
          <a:endParaRPr lang="en-US"/>
        </a:p>
      </dgm:t>
    </dgm:pt>
    <dgm:pt modelId="{C964D5B1-D2AB-4D85-9042-6B8D52D7F128}" type="sibTrans" cxnId="{C45C29B7-D6BA-456B-BCEF-9BB7867FD73C}">
      <dgm:prSet/>
      <dgm:spPr/>
      <dgm:t>
        <a:bodyPr/>
        <a:lstStyle/>
        <a:p>
          <a:endParaRPr lang="en-US"/>
        </a:p>
      </dgm:t>
    </dgm:pt>
    <dgm:pt modelId="{6FDB8699-1727-4C7F-9BE6-BF93F1BFFC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Data Wrangling</a:t>
          </a:r>
          <a:r>
            <a:rPr lang="en-GB"/>
            <a:t>:</a:t>
          </a:r>
          <a:endParaRPr lang="en-US"/>
        </a:p>
      </dgm:t>
    </dgm:pt>
    <dgm:pt modelId="{FD05D5F9-DE30-43FF-BAF1-98BDBBA51735}" type="parTrans" cxnId="{B85C56BD-0505-4993-B21C-56E043554A13}">
      <dgm:prSet/>
      <dgm:spPr/>
      <dgm:t>
        <a:bodyPr/>
        <a:lstStyle/>
        <a:p>
          <a:endParaRPr lang="en-US"/>
        </a:p>
      </dgm:t>
    </dgm:pt>
    <dgm:pt modelId="{839A8450-74BE-4F01-8B3D-8098CE5A4EE9}" type="sibTrans" cxnId="{B85C56BD-0505-4993-B21C-56E043554A13}">
      <dgm:prSet/>
      <dgm:spPr/>
      <dgm:t>
        <a:bodyPr/>
        <a:lstStyle/>
        <a:p>
          <a:endParaRPr lang="en-US"/>
        </a:p>
      </dgm:t>
    </dgm:pt>
    <dgm:pt modelId="{131F4E15-4287-4F08-BD60-50B851D445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Dropped redundant columns.</a:t>
          </a:r>
          <a:endParaRPr lang="en-US"/>
        </a:p>
      </dgm:t>
    </dgm:pt>
    <dgm:pt modelId="{D927E919-C42A-47DA-BF98-C942ACF7F89A}" type="parTrans" cxnId="{A8E866A5-E8AD-4952-A079-50E77E09253C}">
      <dgm:prSet/>
      <dgm:spPr/>
      <dgm:t>
        <a:bodyPr/>
        <a:lstStyle/>
        <a:p>
          <a:endParaRPr lang="en-US"/>
        </a:p>
      </dgm:t>
    </dgm:pt>
    <dgm:pt modelId="{3D4C6B25-93F8-449E-B55A-D46ABFB7BAFD}" type="sibTrans" cxnId="{A8E866A5-E8AD-4952-A079-50E77E09253C}">
      <dgm:prSet/>
      <dgm:spPr/>
      <dgm:t>
        <a:bodyPr/>
        <a:lstStyle/>
        <a:p>
          <a:endParaRPr lang="en-US"/>
        </a:p>
      </dgm:t>
    </dgm:pt>
    <dgm:pt modelId="{B2299344-3A64-418F-9115-224C4FA219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Handled missing values.</a:t>
          </a:r>
          <a:endParaRPr lang="en-US"/>
        </a:p>
      </dgm:t>
    </dgm:pt>
    <dgm:pt modelId="{4793631B-7676-4945-B8E2-ED7EEEF39710}" type="parTrans" cxnId="{8D8DB828-E3C3-4876-A220-68E3676270EE}">
      <dgm:prSet/>
      <dgm:spPr/>
      <dgm:t>
        <a:bodyPr/>
        <a:lstStyle/>
        <a:p>
          <a:endParaRPr lang="en-US"/>
        </a:p>
      </dgm:t>
    </dgm:pt>
    <dgm:pt modelId="{C20EE9F0-0A8D-4CDD-A6FA-1CBAFB53BA41}" type="sibTrans" cxnId="{8D8DB828-E3C3-4876-A220-68E3676270EE}">
      <dgm:prSet/>
      <dgm:spPr/>
      <dgm:t>
        <a:bodyPr/>
        <a:lstStyle/>
        <a:p>
          <a:endParaRPr lang="en-US"/>
        </a:p>
      </dgm:t>
    </dgm:pt>
    <dgm:pt modelId="{C9CAC587-DB73-4509-ABC7-2DDFFBAE05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new features (Booster Version Category).</a:t>
          </a:r>
          <a:endParaRPr lang="en-US"/>
        </a:p>
      </dgm:t>
    </dgm:pt>
    <dgm:pt modelId="{AB190C57-D427-4A17-B16F-303CA429FB32}" type="parTrans" cxnId="{5655F460-AD69-461A-BC6F-446208982BE5}">
      <dgm:prSet/>
      <dgm:spPr/>
      <dgm:t>
        <a:bodyPr/>
        <a:lstStyle/>
        <a:p>
          <a:endParaRPr lang="en-US"/>
        </a:p>
      </dgm:t>
    </dgm:pt>
    <dgm:pt modelId="{D74BBB01-6453-4026-BDFE-7D39E0B1F8BC}" type="sibTrans" cxnId="{5655F460-AD69-461A-BC6F-446208982BE5}">
      <dgm:prSet/>
      <dgm:spPr/>
      <dgm:t>
        <a:bodyPr/>
        <a:lstStyle/>
        <a:p>
          <a:endParaRPr lang="en-US"/>
        </a:p>
      </dgm:t>
    </dgm:pt>
    <dgm:pt modelId="{7F742F34-83F3-43E1-8432-1A5DC8C244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Normalized payload range.</a:t>
          </a:r>
          <a:endParaRPr lang="en-US"/>
        </a:p>
      </dgm:t>
    </dgm:pt>
    <dgm:pt modelId="{498192D6-147B-4C81-8075-BAE920B83F87}" type="parTrans" cxnId="{EF8730F8-1FB8-4226-8023-89C8E9543467}">
      <dgm:prSet/>
      <dgm:spPr/>
      <dgm:t>
        <a:bodyPr/>
        <a:lstStyle/>
        <a:p>
          <a:endParaRPr lang="en-US"/>
        </a:p>
      </dgm:t>
    </dgm:pt>
    <dgm:pt modelId="{0965BE28-C6DA-4B5E-8C68-82F98F6BC55B}" type="sibTrans" cxnId="{EF8730F8-1FB8-4226-8023-89C8E9543467}">
      <dgm:prSet/>
      <dgm:spPr/>
      <dgm:t>
        <a:bodyPr/>
        <a:lstStyle/>
        <a:p>
          <a:endParaRPr lang="en-US"/>
        </a:p>
      </dgm:t>
    </dgm:pt>
    <dgm:pt modelId="{88257477-2347-4DFD-8640-765B105F763A}" type="pres">
      <dgm:prSet presAssocID="{D1F7FE91-C4E8-4510-AC68-6D2AB9AB1E99}" presName="root" presStyleCnt="0">
        <dgm:presLayoutVars>
          <dgm:dir/>
          <dgm:resizeHandles val="exact"/>
        </dgm:presLayoutVars>
      </dgm:prSet>
      <dgm:spPr/>
    </dgm:pt>
    <dgm:pt modelId="{E4C7B29B-6C8D-4C44-9653-6493615E8F63}" type="pres">
      <dgm:prSet presAssocID="{3F71BB25-E532-4598-B629-24D9C086700A}" presName="compNode" presStyleCnt="0"/>
      <dgm:spPr/>
    </dgm:pt>
    <dgm:pt modelId="{DD26F5DE-105F-497E-8A05-EE2D01D89F23}" type="pres">
      <dgm:prSet presAssocID="{3F71BB25-E532-4598-B629-24D9C08670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47FA1FF-6F22-4A0B-B828-D362C7926D50}" type="pres">
      <dgm:prSet presAssocID="{3F71BB25-E532-4598-B629-24D9C086700A}" presName="iconSpace" presStyleCnt="0"/>
      <dgm:spPr/>
    </dgm:pt>
    <dgm:pt modelId="{52F3119E-3B16-49EA-8FDA-4C76B2BE4291}" type="pres">
      <dgm:prSet presAssocID="{3F71BB25-E532-4598-B629-24D9C086700A}" presName="parTx" presStyleLbl="revTx" presStyleIdx="0" presStyleCnt="4">
        <dgm:presLayoutVars>
          <dgm:chMax val="0"/>
          <dgm:chPref val="0"/>
        </dgm:presLayoutVars>
      </dgm:prSet>
      <dgm:spPr/>
    </dgm:pt>
    <dgm:pt modelId="{67E0F82E-7FB8-439D-9AA2-0DE7F3BB2446}" type="pres">
      <dgm:prSet presAssocID="{3F71BB25-E532-4598-B629-24D9C086700A}" presName="txSpace" presStyleCnt="0"/>
      <dgm:spPr/>
    </dgm:pt>
    <dgm:pt modelId="{FA049F0E-76D0-4D12-9830-1F489E7ECDB3}" type="pres">
      <dgm:prSet presAssocID="{3F71BB25-E532-4598-B629-24D9C086700A}" presName="desTx" presStyleLbl="revTx" presStyleIdx="1" presStyleCnt="4">
        <dgm:presLayoutVars/>
      </dgm:prSet>
      <dgm:spPr/>
    </dgm:pt>
    <dgm:pt modelId="{D3186EEF-1EDF-4A7D-82EC-2EC20C3DCA36}" type="pres">
      <dgm:prSet presAssocID="{C491DA82-37DC-4F0C-AEF3-DB7EAA33712D}" presName="sibTrans" presStyleCnt="0"/>
      <dgm:spPr/>
    </dgm:pt>
    <dgm:pt modelId="{9436EC2D-BBDE-4EBA-8AAE-3ADFBAFB5414}" type="pres">
      <dgm:prSet presAssocID="{6FDB8699-1727-4C7F-9BE6-BF93F1BFFCAB}" presName="compNode" presStyleCnt="0"/>
      <dgm:spPr/>
    </dgm:pt>
    <dgm:pt modelId="{4C48C591-FBEF-46A4-9C9B-E4F6AF7A3957}" type="pres">
      <dgm:prSet presAssocID="{6FDB8699-1727-4C7F-9BE6-BF93F1BFFC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D31729D-96F0-4AF4-A520-33A4C1314F24}" type="pres">
      <dgm:prSet presAssocID="{6FDB8699-1727-4C7F-9BE6-BF93F1BFFCAB}" presName="iconSpace" presStyleCnt="0"/>
      <dgm:spPr/>
    </dgm:pt>
    <dgm:pt modelId="{0D5C4994-0563-4C7F-8F10-75C4C616E259}" type="pres">
      <dgm:prSet presAssocID="{6FDB8699-1727-4C7F-9BE6-BF93F1BFFCAB}" presName="parTx" presStyleLbl="revTx" presStyleIdx="2" presStyleCnt="4">
        <dgm:presLayoutVars>
          <dgm:chMax val="0"/>
          <dgm:chPref val="0"/>
        </dgm:presLayoutVars>
      </dgm:prSet>
      <dgm:spPr/>
    </dgm:pt>
    <dgm:pt modelId="{1AD7D4A0-6C15-4C34-A7EB-247850F8BF48}" type="pres">
      <dgm:prSet presAssocID="{6FDB8699-1727-4C7F-9BE6-BF93F1BFFCAB}" presName="txSpace" presStyleCnt="0"/>
      <dgm:spPr/>
    </dgm:pt>
    <dgm:pt modelId="{E5DE85C8-2DEE-4468-BF98-9DCB2D773BCC}" type="pres">
      <dgm:prSet presAssocID="{6FDB8699-1727-4C7F-9BE6-BF93F1BFFCAB}" presName="desTx" presStyleLbl="revTx" presStyleIdx="3" presStyleCnt="4">
        <dgm:presLayoutVars/>
      </dgm:prSet>
      <dgm:spPr/>
    </dgm:pt>
  </dgm:ptLst>
  <dgm:cxnLst>
    <dgm:cxn modelId="{4C26C30E-9DE1-4A51-A669-392C75996823}" type="presOf" srcId="{131F4E15-4287-4F08-BD60-50B851D445AA}" destId="{E5DE85C8-2DEE-4468-BF98-9DCB2D773BCC}" srcOrd="0" destOrd="0" presId="urn:microsoft.com/office/officeart/2018/2/layout/IconLabelDescriptionList"/>
    <dgm:cxn modelId="{935AAB14-E5B7-45E6-9C07-F015FF14F307}" type="presOf" srcId="{443F5C12-3BC8-4CED-B602-2062095708F5}" destId="{FA049F0E-76D0-4D12-9830-1F489E7ECDB3}" srcOrd="0" destOrd="1" presId="urn:microsoft.com/office/officeart/2018/2/layout/IconLabelDescriptionList"/>
    <dgm:cxn modelId="{98C23718-ADD0-494A-AFCC-88B715B9C479}" type="presOf" srcId="{D1F7FE91-C4E8-4510-AC68-6D2AB9AB1E99}" destId="{88257477-2347-4DFD-8640-765B105F763A}" srcOrd="0" destOrd="0" presId="urn:microsoft.com/office/officeart/2018/2/layout/IconLabelDescriptionList"/>
    <dgm:cxn modelId="{8D8DB828-E3C3-4876-A220-68E3676270EE}" srcId="{6FDB8699-1727-4C7F-9BE6-BF93F1BFFCAB}" destId="{B2299344-3A64-418F-9115-224C4FA21952}" srcOrd="1" destOrd="0" parTransId="{4793631B-7676-4945-B8E2-ED7EEEF39710}" sibTransId="{C20EE9F0-0A8D-4CDD-A6FA-1CBAFB53BA41}"/>
    <dgm:cxn modelId="{69C4E252-8583-41FC-A0DB-E8DE9DA697E5}" srcId="{3F71BB25-E532-4598-B629-24D9C086700A}" destId="{5A111919-4D20-48CB-B47B-97B9FAE5E007}" srcOrd="0" destOrd="0" parTransId="{18D9B8A3-E094-4102-8F49-CFDC3A6775BC}" sibTransId="{A839E4A9-3142-4C83-B0D3-A4D39F882012}"/>
    <dgm:cxn modelId="{48FDA25F-5BEA-4558-B6BE-6790051D888D}" type="presOf" srcId="{C9CAC587-DB73-4509-ABC7-2DDFFBAE055D}" destId="{E5DE85C8-2DEE-4468-BF98-9DCB2D773BCC}" srcOrd="0" destOrd="2" presId="urn:microsoft.com/office/officeart/2018/2/layout/IconLabelDescriptionList"/>
    <dgm:cxn modelId="{5655F460-AD69-461A-BC6F-446208982BE5}" srcId="{6FDB8699-1727-4C7F-9BE6-BF93F1BFFCAB}" destId="{C9CAC587-DB73-4509-ABC7-2DDFFBAE055D}" srcOrd="2" destOrd="0" parTransId="{AB190C57-D427-4A17-B16F-303CA429FB32}" sibTransId="{D74BBB01-6453-4026-BDFE-7D39E0B1F8BC}"/>
    <dgm:cxn modelId="{93EFCA61-44DB-4A29-A96C-F1AC56EE5E2B}" type="presOf" srcId="{3F71BB25-E532-4598-B629-24D9C086700A}" destId="{52F3119E-3B16-49EA-8FDA-4C76B2BE4291}" srcOrd="0" destOrd="0" presId="urn:microsoft.com/office/officeart/2018/2/layout/IconLabelDescriptionList"/>
    <dgm:cxn modelId="{654D6772-0093-4B91-9196-ECD12C422F35}" type="presOf" srcId="{6FDB8699-1727-4C7F-9BE6-BF93F1BFFCAB}" destId="{0D5C4994-0563-4C7F-8F10-75C4C616E259}" srcOrd="0" destOrd="0" presId="urn:microsoft.com/office/officeart/2018/2/layout/IconLabelDescriptionList"/>
    <dgm:cxn modelId="{7A733387-DD4D-4575-BD05-7BCB3F5DE2AF}" type="presOf" srcId="{B2299344-3A64-418F-9115-224C4FA21952}" destId="{E5DE85C8-2DEE-4468-BF98-9DCB2D773BCC}" srcOrd="0" destOrd="1" presId="urn:microsoft.com/office/officeart/2018/2/layout/IconLabelDescriptionList"/>
    <dgm:cxn modelId="{A8E866A5-E8AD-4952-A079-50E77E09253C}" srcId="{6FDB8699-1727-4C7F-9BE6-BF93F1BFFCAB}" destId="{131F4E15-4287-4F08-BD60-50B851D445AA}" srcOrd="0" destOrd="0" parTransId="{D927E919-C42A-47DA-BF98-C942ACF7F89A}" sibTransId="{3D4C6B25-93F8-449E-B55A-D46ABFB7BAFD}"/>
    <dgm:cxn modelId="{C45C29B7-D6BA-456B-BCEF-9BB7867FD73C}" srcId="{3F71BB25-E532-4598-B629-24D9C086700A}" destId="{443F5C12-3BC8-4CED-B602-2062095708F5}" srcOrd="1" destOrd="0" parTransId="{A4FB3648-C82D-4C0C-B969-AF3C29B0D89D}" sibTransId="{C964D5B1-D2AB-4D85-9042-6B8D52D7F128}"/>
    <dgm:cxn modelId="{B85C56BD-0505-4993-B21C-56E043554A13}" srcId="{D1F7FE91-C4E8-4510-AC68-6D2AB9AB1E99}" destId="{6FDB8699-1727-4C7F-9BE6-BF93F1BFFCAB}" srcOrd="1" destOrd="0" parTransId="{FD05D5F9-DE30-43FF-BAF1-98BDBBA51735}" sibTransId="{839A8450-74BE-4F01-8B3D-8098CE5A4EE9}"/>
    <dgm:cxn modelId="{730931C1-71AD-4AE9-96F9-EDC989503766}" type="presOf" srcId="{7F742F34-83F3-43E1-8432-1A5DC8C24477}" destId="{E5DE85C8-2DEE-4468-BF98-9DCB2D773BCC}" srcOrd="0" destOrd="3" presId="urn:microsoft.com/office/officeart/2018/2/layout/IconLabelDescriptionList"/>
    <dgm:cxn modelId="{3BB940C8-A073-4266-A732-1E7BB3FF87A5}" srcId="{D1F7FE91-C4E8-4510-AC68-6D2AB9AB1E99}" destId="{3F71BB25-E532-4598-B629-24D9C086700A}" srcOrd="0" destOrd="0" parTransId="{E4E1287D-60EA-4A18-9138-BD96C414EC57}" sibTransId="{C491DA82-37DC-4F0C-AEF3-DB7EAA33712D}"/>
    <dgm:cxn modelId="{C2E28EF1-9197-4B84-B0CA-3813C618EBAF}" type="presOf" srcId="{5A111919-4D20-48CB-B47B-97B9FAE5E007}" destId="{FA049F0E-76D0-4D12-9830-1F489E7ECDB3}" srcOrd="0" destOrd="0" presId="urn:microsoft.com/office/officeart/2018/2/layout/IconLabelDescriptionList"/>
    <dgm:cxn modelId="{EF8730F8-1FB8-4226-8023-89C8E9543467}" srcId="{6FDB8699-1727-4C7F-9BE6-BF93F1BFFCAB}" destId="{7F742F34-83F3-43E1-8432-1A5DC8C24477}" srcOrd="3" destOrd="0" parTransId="{498192D6-147B-4C81-8075-BAE920B83F87}" sibTransId="{0965BE28-C6DA-4B5E-8C68-82F98F6BC55B}"/>
    <dgm:cxn modelId="{C07DBC96-F995-46AE-8E7C-057C037CEE46}" type="presParOf" srcId="{88257477-2347-4DFD-8640-765B105F763A}" destId="{E4C7B29B-6C8D-4C44-9653-6493615E8F63}" srcOrd="0" destOrd="0" presId="urn:microsoft.com/office/officeart/2018/2/layout/IconLabelDescriptionList"/>
    <dgm:cxn modelId="{86144680-72B2-4C0B-B5B8-AADDABF0D6F6}" type="presParOf" srcId="{E4C7B29B-6C8D-4C44-9653-6493615E8F63}" destId="{DD26F5DE-105F-497E-8A05-EE2D01D89F23}" srcOrd="0" destOrd="0" presId="urn:microsoft.com/office/officeart/2018/2/layout/IconLabelDescriptionList"/>
    <dgm:cxn modelId="{11869317-BD58-46AB-AA48-A1119604E8C4}" type="presParOf" srcId="{E4C7B29B-6C8D-4C44-9653-6493615E8F63}" destId="{F47FA1FF-6F22-4A0B-B828-D362C7926D50}" srcOrd="1" destOrd="0" presId="urn:microsoft.com/office/officeart/2018/2/layout/IconLabelDescriptionList"/>
    <dgm:cxn modelId="{FB344D3D-1E8E-4D3B-87AC-648BA87FA749}" type="presParOf" srcId="{E4C7B29B-6C8D-4C44-9653-6493615E8F63}" destId="{52F3119E-3B16-49EA-8FDA-4C76B2BE4291}" srcOrd="2" destOrd="0" presId="urn:microsoft.com/office/officeart/2018/2/layout/IconLabelDescriptionList"/>
    <dgm:cxn modelId="{594D245D-5DA2-4EDA-BD32-FBB730F7A486}" type="presParOf" srcId="{E4C7B29B-6C8D-4C44-9653-6493615E8F63}" destId="{67E0F82E-7FB8-439D-9AA2-0DE7F3BB2446}" srcOrd="3" destOrd="0" presId="urn:microsoft.com/office/officeart/2018/2/layout/IconLabelDescriptionList"/>
    <dgm:cxn modelId="{69F7A23B-0D6A-4C6D-9046-90E70FA90CD3}" type="presParOf" srcId="{E4C7B29B-6C8D-4C44-9653-6493615E8F63}" destId="{FA049F0E-76D0-4D12-9830-1F489E7ECDB3}" srcOrd="4" destOrd="0" presId="urn:microsoft.com/office/officeart/2018/2/layout/IconLabelDescriptionList"/>
    <dgm:cxn modelId="{5DDE820C-7660-46A4-BC22-8DDAF8367176}" type="presParOf" srcId="{88257477-2347-4DFD-8640-765B105F763A}" destId="{D3186EEF-1EDF-4A7D-82EC-2EC20C3DCA36}" srcOrd="1" destOrd="0" presId="urn:microsoft.com/office/officeart/2018/2/layout/IconLabelDescriptionList"/>
    <dgm:cxn modelId="{72F4D89B-DCB7-49B6-A0F6-A2735EF1BAEE}" type="presParOf" srcId="{88257477-2347-4DFD-8640-765B105F763A}" destId="{9436EC2D-BBDE-4EBA-8AAE-3ADFBAFB5414}" srcOrd="2" destOrd="0" presId="urn:microsoft.com/office/officeart/2018/2/layout/IconLabelDescriptionList"/>
    <dgm:cxn modelId="{4502CE00-B6A4-4905-A831-E24495618A0D}" type="presParOf" srcId="{9436EC2D-BBDE-4EBA-8AAE-3ADFBAFB5414}" destId="{4C48C591-FBEF-46A4-9C9B-E4F6AF7A3957}" srcOrd="0" destOrd="0" presId="urn:microsoft.com/office/officeart/2018/2/layout/IconLabelDescriptionList"/>
    <dgm:cxn modelId="{9CAA7212-5049-41C0-9DAB-2CCE5E6554E6}" type="presParOf" srcId="{9436EC2D-BBDE-4EBA-8AAE-3ADFBAFB5414}" destId="{7D31729D-96F0-4AF4-A520-33A4C1314F24}" srcOrd="1" destOrd="0" presId="urn:microsoft.com/office/officeart/2018/2/layout/IconLabelDescriptionList"/>
    <dgm:cxn modelId="{C9957F26-E74E-48C2-BD75-9E791FDF48E0}" type="presParOf" srcId="{9436EC2D-BBDE-4EBA-8AAE-3ADFBAFB5414}" destId="{0D5C4994-0563-4C7F-8F10-75C4C616E259}" srcOrd="2" destOrd="0" presId="urn:microsoft.com/office/officeart/2018/2/layout/IconLabelDescriptionList"/>
    <dgm:cxn modelId="{FFED5454-C32A-4644-B6F7-E1F8B1D4C2CB}" type="presParOf" srcId="{9436EC2D-BBDE-4EBA-8AAE-3ADFBAFB5414}" destId="{1AD7D4A0-6C15-4C34-A7EB-247850F8BF48}" srcOrd="3" destOrd="0" presId="urn:microsoft.com/office/officeart/2018/2/layout/IconLabelDescriptionList"/>
    <dgm:cxn modelId="{8F417524-A78F-4607-BB49-D81CD3F5269D}" type="presParOf" srcId="{9436EC2D-BBDE-4EBA-8AAE-3ADFBAFB5414}" destId="{E5DE85C8-2DEE-4468-BF98-9DCB2D773BC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6BE5C-AB9D-46D6-A5C8-DA11A336294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D199D8-C060-4717-8102-B9B74C36107A}">
      <dgm:prSet/>
      <dgm:spPr/>
      <dgm:t>
        <a:bodyPr/>
        <a:lstStyle/>
        <a:p>
          <a:r>
            <a:rPr lang="en-GB"/>
            <a:t>Logistic Regression Model.</a:t>
          </a:r>
          <a:endParaRPr lang="en-US"/>
        </a:p>
      </dgm:t>
    </dgm:pt>
    <dgm:pt modelId="{1CC9E203-F5DA-42DF-A7B8-1D1913F9D9F0}" type="parTrans" cxnId="{00E664E4-8971-40D5-829B-7D1BA22BF5E2}">
      <dgm:prSet/>
      <dgm:spPr/>
      <dgm:t>
        <a:bodyPr/>
        <a:lstStyle/>
        <a:p>
          <a:endParaRPr lang="en-US"/>
        </a:p>
      </dgm:t>
    </dgm:pt>
    <dgm:pt modelId="{BBB5502A-5BCC-490A-AE39-85119F2D417C}" type="sibTrans" cxnId="{00E664E4-8971-40D5-829B-7D1BA22BF5E2}">
      <dgm:prSet/>
      <dgm:spPr/>
      <dgm:t>
        <a:bodyPr/>
        <a:lstStyle/>
        <a:p>
          <a:endParaRPr lang="en-US"/>
        </a:p>
      </dgm:t>
    </dgm:pt>
    <dgm:pt modelId="{6C8C8EE9-9F4F-44BE-9396-BB12D4A9A09B}">
      <dgm:prSet/>
      <dgm:spPr/>
      <dgm:t>
        <a:bodyPr/>
        <a:lstStyle/>
        <a:p>
          <a:r>
            <a:rPr lang="en-GB"/>
            <a:t>Input Features: Payload Mass, Booster Version Category, Launch Site.</a:t>
          </a:r>
          <a:endParaRPr lang="en-US"/>
        </a:p>
      </dgm:t>
    </dgm:pt>
    <dgm:pt modelId="{7AD5B87C-1007-44B5-AFC8-8268772713C2}" type="parTrans" cxnId="{2A6425E7-0B03-42FD-B8EB-3E7600203123}">
      <dgm:prSet/>
      <dgm:spPr/>
      <dgm:t>
        <a:bodyPr/>
        <a:lstStyle/>
        <a:p>
          <a:endParaRPr lang="en-US"/>
        </a:p>
      </dgm:t>
    </dgm:pt>
    <dgm:pt modelId="{37031FCA-9558-441B-AE6E-35162E8F21B4}" type="sibTrans" cxnId="{2A6425E7-0B03-42FD-B8EB-3E7600203123}">
      <dgm:prSet/>
      <dgm:spPr/>
      <dgm:t>
        <a:bodyPr/>
        <a:lstStyle/>
        <a:p>
          <a:endParaRPr lang="en-US"/>
        </a:p>
      </dgm:t>
    </dgm:pt>
    <dgm:pt modelId="{8A405B99-768D-4563-83B1-B040621ABFCD}">
      <dgm:prSet/>
      <dgm:spPr/>
      <dgm:t>
        <a:bodyPr/>
        <a:lstStyle/>
        <a:p>
          <a:r>
            <a:rPr lang="en-GB"/>
            <a:t>Target: Launch success (binary classification).</a:t>
          </a:r>
          <a:endParaRPr lang="en-US"/>
        </a:p>
      </dgm:t>
    </dgm:pt>
    <dgm:pt modelId="{9813EB5C-5ECD-4C92-837C-8C823EC6D365}" type="parTrans" cxnId="{8753A4BA-8456-49C9-9D82-619678F6054E}">
      <dgm:prSet/>
      <dgm:spPr/>
      <dgm:t>
        <a:bodyPr/>
        <a:lstStyle/>
        <a:p>
          <a:endParaRPr lang="en-US"/>
        </a:p>
      </dgm:t>
    </dgm:pt>
    <dgm:pt modelId="{8AFFA3A2-CC5F-4D62-B259-C78ACE574F52}" type="sibTrans" cxnId="{8753A4BA-8456-49C9-9D82-619678F6054E}">
      <dgm:prSet/>
      <dgm:spPr/>
      <dgm:t>
        <a:bodyPr/>
        <a:lstStyle/>
        <a:p>
          <a:endParaRPr lang="en-US"/>
        </a:p>
      </dgm:t>
    </dgm:pt>
    <dgm:pt modelId="{125CC769-B480-48CE-897E-DD452639C00C}">
      <dgm:prSet/>
      <dgm:spPr/>
      <dgm:t>
        <a:bodyPr/>
        <a:lstStyle/>
        <a:p>
          <a:r>
            <a:rPr lang="en-GB"/>
            <a:t>Standardized features using Scikit-learn.</a:t>
          </a:r>
          <a:endParaRPr lang="en-US"/>
        </a:p>
      </dgm:t>
    </dgm:pt>
    <dgm:pt modelId="{85687A3E-D2DF-4642-8818-F8EAC10532C6}" type="parTrans" cxnId="{0D4C7294-891B-472F-88ED-D6C39710029A}">
      <dgm:prSet/>
      <dgm:spPr/>
      <dgm:t>
        <a:bodyPr/>
        <a:lstStyle/>
        <a:p>
          <a:endParaRPr lang="en-US"/>
        </a:p>
      </dgm:t>
    </dgm:pt>
    <dgm:pt modelId="{99C0D573-1CAD-436D-A3F8-A26659AC15EC}" type="sibTrans" cxnId="{0D4C7294-891B-472F-88ED-D6C39710029A}">
      <dgm:prSet/>
      <dgm:spPr/>
      <dgm:t>
        <a:bodyPr/>
        <a:lstStyle/>
        <a:p>
          <a:endParaRPr lang="en-US"/>
        </a:p>
      </dgm:t>
    </dgm:pt>
    <dgm:pt modelId="{D5CB8318-95BC-6F46-BD2E-BD6B65F8DAA8}" type="pres">
      <dgm:prSet presAssocID="{9CD6BE5C-AB9D-46D6-A5C8-DA11A3362941}" presName="vert0" presStyleCnt="0">
        <dgm:presLayoutVars>
          <dgm:dir/>
          <dgm:animOne val="branch"/>
          <dgm:animLvl val="lvl"/>
        </dgm:presLayoutVars>
      </dgm:prSet>
      <dgm:spPr/>
    </dgm:pt>
    <dgm:pt modelId="{1F37B1D4-EC0C-4248-A04C-061C26C111B6}" type="pres">
      <dgm:prSet presAssocID="{6DD199D8-C060-4717-8102-B9B74C36107A}" presName="thickLine" presStyleLbl="alignNode1" presStyleIdx="0" presStyleCnt="4"/>
      <dgm:spPr/>
    </dgm:pt>
    <dgm:pt modelId="{ED8B24E0-432C-4B44-BBC6-74AC6D6217C3}" type="pres">
      <dgm:prSet presAssocID="{6DD199D8-C060-4717-8102-B9B74C36107A}" presName="horz1" presStyleCnt="0"/>
      <dgm:spPr/>
    </dgm:pt>
    <dgm:pt modelId="{D147E80D-A348-C14C-9505-B314C91CE32A}" type="pres">
      <dgm:prSet presAssocID="{6DD199D8-C060-4717-8102-B9B74C36107A}" presName="tx1" presStyleLbl="revTx" presStyleIdx="0" presStyleCnt="4"/>
      <dgm:spPr/>
    </dgm:pt>
    <dgm:pt modelId="{6A79F3BB-EAB7-9C41-9744-E01951ACC6D1}" type="pres">
      <dgm:prSet presAssocID="{6DD199D8-C060-4717-8102-B9B74C36107A}" presName="vert1" presStyleCnt="0"/>
      <dgm:spPr/>
    </dgm:pt>
    <dgm:pt modelId="{8B3D790D-4F24-6B4B-BCDE-F7AD4F6499AA}" type="pres">
      <dgm:prSet presAssocID="{6C8C8EE9-9F4F-44BE-9396-BB12D4A9A09B}" presName="thickLine" presStyleLbl="alignNode1" presStyleIdx="1" presStyleCnt="4"/>
      <dgm:spPr/>
    </dgm:pt>
    <dgm:pt modelId="{D872D428-5469-2545-9426-7DA770B60DBA}" type="pres">
      <dgm:prSet presAssocID="{6C8C8EE9-9F4F-44BE-9396-BB12D4A9A09B}" presName="horz1" presStyleCnt="0"/>
      <dgm:spPr/>
    </dgm:pt>
    <dgm:pt modelId="{03CDA344-C6CC-C64B-B6AF-2E8E886A5A10}" type="pres">
      <dgm:prSet presAssocID="{6C8C8EE9-9F4F-44BE-9396-BB12D4A9A09B}" presName="tx1" presStyleLbl="revTx" presStyleIdx="1" presStyleCnt="4"/>
      <dgm:spPr/>
    </dgm:pt>
    <dgm:pt modelId="{53C0AB67-84D8-C743-AB4E-6FA13F4657DE}" type="pres">
      <dgm:prSet presAssocID="{6C8C8EE9-9F4F-44BE-9396-BB12D4A9A09B}" presName="vert1" presStyleCnt="0"/>
      <dgm:spPr/>
    </dgm:pt>
    <dgm:pt modelId="{829A6A6E-71E3-CB43-86EE-37DDEBB36E82}" type="pres">
      <dgm:prSet presAssocID="{8A405B99-768D-4563-83B1-B040621ABFCD}" presName="thickLine" presStyleLbl="alignNode1" presStyleIdx="2" presStyleCnt="4"/>
      <dgm:spPr/>
    </dgm:pt>
    <dgm:pt modelId="{11826D5D-0118-D648-9751-C8294B10C592}" type="pres">
      <dgm:prSet presAssocID="{8A405B99-768D-4563-83B1-B040621ABFCD}" presName="horz1" presStyleCnt="0"/>
      <dgm:spPr/>
    </dgm:pt>
    <dgm:pt modelId="{AAC24343-1D32-D442-AD1A-84912E7BE75D}" type="pres">
      <dgm:prSet presAssocID="{8A405B99-768D-4563-83B1-B040621ABFCD}" presName="tx1" presStyleLbl="revTx" presStyleIdx="2" presStyleCnt="4"/>
      <dgm:spPr/>
    </dgm:pt>
    <dgm:pt modelId="{EF829154-BBA8-A147-B48E-6D896C889AD9}" type="pres">
      <dgm:prSet presAssocID="{8A405B99-768D-4563-83B1-B040621ABFCD}" presName="vert1" presStyleCnt="0"/>
      <dgm:spPr/>
    </dgm:pt>
    <dgm:pt modelId="{02E20C95-EFE6-BD4B-A4B0-48A8483C0234}" type="pres">
      <dgm:prSet presAssocID="{125CC769-B480-48CE-897E-DD452639C00C}" presName="thickLine" presStyleLbl="alignNode1" presStyleIdx="3" presStyleCnt="4"/>
      <dgm:spPr/>
    </dgm:pt>
    <dgm:pt modelId="{8FD4415B-E286-5B47-9792-ACE0A56EC5CC}" type="pres">
      <dgm:prSet presAssocID="{125CC769-B480-48CE-897E-DD452639C00C}" presName="horz1" presStyleCnt="0"/>
      <dgm:spPr/>
    </dgm:pt>
    <dgm:pt modelId="{D4CE1F12-3A96-7742-A9CC-C628EDA3639B}" type="pres">
      <dgm:prSet presAssocID="{125CC769-B480-48CE-897E-DD452639C00C}" presName="tx1" presStyleLbl="revTx" presStyleIdx="3" presStyleCnt="4"/>
      <dgm:spPr/>
    </dgm:pt>
    <dgm:pt modelId="{1CDD095B-B4D4-B04B-9DB7-3805C7B96648}" type="pres">
      <dgm:prSet presAssocID="{125CC769-B480-48CE-897E-DD452639C00C}" presName="vert1" presStyleCnt="0"/>
      <dgm:spPr/>
    </dgm:pt>
  </dgm:ptLst>
  <dgm:cxnLst>
    <dgm:cxn modelId="{40FA9207-76A1-A24E-8132-26A01BEDE6A6}" type="presOf" srcId="{8A405B99-768D-4563-83B1-B040621ABFCD}" destId="{AAC24343-1D32-D442-AD1A-84912E7BE75D}" srcOrd="0" destOrd="0" presId="urn:microsoft.com/office/officeart/2008/layout/LinedList"/>
    <dgm:cxn modelId="{2A9B9446-A593-1041-95DF-41753A66F285}" type="presOf" srcId="{125CC769-B480-48CE-897E-DD452639C00C}" destId="{D4CE1F12-3A96-7742-A9CC-C628EDA3639B}" srcOrd="0" destOrd="0" presId="urn:microsoft.com/office/officeart/2008/layout/LinedList"/>
    <dgm:cxn modelId="{0D4C7294-891B-472F-88ED-D6C39710029A}" srcId="{9CD6BE5C-AB9D-46D6-A5C8-DA11A3362941}" destId="{125CC769-B480-48CE-897E-DD452639C00C}" srcOrd="3" destOrd="0" parTransId="{85687A3E-D2DF-4642-8818-F8EAC10532C6}" sibTransId="{99C0D573-1CAD-436D-A3F8-A26659AC15EC}"/>
    <dgm:cxn modelId="{8753A4BA-8456-49C9-9D82-619678F6054E}" srcId="{9CD6BE5C-AB9D-46D6-A5C8-DA11A3362941}" destId="{8A405B99-768D-4563-83B1-B040621ABFCD}" srcOrd="2" destOrd="0" parTransId="{9813EB5C-5ECD-4C92-837C-8C823EC6D365}" sibTransId="{8AFFA3A2-CC5F-4D62-B259-C78ACE574F52}"/>
    <dgm:cxn modelId="{49CA6EBD-426F-0B42-A90C-EEBFB9105106}" type="presOf" srcId="{6DD199D8-C060-4717-8102-B9B74C36107A}" destId="{D147E80D-A348-C14C-9505-B314C91CE32A}" srcOrd="0" destOrd="0" presId="urn:microsoft.com/office/officeart/2008/layout/LinedList"/>
    <dgm:cxn modelId="{B8E8B0DA-657A-714A-8C0F-16F826533666}" type="presOf" srcId="{9CD6BE5C-AB9D-46D6-A5C8-DA11A3362941}" destId="{D5CB8318-95BC-6F46-BD2E-BD6B65F8DAA8}" srcOrd="0" destOrd="0" presId="urn:microsoft.com/office/officeart/2008/layout/LinedList"/>
    <dgm:cxn modelId="{00E664E4-8971-40D5-829B-7D1BA22BF5E2}" srcId="{9CD6BE5C-AB9D-46D6-A5C8-DA11A3362941}" destId="{6DD199D8-C060-4717-8102-B9B74C36107A}" srcOrd="0" destOrd="0" parTransId="{1CC9E203-F5DA-42DF-A7B8-1D1913F9D9F0}" sibTransId="{BBB5502A-5BCC-490A-AE39-85119F2D417C}"/>
    <dgm:cxn modelId="{2A6425E7-0B03-42FD-B8EB-3E7600203123}" srcId="{9CD6BE5C-AB9D-46D6-A5C8-DA11A3362941}" destId="{6C8C8EE9-9F4F-44BE-9396-BB12D4A9A09B}" srcOrd="1" destOrd="0" parTransId="{7AD5B87C-1007-44B5-AFC8-8268772713C2}" sibTransId="{37031FCA-9558-441B-AE6E-35162E8F21B4}"/>
    <dgm:cxn modelId="{97AA84FE-F3CB-4E4F-8EDD-37746D149449}" type="presOf" srcId="{6C8C8EE9-9F4F-44BE-9396-BB12D4A9A09B}" destId="{03CDA344-C6CC-C64B-B6AF-2E8E886A5A10}" srcOrd="0" destOrd="0" presId="urn:microsoft.com/office/officeart/2008/layout/LinedList"/>
    <dgm:cxn modelId="{676D2D93-C6A0-2B42-8D70-10028FAFCF2E}" type="presParOf" srcId="{D5CB8318-95BC-6F46-BD2E-BD6B65F8DAA8}" destId="{1F37B1D4-EC0C-4248-A04C-061C26C111B6}" srcOrd="0" destOrd="0" presId="urn:microsoft.com/office/officeart/2008/layout/LinedList"/>
    <dgm:cxn modelId="{4E490E52-FB15-204E-850B-2C791D7CE34D}" type="presParOf" srcId="{D5CB8318-95BC-6F46-BD2E-BD6B65F8DAA8}" destId="{ED8B24E0-432C-4B44-BBC6-74AC6D6217C3}" srcOrd="1" destOrd="0" presId="urn:microsoft.com/office/officeart/2008/layout/LinedList"/>
    <dgm:cxn modelId="{89DCE344-4FF6-084B-91D2-D7F38CBD1207}" type="presParOf" srcId="{ED8B24E0-432C-4B44-BBC6-74AC6D6217C3}" destId="{D147E80D-A348-C14C-9505-B314C91CE32A}" srcOrd="0" destOrd="0" presId="urn:microsoft.com/office/officeart/2008/layout/LinedList"/>
    <dgm:cxn modelId="{B0D2C665-193D-7942-887B-A7C40C84FB1F}" type="presParOf" srcId="{ED8B24E0-432C-4B44-BBC6-74AC6D6217C3}" destId="{6A79F3BB-EAB7-9C41-9744-E01951ACC6D1}" srcOrd="1" destOrd="0" presId="urn:microsoft.com/office/officeart/2008/layout/LinedList"/>
    <dgm:cxn modelId="{D4A65CBC-EFC3-F642-BA3E-537606D3253E}" type="presParOf" srcId="{D5CB8318-95BC-6F46-BD2E-BD6B65F8DAA8}" destId="{8B3D790D-4F24-6B4B-BCDE-F7AD4F6499AA}" srcOrd="2" destOrd="0" presId="urn:microsoft.com/office/officeart/2008/layout/LinedList"/>
    <dgm:cxn modelId="{F249792F-E4D8-814D-A4AF-F7A2AC715661}" type="presParOf" srcId="{D5CB8318-95BC-6F46-BD2E-BD6B65F8DAA8}" destId="{D872D428-5469-2545-9426-7DA770B60DBA}" srcOrd="3" destOrd="0" presId="urn:microsoft.com/office/officeart/2008/layout/LinedList"/>
    <dgm:cxn modelId="{96FC4FEE-E80E-AE4F-B455-4AFC526251E6}" type="presParOf" srcId="{D872D428-5469-2545-9426-7DA770B60DBA}" destId="{03CDA344-C6CC-C64B-B6AF-2E8E886A5A10}" srcOrd="0" destOrd="0" presId="urn:microsoft.com/office/officeart/2008/layout/LinedList"/>
    <dgm:cxn modelId="{4624F2E6-1A91-DB4F-958F-1689C651F69D}" type="presParOf" srcId="{D872D428-5469-2545-9426-7DA770B60DBA}" destId="{53C0AB67-84D8-C743-AB4E-6FA13F4657DE}" srcOrd="1" destOrd="0" presId="urn:microsoft.com/office/officeart/2008/layout/LinedList"/>
    <dgm:cxn modelId="{8AC20705-5514-C345-A555-E7A122403E2E}" type="presParOf" srcId="{D5CB8318-95BC-6F46-BD2E-BD6B65F8DAA8}" destId="{829A6A6E-71E3-CB43-86EE-37DDEBB36E82}" srcOrd="4" destOrd="0" presId="urn:microsoft.com/office/officeart/2008/layout/LinedList"/>
    <dgm:cxn modelId="{9A0701AB-540C-3F45-B44D-AE05B1059668}" type="presParOf" srcId="{D5CB8318-95BC-6F46-BD2E-BD6B65F8DAA8}" destId="{11826D5D-0118-D648-9751-C8294B10C592}" srcOrd="5" destOrd="0" presId="urn:microsoft.com/office/officeart/2008/layout/LinedList"/>
    <dgm:cxn modelId="{893B649A-5181-0F47-97EC-48ACEBCFC263}" type="presParOf" srcId="{11826D5D-0118-D648-9751-C8294B10C592}" destId="{AAC24343-1D32-D442-AD1A-84912E7BE75D}" srcOrd="0" destOrd="0" presId="urn:microsoft.com/office/officeart/2008/layout/LinedList"/>
    <dgm:cxn modelId="{CF37EC80-A4DD-7E41-BB54-F0EFE7C40CEA}" type="presParOf" srcId="{11826D5D-0118-D648-9751-C8294B10C592}" destId="{EF829154-BBA8-A147-B48E-6D896C889AD9}" srcOrd="1" destOrd="0" presId="urn:microsoft.com/office/officeart/2008/layout/LinedList"/>
    <dgm:cxn modelId="{C71DBF95-27A3-E643-AD27-D07F0A9E964C}" type="presParOf" srcId="{D5CB8318-95BC-6F46-BD2E-BD6B65F8DAA8}" destId="{02E20C95-EFE6-BD4B-A4B0-48A8483C0234}" srcOrd="6" destOrd="0" presId="urn:microsoft.com/office/officeart/2008/layout/LinedList"/>
    <dgm:cxn modelId="{2A75770E-5925-F448-B52B-FEC1CA467926}" type="presParOf" srcId="{D5CB8318-95BC-6F46-BD2E-BD6B65F8DAA8}" destId="{8FD4415B-E286-5B47-9792-ACE0A56EC5CC}" srcOrd="7" destOrd="0" presId="urn:microsoft.com/office/officeart/2008/layout/LinedList"/>
    <dgm:cxn modelId="{4ADBF9CF-9AD6-2D41-8667-BFD2FAB89EA9}" type="presParOf" srcId="{8FD4415B-E286-5B47-9792-ACE0A56EC5CC}" destId="{D4CE1F12-3A96-7742-A9CC-C628EDA3639B}" srcOrd="0" destOrd="0" presId="urn:microsoft.com/office/officeart/2008/layout/LinedList"/>
    <dgm:cxn modelId="{182276E8-D1A8-E649-8BE4-8014C58FC695}" type="presParOf" srcId="{8FD4415B-E286-5B47-9792-ACE0A56EC5CC}" destId="{1CDD095B-B4D4-B04B-9DB7-3805C7B966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D6BE5C-AB9D-46D6-A5C8-DA11A336294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FB59E6-3D9D-024A-8A4E-C2497298F8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Accuracy</a:t>
          </a:r>
          <a:r>
            <a:rPr lang="en-GB"/>
            <a:t>:</a:t>
          </a:r>
        </a:p>
      </dgm:t>
    </dgm:pt>
    <dgm:pt modelId="{1A94DDB5-6994-044A-A050-439B4F36E0D5}" type="parTrans" cxnId="{E7E69403-B7EA-694B-A9F1-7EA064FCF6CA}">
      <dgm:prSet/>
      <dgm:spPr/>
      <dgm:t>
        <a:bodyPr/>
        <a:lstStyle/>
        <a:p>
          <a:endParaRPr lang="en-GB"/>
        </a:p>
      </dgm:t>
    </dgm:pt>
    <dgm:pt modelId="{58704C00-B810-364B-95A7-D9EDF5DAF892}" type="sibTrans" cxnId="{E7E69403-B7EA-694B-A9F1-7EA064FCF6CA}">
      <dgm:prSet/>
      <dgm:spPr/>
      <dgm:t>
        <a:bodyPr/>
        <a:lstStyle/>
        <a:p>
          <a:endParaRPr lang="en-GB"/>
        </a:p>
      </dgm:t>
    </dgm:pt>
    <dgm:pt modelId="{B55986BD-F9C0-824B-A680-0C80E39818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Train accuracy: ~85%</a:t>
          </a:r>
        </a:p>
      </dgm:t>
    </dgm:pt>
    <dgm:pt modelId="{4D78105F-09BD-964A-B85C-E6EDEDC11130}" type="parTrans" cxnId="{EF623892-787C-3B48-905B-D41754A43F03}">
      <dgm:prSet/>
      <dgm:spPr/>
      <dgm:t>
        <a:bodyPr/>
        <a:lstStyle/>
        <a:p>
          <a:endParaRPr lang="en-GB"/>
        </a:p>
      </dgm:t>
    </dgm:pt>
    <dgm:pt modelId="{2233FF5D-098E-3842-895B-318E52E1C2F2}" type="sibTrans" cxnId="{EF623892-787C-3B48-905B-D41754A43F03}">
      <dgm:prSet/>
      <dgm:spPr/>
      <dgm:t>
        <a:bodyPr/>
        <a:lstStyle/>
        <a:p>
          <a:endParaRPr lang="en-GB"/>
        </a:p>
      </dgm:t>
    </dgm:pt>
    <dgm:pt modelId="{EBCAA8A2-7517-C14C-8529-4655E6B4CB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Test accuracy: ~82%</a:t>
          </a:r>
        </a:p>
      </dgm:t>
    </dgm:pt>
    <dgm:pt modelId="{AFDE7FFE-D145-D941-8B8B-2018910204C2}" type="parTrans" cxnId="{5AA69ED1-2445-174B-BE15-7902A4161469}">
      <dgm:prSet/>
      <dgm:spPr/>
      <dgm:t>
        <a:bodyPr/>
        <a:lstStyle/>
        <a:p>
          <a:endParaRPr lang="en-GB"/>
        </a:p>
      </dgm:t>
    </dgm:pt>
    <dgm:pt modelId="{897725AF-FBEF-B742-ACAE-E5C26FC47764}" type="sibTrans" cxnId="{5AA69ED1-2445-174B-BE15-7902A4161469}">
      <dgm:prSet/>
      <dgm:spPr/>
      <dgm:t>
        <a:bodyPr/>
        <a:lstStyle/>
        <a:p>
          <a:endParaRPr lang="en-GB"/>
        </a:p>
      </dgm:t>
    </dgm:pt>
    <dgm:pt modelId="{9D94E524-5F5F-8B4A-9BD9-318464A922D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Confusion Matrix</a:t>
          </a:r>
          <a:r>
            <a:rPr lang="en-GB"/>
            <a:t>:</a:t>
          </a:r>
        </a:p>
      </dgm:t>
    </dgm:pt>
    <dgm:pt modelId="{39E31C84-48A2-614E-A5F6-DA96295C4582}" type="parTrans" cxnId="{D393637D-6A60-6C40-A912-DB0EA7F62F03}">
      <dgm:prSet/>
      <dgm:spPr/>
      <dgm:t>
        <a:bodyPr/>
        <a:lstStyle/>
        <a:p>
          <a:endParaRPr lang="en-GB"/>
        </a:p>
      </dgm:t>
    </dgm:pt>
    <dgm:pt modelId="{7CACDF2C-1B77-0846-927C-2EFDE0D92D1C}" type="sibTrans" cxnId="{D393637D-6A60-6C40-A912-DB0EA7F62F03}">
      <dgm:prSet/>
      <dgm:spPr/>
      <dgm:t>
        <a:bodyPr/>
        <a:lstStyle/>
        <a:p>
          <a:endParaRPr lang="en-GB"/>
        </a:p>
      </dgm:t>
    </dgm:pt>
    <dgm:pt modelId="{6F27F92E-23FC-9942-A3EE-C467167E57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High true positive rate.</a:t>
          </a:r>
        </a:p>
      </dgm:t>
    </dgm:pt>
    <dgm:pt modelId="{5331D2FA-3A70-8247-A50F-CA2AB9AEEA3E}" type="parTrans" cxnId="{579E142D-742E-8A46-9340-03C0C20F2E74}">
      <dgm:prSet/>
      <dgm:spPr/>
      <dgm:t>
        <a:bodyPr/>
        <a:lstStyle/>
        <a:p>
          <a:endParaRPr lang="en-GB"/>
        </a:p>
      </dgm:t>
    </dgm:pt>
    <dgm:pt modelId="{5B2EE8C7-28DD-0442-9CA4-E1B373BD78E2}" type="sibTrans" cxnId="{579E142D-742E-8A46-9340-03C0C20F2E74}">
      <dgm:prSet/>
      <dgm:spPr/>
      <dgm:t>
        <a:bodyPr/>
        <a:lstStyle/>
        <a:p>
          <a:endParaRPr lang="en-GB"/>
        </a:p>
      </dgm:t>
    </dgm:pt>
    <dgm:pt modelId="{685E4517-9929-5D4B-B9CD-2B1CD60F51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Few false negatives (missed successes).</a:t>
          </a:r>
        </a:p>
      </dgm:t>
    </dgm:pt>
    <dgm:pt modelId="{7B7D9DFB-2F93-D147-9D75-12127DB5525E}" type="parTrans" cxnId="{900B7CD3-0482-BF46-A1D0-53FDC2785392}">
      <dgm:prSet/>
      <dgm:spPr/>
      <dgm:t>
        <a:bodyPr/>
        <a:lstStyle/>
        <a:p>
          <a:endParaRPr lang="en-GB"/>
        </a:p>
      </dgm:t>
    </dgm:pt>
    <dgm:pt modelId="{BFA6717E-906E-5D4A-BAB0-87EA06CAC4FF}" type="sibTrans" cxnId="{900B7CD3-0482-BF46-A1D0-53FDC2785392}">
      <dgm:prSet/>
      <dgm:spPr/>
      <dgm:t>
        <a:bodyPr/>
        <a:lstStyle/>
        <a:p>
          <a:endParaRPr lang="en-GB"/>
        </a:p>
      </dgm:t>
    </dgm:pt>
    <dgm:pt modelId="{D5CB8318-95BC-6F46-BD2E-BD6B65F8DAA8}" type="pres">
      <dgm:prSet presAssocID="{9CD6BE5C-AB9D-46D6-A5C8-DA11A3362941}" presName="vert0" presStyleCnt="0">
        <dgm:presLayoutVars>
          <dgm:dir/>
          <dgm:animOne val="branch"/>
          <dgm:animLvl val="lvl"/>
        </dgm:presLayoutVars>
      </dgm:prSet>
      <dgm:spPr/>
    </dgm:pt>
    <dgm:pt modelId="{BBA9236F-E075-D349-8A88-C04F2822B17D}" type="pres">
      <dgm:prSet presAssocID="{03FB59E6-3D9D-024A-8A4E-C2497298F828}" presName="thickLine" presStyleLbl="alignNode1" presStyleIdx="0" presStyleCnt="2"/>
      <dgm:spPr/>
    </dgm:pt>
    <dgm:pt modelId="{A51DF88B-F526-5142-8CE3-DF13160A1703}" type="pres">
      <dgm:prSet presAssocID="{03FB59E6-3D9D-024A-8A4E-C2497298F828}" presName="horz1" presStyleCnt="0"/>
      <dgm:spPr/>
    </dgm:pt>
    <dgm:pt modelId="{716EC72B-7E96-134B-AED0-B31AC3C8D1D6}" type="pres">
      <dgm:prSet presAssocID="{03FB59E6-3D9D-024A-8A4E-C2497298F828}" presName="tx1" presStyleLbl="revTx" presStyleIdx="0" presStyleCnt="6"/>
      <dgm:spPr/>
    </dgm:pt>
    <dgm:pt modelId="{EAD1A77A-2558-CD44-89D6-9A39CA7A0B64}" type="pres">
      <dgm:prSet presAssocID="{03FB59E6-3D9D-024A-8A4E-C2497298F828}" presName="vert1" presStyleCnt="0"/>
      <dgm:spPr/>
    </dgm:pt>
    <dgm:pt modelId="{BFC3E449-EF96-C44B-A7F1-9A98B41D6FBB}" type="pres">
      <dgm:prSet presAssocID="{B55986BD-F9C0-824B-A680-0C80E3981824}" presName="vertSpace2a" presStyleCnt="0"/>
      <dgm:spPr/>
    </dgm:pt>
    <dgm:pt modelId="{D8D5EB20-624A-9D49-954C-03B63A933CBE}" type="pres">
      <dgm:prSet presAssocID="{B55986BD-F9C0-824B-A680-0C80E3981824}" presName="horz2" presStyleCnt="0"/>
      <dgm:spPr/>
    </dgm:pt>
    <dgm:pt modelId="{826AE51A-D931-544D-BB0F-3EF63F8F4179}" type="pres">
      <dgm:prSet presAssocID="{B55986BD-F9C0-824B-A680-0C80E3981824}" presName="horzSpace2" presStyleCnt="0"/>
      <dgm:spPr/>
    </dgm:pt>
    <dgm:pt modelId="{D97651FC-575E-D747-8DF9-9207876094F9}" type="pres">
      <dgm:prSet presAssocID="{B55986BD-F9C0-824B-A680-0C80E3981824}" presName="tx2" presStyleLbl="revTx" presStyleIdx="1" presStyleCnt="6"/>
      <dgm:spPr/>
    </dgm:pt>
    <dgm:pt modelId="{10B16EFA-BCE7-7C45-B634-A122C60FCD1A}" type="pres">
      <dgm:prSet presAssocID="{B55986BD-F9C0-824B-A680-0C80E3981824}" presName="vert2" presStyleCnt="0"/>
      <dgm:spPr/>
    </dgm:pt>
    <dgm:pt modelId="{CCFF9894-8B17-E648-85D2-61A97FCEF584}" type="pres">
      <dgm:prSet presAssocID="{B55986BD-F9C0-824B-A680-0C80E3981824}" presName="thinLine2b" presStyleLbl="callout" presStyleIdx="0" presStyleCnt="4"/>
      <dgm:spPr/>
    </dgm:pt>
    <dgm:pt modelId="{FB5F06E9-0158-B04A-B25F-B4E868AFAEC5}" type="pres">
      <dgm:prSet presAssocID="{B55986BD-F9C0-824B-A680-0C80E3981824}" presName="vertSpace2b" presStyleCnt="0"/>
      <dgm:spPr/>
    </dgm:pt>
    <dgm:pt modelId="{04934AFE-CE63-FB48-B61F-FE0589789D59}" type="pres">
      <dgm:prSet presAssocID="{EBCAA8A2-7517-C14C-8529-4655E6B4CB5B}" presName="horz2" presStyleCnt="0"/>
      <dgm:spPr/>
    </dgm:pt>
    <dgm:pt modelId="{0A79B5A7-62BC-3F4C-B0F5-1FF15788DC38}" type="pres">
      <dgm:prSet presAssocID="{EBCAA8A2-7517-C14C-8529-4655E6B4CB5B}" presName="horzSpace2" presStyleCnt="0"/>
      <dgm:spPr/>
    </dgm:pt>
    <dgm:pt modelId="{3C601334-456B-ED48-A5B7-78BF9C5C3BCF}" type="pres">
      <dgm:prSet presAssocID="{EBCAA8A2-7517-C14C-8529-4655E6B4CB5B}" presName="tx2" presStyleLbl="revTx" presStyleIdx="2" presStyleCnt="6"/>
      <dgm:spPr/>
    </dgm:pt>
    <dgm:pt modelId="{BA3398A8-A27A-E144-8353-DE7BA00132FF}" type="pres">
      <dgm:prSet presAssocID="{EBCAA8A2-7517-C14C-8529-4655E6B4CB5B}" presName="vert2" presStyleCnt="0"/>
      <dgm:spPr/>
    </dgm:pt>
    <dgm:pt modelId="{069CF228-243A-5A4D-9148-BCE05FD01C44}" type="pres">
      <dgm:prSet presAssocID="{EBCAA8A2-7517-C14C-8529-4655E6B4CB5B}" presName="thinLine2b" presStyleLbl="callout" presStyleIdx="1" presStyleCnt="4"/>
      <dgm:spPr/>
    </dgm:pt>
    <dgm:pt modelId="{53E8A5E9-4E9F-6449-B06C-E306AD85DBBE}" type="pres">
      <dgm:prSet presAssocID="{EBCAA8A2-7517-C14C-8529-4655E6B4CB5B}" presName="vertSpace2b" presStyleCnt="0"/>
      <dgm:spPr/>
    </dgm:pt>
    <dgm:pt modelId="{5F9D211F-64ED-C04A-A7B8-503A5F6F806F}" type="pres">
      <dgm:prSet presAssocID="{9D94E524-5F5F-8B4A-9BD9-318464A922DE}" presName="thickLine" presStyleLbl="alignNode1" presStyleIdx="1" presStyleCnt="2"/>
      <dgm:spPr/>
    </dgm:pt>
    <dgm:pt modelId="{56B15C2C-BCB0-0F4B-984A-35E3771CEE04}" type="pres">
      <dgm:prSet presAssocID="{9D94E524-5F5F-8B4A-9BD9-318464A922DE}" presName="horz1" presStyleCnt="0"/>
      <dgm:spPr/>
    </dgm:pt>
    <dgm:pt modelId="{5F0D6C71-23EB-5C45-A18E-E7F58827BB20}" type="pres">
      <dgm:prSet presAssocID="{9D94E524-5F5F-8B4A-9BD9-318464A922DE}" presName="tx1" presStyleLbl="revTx" presStyleIdx="3" presStyleCnt="6"/>
      <dgm:spPr/>
    </dgm:pt>
    <dgm:pt modelId="{8C4AEE82-A42C-834A-B01F-F7E376379319}" type="pres">
      <dgm:prSet presAssocID="{9D94E524-5F5F-8B4A-9BD9-318464A922DE}" presName="vert1" presStyleCnt="0"/>
      <dgm:spPr/>
    </dgm:pt>
    <dgm:pt modelId="{89142ACA-D5D3-E243-873C-4A7CEA502F57}" type="pres">
      <dgm:prSet presAssocID="{6F27F92E-23FC-9942-A3EE-C467167E573F}" presName="vertSpace2a" presStyleCnt="0"/>
      <dgm:spPr/>
    </dgm:pt>
    <dgm:pt modelId="{E9539E9D-93E6-7A49-81AC-6C28A8FCC272}" type="pres">
      <dgm:prSet presAssocID="{6F27F92E-23FC-9942-A3EE-C467167E573F}" presName="horz2" presStyleCnt="0"/>
      <dgm:spPr/>
    </dgm:pt>
    <dgm:pt modelId="{DEEDD142-196D-8C4F-9CEF-6DE2E4483F67}" type="pres">
      <dgm:prSet presAssocID="{6F27F92E-23FC-9942-A3EE-C467167E573F}" presName="horzSpace2" presStyleCnt="0"/>
      <dgm:spPr/>
    </dgm:pt>
    <dgm:pt modelId="{0C86BE52-25C4-2A44-B1EF-FBBFB40DEDA0}" type="pres">
      <dgm:prSet presAssocID="{6F27F92E-23FC-9942-A3EE-C467167E573F}" presName="tx2" presStyleLbl="revTx" presStyleIdx="4" presStyleCnt="6"/>
      <dgm:spPr/>
    </dgm:pt>
    <dgm:pt modelId="{BA09C72A-40AF-3747-B238-25313321C110}" type="pres">
      <dgm:prSet presAssocID="{6F27F92E-23FC-9942-A3EE-C467167E573F}" presName="vert2" presStyleCnt="0"/>
      <dgm:spPr/>
    </dgm:pt>
    <dgm:pt modelId="{B86D297F-4B76-AD4C-B3AA-986411D7735B}" type="pres">
      <dgm:prSet presAssocID="{6F27F92E-23FC-9942-A3EE-C467167E573F}" presName="thinLine2b" presStyleLbl="callout" presStyleIdx="2" presStyleCnt="4"/>
      <dgm:spPr/>
    </dgm:pt>
    <dgm:pt modelId="{1A18B494-A094-7C47-AFA4-20526D68EC12}" type="pres">
      <dgm:prSet presAssocID="{6F27F92E-23FC-9942-A3EE-C467167E573F}" presName="vertSpace2b" presStyleCnt="0"/>
      <dgm:spPr/>
    </dgm:pt>
    <dgm:pt modelId="{AB8FE62B-48BB-2E46-9B89-B68FE1877C5C}" type="pres">
      <dgm:prSet presAssocID="{685E4517-9929-5D4B-B9CD-2B1CD60F5117}" presName="horz2" presStyleCnt="0"/>
      <dgm:spPr/>
    </dgm:pt>
    <dgm:pt modelId="{5BD54ACD-3BAF-DD4B-82B9-DA2A6171E0CE}" type="pres">
      <dgm:prSet presAssocID="{685E4517-9929-5D4B-B9CD-2B1CD60F5117}" presName="horzSpace2" presStyleCnt="0"/>
      <dgm:spPr/>
    </dgm:pt>
    <dgm:pt modelId="{F14DE5F1-1A7C-EA43-84FE-6478AEDE5844}" type="pres">
      <dgm:prSet presAssocID="{685E4517-9929-5D4B-B9CD-2B1CD60F5117}" presName="tx2" presStyleLbl="revTx" presStyleIdx="5" presStyleCnt="6"/>
      <dgm:spPr/>
    </dgm:pt>
    <dgm:pt modelId="{2AB2C9EE-38D5-D242-92A4-5B0B53EB41D8}" type="pres">
      <dgm:prSet presAssocID="{685E4517-9929-5D4B-B9CD-2B1CD60F5117}" presName="vert2" presStyleCnt="0"/>
      <dgm:spPr/>
    </dgm:pt>
    <dgm:pt modelId="{15D30931-872F-D548-A016-87EFC1DFF45C}" type="pres">
      <dgm:prSet presAssocID="{685E4517-9929-5D4B-B9CD-2B1CD60F5117}" presName="thinLine2b" presStyleLbl="callout" presStyleIdx="3" presStyleCnt="4"/>
      <dgm:spPr/>
    </dgm:pt>
    <dgm:pt modelId="{0282D26D-B1B2-564A-BD25-D986A2A928F1}" type="pres">
      <dgm:prSet presAssocID="{685E4517-9929-5D4B-B9CD-2B1CD60F5117}" presName="vertSpace2b" presStyleCnt="0"/>
      <dgm:spPr/>
    </dgm:pt>
  </dgm:ptLst>
  <dgm:cxnLst>
    <dgm:cxn modelId="{E7E69403-B7EA-694B-A9F1-7EA064FCF6CA}" srcId="{9CD6BE5C-AB9D-46D6-A5C8-DA11A3362941}" destId="{03FB59E6-3D9D-024A-8A4E-C2497298F828}" srcOrd="0" destOrd="0" parTransId="{1A94DDB5-6994-044A-A050-439B4F36E0D5}" sibTransId="{58704C00-B810-364B-95A7-D9EDF5DAF892}"/>
    <dgm:cxn modelId="{579E142D-742E-8A46-9340-03C0C20F2E74}" srcId="{9D94E524-5F5F-8B4A-9BD9-318464A922DE}" destId="{6F27F92E-23FC-9942-A3EE-C467167E573F}" srcOrd="0" destOrd="0" parTransId="{5331D2FA-3A70-8247-A50F-CA2AB9AEEA3E}" sibTransId="{5B2EE8C7-28DD-0442-9CA4-E1B373BD78E2}"/>
    <dgm:cxn modelId="{55C6703B-557B-9247-833B-56B498C8AF33}" type="presOf" srcId="{EBCAA8A2-7517-C14C-8529-4655E6B4CB5B}" destId="{3C601334-456B-ED48-A5B7-78BF9C5C3BCF}" srcOrd="0" destOrd="0" presId="urn:microsoft.com/office/officeart/2008/layout/LinedList"/>
    <dgm:cxn modelId="{1BA53E54-C725-D241-B54A-B13D52E678E9}" type="presOf" srcId="{6F27F92E-23FC-9942-A3EE-C467167E573F}" destId="{0C86BE52-25C4-2A44-B1EF-FBBFB40DEDA0}" srcOrd="0" destOrd="0" presId="urn:microsoft.com/office/officeart/2008/layout/LinedList"/>
    <dgm:cxn modelId="{D393637D-6A60-6C40-A912-DB0EA7F62F03}" srcId="{9CD6BE5C-AB9D-46D6-A5C8-DA11A3362941}" destId="{9D94E524-5F5F-8B4A-9BD9-318464A922DE}" srcOrd="1" destOrd="0" parTransId="{39E31C84-48A2-614E-A5F6-DA96295C4582}" sibTransId="{7CACDF2C-1B77-0846-927C-2EFDE0D92D1C}"/>
    <dgm:cxn modelId="{EF623892-787C-3B48-905B-D41754A43F03}" srcId="{03FB59E6-3D9D-024A-8A4E-C2497298F828}" destId="{B55986BD-F9C0-824B-A680-0C80E3981824}" srcOrd="0" destOrd="0" parTransId="{4D78105F-09BD-964A-B85C-E6EDEDC11130}" sibTransId="{2233FF5D-098E-3842-895B-318E52E1C2F2}"/>
    <dgm:cxn modelId="{B1C497A0-DCCA-E24B-A4D2-E96178EE023D}" type="presOf" srcId="{03FB59E6-3D9D-024A-8A4E-C2497298F828}" destId="{716EC72B-7E96-134B-AED0-B31AC3C8D1D6}" srcOrd="0" destOrd="0" presId="urn:microsoft.com/office/officeart/2008/layout/LinedList"/>
    <dgm:cxn modelId="{E44977C8-A7B6-CD4B-BAAD-10069FF2FF5A}" type="presOf" srcId="{685E4517-9929-5D4B-B9CD-2B1CD60F5117}" destId="{F14DE5F1-1A7C-EA43-84FE-6478AEDE5844}" srcOrd="0" destOrd="0" presId="urn:microsoft.com/office/officeart/2008/layout/LinedList"/>
    <dgm:cxn modelId="{5AA69ED1-2445-174B-BE15-7902A4161469}" srcId="{03FB59E6-3D9D-024A-8A4E-C2497298F828}" destId="{EBCAA8A2-7517-C14C-8529-4655E6B4CB5B}" srcOrd="1" destOrd="0" parTransId="{AFDE7FFE-D145-D941-8B8B-2018910204C2}" sibTransId="{897725AF-FBEF-B742-ACAE-E5C26FC47764}"/>
    <dgm:cxn modelId="{900B7CD3-0482-BF46-A1D0-53FDC2785392}" srcId="{9D94E524-5F5F-8B4A-9BD9-318464A922DE}" destId="{685E4517-9929-5D4B-B9CD-2B1CD60F5117}" srcOrd="1" destOrd="0" parTransId="{7B7D9DFB-2F93-D147-9D75-12127DB5525E}" sibTransId="{BFA6717E-906E-5D4A-BAB0-87EA06CAC4FF}"/>
    <dgm:cxn modelId="{B8E8B0DA-657A-714A-8C0F-16F826533666}" type="presOf" srcId="{9CD6BE5C-AB9D-46D6-A5C8-DA11A3362941}" destId="{D5CB8318-95BC-6F46-BD2E-BD6B65F8DAA8}" srcOrd="0" destOrd="0" presId="urn:microsoft.com/office/officeart/2008/layout/LinedList"/>
    <dgm:cxn modelId="{52D112E3-E3F5-C244-AE2A-B8A32935C8E6}" type="presOf" srcId="{B55986BD-F9C0-824B-A680-0C80E3981824}" destId="{D97651FC-575E-D747-8DF9-9207876094F9}" srcOrd="0" destOrd="0" presId="urn:microsoft.com/office/officeart/2008/layout/LinedList"/>
    <dgm:cxn modelId="{CFB449FE-2489-0949-8444-E886D5ACE9AF}" type="presOf" srcId="{9D94E524-5F5F-8B4A-9BD9-318464A922DE}" destId="{5F0D6C71-23EB-5C45-A18E-E7F58827BB20}" srcOrd="0" destOrd="0" presId="urn:microsoft.com/office/officeart/2008/layout/LinedList"/>
    <dgm:cxn modelId="{6ED185E2-60ED-5B47-B399-12EB5F9523A1}" type="presParOf" srcId="{D5CB8318-95BC-6F46-BD2E-BD6B65F8DAA8}" destId="{BBA9236F-E075-D349-8A88-C04F2822B17D}" srcOrd="0" destOrd="0" presId="urn:microsoft.com/office/officeart/2008/layout/LinedList"/>
    <dgm:cxn modelId="{5B1AA7F7-F2B4-3245-8BD4-1566982071E1}" type="presParOf" srcId="{D5CB8318-95BC-6F46-BD2E-BD6B65F8DAA8}" destId="{A51DF88B-F526-5142-8CE3-DF13160A1703}" srcOrd="1" destOrd="0" presId="urn:microsoft.com/office/officeart/2008/layout/LinedList"/>
    <dgm:cxn modelId="{906E72D4-5EF3-6A49-BE2E-0A8652886BF2}" type="presParOf" srcId="{A51DF88B-F526-5142-8CE3-DF13160A1703}" destId="{716EC72B-7E96-134B-AED0-B31AC3C8D1D6}" srcOrd="0" destOrd="0" presId="urn:microsoft.com/office/officeart/2008/layout/LinedList"/>
    <dgm:cxn modelId="{8A9E108C-5AC9-AD48-AAC1-B7658DC48330}" type="presParOf" srcId="{A51DF88B-F526-5142-8CE3-DF13160A1703}" destId="{EAD1A77A-2558-CD44-89D6-9A39CA7A0B64}" srcOrd="1" destOrd="0" presId="urn:microsoft.com/office/officeart/2008/layout/LinedList"/>
    <dgm:cxn modelId="{075E1393-A93D-6645-9040-5757A9ED29FB}" type="presParOf" srcId="{EAD1A77A-2558-CD44-89D6-9A39CA7A0B64}" destId="{BFC3E449-EF96-C44B-A7F1-9A98B41D6FBB}" srcOrd="0" destOrd="0" presId="urn:microsoft.com/office/officeart/2008/layout/LinedList"/>
    <dgm:cxn modelId="{7DA65AC3-2A5A-5544-A49D-A565945AAE5F}" type="presParOf" srcId="{EAD1A77A-2558-CD44-89D6-9A39CA7A0B64}" destId="{D8D5EB20-624A-9D49-954C-03B63A933CBE}" srcOrd="1" destOrd="0" presId="urn:microsoft.com/office/officeart/2008/layout/LinedList"/>
    <dgm:cxn modelId="{62492196-CBDB-4E42-AF2F-06DD0DA3AE83}" type="presParOf" srcId="{D8D5EB20-624A-9D49-954C-03B63A933CBE}" destId="{826AE51A-D931-544D-BB0F-3EF63F8F4179}" srcOrd="0" destOrd="0" presId="urn:microsoft.com/office/officeart/2008/layout/LinedList"/>
    <dgm:cxn modelId="{7400E64A-9125-8F4A-8BF1-58106764ECF2}" type="presParOf" srcId="{D8D5EB20-624A-9D49-954C-03B63A933CBE}" destId="{D97651FC-575E-D747-8DF9-9207876094F9}" srcOrd="1" destOrd="0" presId="urn:microsoft.com/office/officeart/2008/layout/LinedList"/>
    <dgm:cxn modelId="{33C0F59D-BCF7-3C49-BCA9-3C4D3971F670}" type="presParOf" srcId="{D8D5EB20-624A-9D49-954C-03B63A933CBE}" destId="{10B16EFA-BCE7-7C45-B634-A122C60FCD1A}" srcOrd="2" destOrd="0" presId="urn:microsoft.com/office/officeart/2008/layout/LinedList"/>
    <dgm:cxn modelId="{84A3203E-C667-344E-BBDE-73FEC4B27DFA}" type="presParOf" srcId="{EAD1A77A-2558-CD44-89D6-9A39CA7A0B64}" destId="{CCFF9894-8B17-E648-85D2-61A97FCEF584}" srcOrd="2" destOrd="0" presId="urn:microsoft.com/office/officeart/2008/layout/LinedList"/>
    <dgm:cxn modelId="{948E8258-8230-6048-B46F-605D33A54EDB}" type="presParOf" srcId="{EAD1A77A-2558-CD44-89D6-9A39CA7A0B64}" destId="{FB5F06E9-0158-B04A-B25F-B4E868AFAEC5}" srcOrd="3" destOrd="0" presId="urn:microsoft.com/office/officeart/2008/layout/LinedList"/>
    <dgm:cxn modelId="{93AD1FE4-D171-A645-90F9-363F016460FC}" type="presParOf" srcId="{EAD1A77A-2558-CD44-89D6-9A39CA7A0B64}" destId="{04934AFE-CE63-FB48-B61F-FE0589789D59}" srcOrd="4" destOrd="0" presId="urn:microsoft.com/office/officeart/2008/layout/LinedList"/>
    <dgm:cxn modelId="{F932B615-5CE6-5545-AA90-83C2A6944F97}" type="presParOf" srcId="{04934AFE-CE63-FB48-B61F-FE0589789D59}" destId="{0A79B5A7-62BC-3F4C-B0F5-1FF15788DC38}" srcOrd="0" destOrd="0" presId="urn:microsoft.com/office/officeart/2008/layout/LinedList"/>
    <dgm:cxn modelId="{06B92EB7-FFAA-9640-9F51-3EB4628D3C0C}" type="presParOf" srcId="{04934AFE-CE63-FB48-B61F-FE0589789D59}" destId="{3C601334-456B-ED48-A5B7-78BF9C5C3BCF}" srcOrd="1" destOrd="0" presId="urn:microsoft.com/office/officeart/2008/layout/LinedList"/>
    <dgm:cxn modelId="{D3511F58-BDD2-AD40-8739-4B3277DB6126}" type="presParOf" srcId="{04934AFE-CE63-FB48-B61F-FE0589789D59}" destId="{BA3398A8-A27A-E144-8353-DE7BA00132FF}" srcOrd="2" destOrd="0" presId="urn:microsoft.com/office/officeart/2008/layout/LinedList"/>
    <dgm:cxn modelId="{2FADCBCA-D36F-614B-9D60-603150F21B1D}" type="presParOf" srcId="{EAD1A77A-2558-CD44-89D6-9A39CA7A0B64}" destId="{069CF228-243A-5A4D-9148-BCE05FD01C44}" srcOrd="5" destOrd="0" presId="urn:microsoft.com/office/officeart/2008/layout/LinedList"/>
    <dgm:cxn modelId="{EE08C93B-D526-CE4A-9383-096C43DEBDA8}" type="presParOf" srcId="{EAD1A77A-2558-CD44-89D6-9A39CA7A0B64}" destId="{53E8A5E9-4E9F-6449-B06C-E306AD85DBBE}" srcOrd="6" destOrd="0" presId="urn:microsoft.com/office/officeart/2008/layout/LinedList"/>
    <dgm:cxn modelId="{9F6565D2-BE14-7140-8F3C-3EE6E5F6A501}" type="presParOf" srcId="{D5CB8318-95BC-6F46-BD2E-BD6B65F8DAA8}" destId="{5F9D211F-64ED-C04A-A7B8-503A5F6F806F}" srcOrd="2" destOrd="0" presId="urn:microsoft.com/office/officeart/2008/layout/LinedList"/>
    <dgm:cxn modelId="{EACFE305-FB04-C248-BD8E-EE4150933017}" type="presParOf" srcId="{D5CB8318-95BC-6F46-BD2E-BD6B65F8DAA8}" destId="{56B15C2C-BCB0-0F4B-984A-35E3771CEE04}" srcOrd="3" destOrd="0" presId="urn:microsoft.com/office/officeart/2008/layout/LinedList"/>
    <dgm:cxn modelId="{E4A8A22E-D21A-F448-A0D8-2BF32D6B8403}" type="presParOf" srcId="{56B15C2C-BCB0-0F4B-984A-35E3771CEE04}" destId="{5F0D6C71-23EB-5C45-A18E-E7F58827BB20}" srcOrd="0" destOrd="0" presId="urn:microsoft.com/office/officeart/2008/layout/LinedList"/>
    <dgm:cxn modelId="{65F04A99-AD9A-304F-A0A1-972C44E19D12}" type="presParOf" srcId="{56B15C2C-BCB0-0F4B-984A-35E3771CEE04}" destId="{8C4AEE82-A42C-834A-B01F-F7E376379319}" srcOrd="1" destOrd="0" presId="urn:microsoft.com/office/officeart/2008/layout/LinedList"/>
    <dgm:cxn modelId="{0427BA0C-4630-4248-BA7A-247F9881F54B}" type="presParOf" srcId="{8C4AEE82-A42C-834A-B01F-F7E376379319}" destId="{89142ACA-D5D3-E243-873C-4A7CEA502F57}" srcOrd="0" destOrd="0" presId="urn:microsoft.com/office/officeart/2008/layout/LinedList"/>
    <dgm:cxn modelId="{3FA79ECB-B055-064A-92FF-5D09D0D1CED4}" type="presParOf" srcId="{8C4AEE82-A42C-834A-B01F-F7E376379319}" destId="{E9539E9D-93E6-7A49-81AC-6C28A8FCC272}" srcOrd="1" destOrd="0" presId="urn:microsoft.com/office/officeart/2008/layout/LinedList"/>
    <dgm:cxn modelId="{901FFB83-1E75-F64A-93F7-736BD4B4BDBE}" type="presParOf" srcId="{E9539E9D-93E6-7A49-81AC-6C28A8FCC272}" destId="{DEEDD142-196D-8C4F-9CEF-6DE2E4483F67}" srcOrd="0" destOrd="0" presId="urn:microsoft.com/office/officeart/2008/layout/LinedList"/>
    <dgm:cxn modelId="{E24A0075-1AD7-674E-A542-D26BDCFE6FC2}" type="presParOf" srcId="{E9539E9D-93E6-7A49-81AC-6C28A8FCC272}" destId="{0C86BE52-25C4-2A44-B1EF-FBBFB40DEDA0}" srcOrd="1" destOrd="0" presId="urn:microsoft.com/office/officeart/2008/layout/LinedList"/>
    <dgm:cxn modelId="{E2F1F70C-B98F-0847-94F6-EB539C8A1D9D}" type="presParOf" srcId="{E9539E9D-93E6-7A49-81AC-6C28A8FCC272}" destId="{BA09C72A-40AF-3747-B238-25313321C110}" srcOrd="2" destOrd="0" presId="urn:microsoft.com/office/officeart/2008/layout/LinedList"/>
    <dgm:cxn modelId="{27599793-60AB-3541-BFBD-8CF918AF1B72}" type="presParOf" srcId="{8C4AEE82-A42C-834A-B01F-F7E376379319}" destId="{B86D297F-4B76-AD4C-B3AA-986411D7735B}" srcOrd="2" destOrd="0" presId="urn:microsoft.com/office/officeart/2008/layout/LinedList"/>
    <dgm:cxn modelId="{8C1B066D-DA90-8F47-B9E1-8D62ADC0BAA6}" type="presParOf" srcId="{8C4AEE82-A42C-834A-B01F-F7E376379319}" destId="{1A18B494-A094-7C47-AFA4-20526D68EC12}" srcOrd="3" destOrd="0" presId="urn:microsoft.com/office/officeart/2008/layout/LinedList"/>
    <dgm:cxn modelId="{917C60EF-5BF3-7940-A0CC-63A0F87EAC02}" type="presParOf" srcId="{8C4AEE82-A42C-834A-B01F-F7E376379319}" destId="{AB8FE62B-48BB-2E46-9B89-B68FE1877C5C}" srcOrd="4" destOrd="0" presId="urn:microsoft.com/office/officeart/2008/layout/LinedList"/>
    <dgm:cxn modelId="{E80731F4-4D3F-B64C-BD57-8B05999B514F}" type="presParOf" srcId="{AB8FE62B-48BB-2E46-9B89-B68FE1877C5C}" destId="{5BD54ACD-3BAF-DD4B-82B9-DA2A6171E0CE}" srcOrd="0" destOrd="0" presId="urn:microsoft.com/office/officeart/2008/layout/LinedList"/>
    <dgm:cxn modelId="{844E51CC-102A-0F42-935C-6C4FE11930B8}" type="presParOf" srcId="{AB8FE62B-48BB-2E46-9B89-B68FE1877C5C}" destId="{F14DE5F1-1A7C-EA43-84FE-6478AEDE5844}" srcOrd="1" destOrd="0" presId="urn:microsoft.com/office/officeart/2008/layout/LinedList"/>
    <dgm:cxn modelId="{08C215D7-2E80-0547-8C5F-6ED4E937BB2E}" type="presParOf" srcId="{AB8FE62B-48BB-2E46-9B89-B68FE1877C5C}" destId="{2AB2C9EE-38D5-D242-92A4-5B0B53EB41D8}" srcOrd="2" destOrd="0" presId="urn:microsoft.com/office/officeart/2008/layout/LinedList"/>
    <dgm:cxn modelId="{0F008472-F66D-C041-A234-6B661DBCA669}" type="presParOf" srcId="{8C4AEE82-A42C-834A-B01F-F7E376379319}" destId="{15D30931-872F-D548-A016-87EFC1DFF45C}" srcOrd="5" destOrd="0" presId="urn:microsoft.com/office/officeart/2008/layout/LinedList"/>
    <dgm:cxn modelId="{53B45760-3ED9-9040-AEBD-44951F58033B}" type="presParOf" srcId="{8C4AEE82-A42C-834A-B01F-F7E376379319}" destId="{0282D26D-B1B2-564A-BD25-D986A2A928F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5E8BE-23AA-4086-80D9-EB715FC6743B}">
      <dsp:nvSpPr>
        <dsp:cNvPr id="0" name=""/>
        <dsp:cNvSpPr/>
      </dsp:nvSpPr>
      <dsp:spPr>
        <a:xfrm>
          <a:off x="0" y="371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7D509-EB69-42C7-8018-43F445389294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46D6B-8EBE-431F-9219-819F6932DFD1}">
      <dsp:nvSpPr>
        <dsp:cNvPr id="0" name=""/>
        <dsp:cNvSpPr/>
      </dsp:nvSpPr>
      <dsp:spPr>
        <a:xfrm>
          <a:off x="591168" y="371"/>
          <a:ext cx="4590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Executive Summary</a:t>
          </a:r>
        </a:p>
      </dsp:txBody>
      <dsp:txXfrm>
        <a:off x="591168" y="371"/>
        <a:ext cx="4590431" cy="511834"/>
      </dsp:txXfrm>
    </dsp:sp>
    <dsp:sp modelId="{9356A77F-B250-4314-9BCA-DB694E9D3FF8}">
      <dsp:nvSpPr>
        <dsp:cNvPr id="0" name=""/>
        <dsp:cNvSpPr/>
      </dsp:nvSpPr>
      <dsp:spPr>
        <a:xfrm>
          <a:off x="0" y="640165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511B4-7622-4E8A-9AF1-5B1904E99DD5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DEC55-124D-437A-9D83-A934606EC858}">
      <dsp:nvSpPr>
        <dsp:cNvPr id="0" name=""/>
        <dsp:cNvSpPr/>
      </dsp:nvSpPr>
      <dsp:spPr>
        <a:xfrm>
          <a:off x="591168" y="640165"/>
          <a:ext cx="4590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591168" y="640165"/>
        <a:ext cx="4590431" cy="511834"/>
      </dsp:txXfrm>
    </dsp:sp>
    <dsp:sp modelId="{154EBF26-577D-460A-93C6-D75C9D138768}">
      <dsp:nvSpPr>
        <dsp:cNvPr id="0" name=""/>
        <dsp:cNvSpPr/>
      </dsp:nvSpPr>
      <dsp:spPr>
        <a:xfrm>
          <a:off x="0" y="1279958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EADAE-81B6-4FA8-AAFD-F3CB01DF41CB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2354C-250C-4163-A5E4-AD1F846A7AF0}">
      <dsp:nvSpPr>
        <dsp:cNvPr id="0" name=""/>
        <dsp:cNvSpPr/>
      </dsp:nvSpPr>
      <dsp:spPr>
        <a:xfrm>
          <a:off x="591168" y="1279958"/>
          <a:ext cx="4590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Methodology</a:t>
          </a:r>
        </a:p>
      </dsp:txBody>
      <dsp:txXfrm>
        <a:off x="591168" y="1279958"/>
        <a:ext cx="4590431" cy="511834"/>
      </dsp:txXfrm>
    </dsp:sp>
    <dsp:sp modelId="{88BF65D2-3F44-43CF-A937-729BEB2C80AA}">
      <dsp:nvSpPr>
        <dsp:cNvPr id="0" name=""/>
        <dsp:cNvSpPr/>
      </dsp:nvSpPr>
      <dsp:spPr>
        <a:xfrm>
          <a:off x="0" y="1919751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16C5-FD2F-4DB6-90B6-EC78E179CF6C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DBF1-6088-4440-B484-9F036A90FD5B}">
      <dsp:nvSpPr>
        <dsp:cNvPr id="0" name=""/>
        <dsp:cNvSpPr/>
      </dsp:nvSpPr>
      <dsp:spPr>
        <a:xfrm>
          <a:off x="591168" y="1919751"/>
          <a:ext cx="2331720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</a:t>
          </a:r>
        </a:p>
      </dsp:txBody>
      <dsp:txXfrm>
        <a:off x="591168" y="1919751"/>
        <a:ext cx="2331720" cy="511834"/>
      </dsp:txXfrm>
    </dsp:sp>
    <dsp:sp modelId="{8C3D82FF-4CBC-4799-BB1B-CC91C0C5CBA9}">
      <dsp:nvSpPr>
        <dsp:cNvPr id="0" name=""/>
        <dsp:cNvSpPr/>
      </dsp:nvSpPr>
      <dsp:spPr>
        <a:xfrm>
          <a:off x="2922888" y="1919751"/>
          <a:ext cx="225871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Visualization – Charts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Dashboard</a:t>
          </a:r>
        </a:p>
      </dsp:txBody>
      <dsp:txXfrm>
        <a:off x="2922888" y="1919751"/>
        <a:ext cx="2258711" cy="511834"/>
      </dsp:txXfrm>
    </dsp:sp>
    <dsp:sp modelId="{F98AA99B-2217-4EAE-86F1-0363D5250C0C}">
      <dsp:nvSpPr>
        <dsp:cNvPr id="0" name=""/>
        <dsp:cNvSpPr/>
      </dsp:nvSpPr>
      <dsp:spPr>
        <a:xfrm>
          <a:off x="0" y="2559544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78107-FB11-4BCC-B6AA-55D0C6442FC6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28D09-DAEE-4C68-AA34-EBB7B74212DC}">
      <dsp:nvSpPr>
        <dsp:cNvPr id="0" name=""/>
        <dsp:cNvSpPr/>
      </dsp:nvSpPr>
      <dsp:spPr>
        <a:xfrm>
          <a:off x="591168" y="2559544"/>
          <a:ext cx="2331720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Discussion</a:t>
          </a:r>
        </a:p>
      </dsp:txBody>
      <dsp:txXfrm>
        <a:off x="591168" y="2559544"/>
        <a:ext cx="2331720" cy="511834"/>
      </dsp:txXfrm>
    </dsp:sp>
    <dsp:sp modelId="{A0F8DD62-D1DA-4B7B-9212-12D0A86FAF01}">
      <dsp:nvSpPr>
        <dsp:cNvPr id="0" name=""/>
        <dsp:cNvSpPr/>
      </dsp:nvSpPr>
      <dsp:spPr>
        <a:xfrm>
          <a:off x="2922888" y="2559544"/>
          <a:ext cx="225871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Findings &amp; Implications</a:t>
          </a:r>
        </a:p>
      </dsp:txBody>
      <dsp:txXfrm>
        <a:off x="2922888" y="2559544"/>
        <a:ext cx="2258711" cy="511834"/>
      </dsp:txXfrm>
    </dsp:sp>
    <dsp:sp modelId="{2D22C65A-4A96-46E0-8A2B-F2D2A38E596D}">
      <dsp:nvSpPr>
        <dsp:cNvPr id="0" name=""/>
        <dsp:cNvSpPr/>
      </dsp:nvSpPr>
      <dsp:spPr>
        <a:xfrm>
          <a:off x="0" y="3199338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2CE2D-2142-4D4D-89E2-578B120AFF1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A2BF-4D93-4B18-8597-4035330CB360}">
      <dsp:nvSpPr>
        <dsp:cNvPr id="0" name=""/>
        <dsp:cNvSpPr/>
      </dsp:nvSpPr>
      <dsp:spPr>
        <a:xfrm>
          <a:off x="591168" y="3199338"/>
          <a:ext cx="4590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91168" y="3199338"/>
        <a:ext cx="4590431" cy="511834"/>
      </dsp:txXfrm>
    </dsp:sp>
    <dsp:sp modelId="{C30CD304-6D09-4348-AF45-578917FFFDFB}">
      <dsp:nvSpPr>
        <dsp:cNvPr id="0" name=""/>
        <dsp:cNvSpPr/>
      </dsp:nvSpPr>
      <dsp:spPr>
        <a:xfrm>
          <a:off x="0" y="3839131"/>
          <a:ext cx="5181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999FB-BA79-44DF-9623-2A885E016D31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E45F4-D488-4078-93FC-2CE50DBBEAB9}">
      <dsp:nvSpPr>
        <dsp:cNvPr id="0" name=""/>
        <dsp:cNvSpPr/>
      </dsp:nvSpPr>
      <dsp:spPr>
        <a:xfrm>
          <a:off x="591168" y="3839131"/>
          <a:ext cx="4590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Appendix</a:t>
          </a:r>
        </a:p>
      </dsp:txBody>
      <dsp:txXfrm>
        <a:off x="591168" y="3839131"/>
        <a:ext cx="4590431" cy="51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6F5DE-105F-497E-8A05-EE2D01D89F23}">
      <dsp:nvSpPr>
        <dsp:cNvPr id="0" name=""/>
        <dsp:cNvSpPr/>
      </dsp:nvSpPr>
      <dsp:spPr>
        <a:xfrm>
          <a:off x="4353" y="113860"/>
          <a:ext cx="915468" cy="91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119E-3B16-49EA-8FDA-4C76B2BE4291}">
      <dsp:nvSpPr>
        <dsp:cNvPr id="0" name=""/>
        <dsp:cNvSpPr/>
      </dsp:nvSpPr>
      <dsp:spPr>
        <a:xfrm>
          <a:off x="4353" y="1199226"/>
          <a:ext cx="2615625" cy="39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kern="1200"/>
            <a:t>Data Collection</a:t>
          </a:r>
          <a:r>
            <a:rPr lang="en-GB" sz="2400" kern="1200"/>
            <a:t>:</a:t>
          </a:r>
          <a:endParaRPr lang="en-US" sz="2400" kern="1200"/>
        </a:p>
      </dsp:txBody>
      <dsp:txXfrm>
        <a:off x="4353" y="1199226"/>
        <a:ext cx="2615625" cy="392343"/>
      </dsp:txXfrm>
    </dsp:sp>
    <dsp:sp modelId="{FA049F0E-76D0-4D12-9830-1F489E7ECDB3}">
      <dsp:nvSpPr>
        <dsp:cNvPr id="0" name=""/>
        <dsp:cNvSpPr/>
      </dsp:nvSpPr>
      <dsp:spPr>
        <a:xfrm>
          <a:off x="4353" y="1670591"/>
          <a:ext cx="2615625" cy="239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Scraped SpaceX Launch Data using APIs.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Combined with publicly available CSV datasets.</a:t>
          </a:r>
          <a:endParaRPr lang="en-US" sz="1700" kern="1200"/>
        </a:p>
      </dsp:txBody>
      <dsp:txXfrm>
        <a:off x="4353" y="1670591"/>
        <a:ext cx="2615625" cy="2394355"/>
      </dsp:txXfrm>
    </dsp:sp>
    <dsp:sp modelId="{4C48C591-FBEF-46A4-9C9B-E4F6AF7A3957}">
      <dsp:nvSpPr>
        <dsp:cNvPr id="0" name=""/>
        <dsp:cNvSpPr/>
      </dsp:nvSpPr>
      <dsp:spPr>
        <a:xfrm>
          <a:off x="3077713" y="113860"/>
          <a:ext cx="915468" cy="91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4994-0563-4C7F-8F10-75C4C616E259}">
      <dsp:nvSpPr>
        <dsp:cNvPr id="0" name=""/>
        <dsp:cNvSpPr/>
      </dsp:nvSpPr>
      <dsp:spPr>
        <a:xfrm>
          <a:off x="3077713" y="1199226"/>
          <a:ext cx="2615625" cy="39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b="1" kern="1200"/>
            <a:t>Data Wrangling</a:t>
          </a:r>
          <a:r>
            <a:rPr lang="en-GB" sz="2400" kern="1200"/>
            <a:t>:</a:t>
          </a:r>
          <a:endParaRPr lang="en-US" sz="2400" kern="1200"/>
        </a:p>
      </dsp:txBody>
      <dsp:txXfrm>
        <a:off x="3077713" y="1199226"/>
        <a:ext cx="2615625" cy="392343"/>
      </dsp:txXfrm>
    </dsp:sp>
    <dsp:sp modelId="{E5DE85C8-2DEE-4468-BF98-9DCB2D773BCC}">
      <dsp:nvSpPr>
        <dsp:cNvPr id="0" name=""/>
        <dsp:cNvSpPr/>
      </dsp:nvSpPr>
      <dsp:spPr>
        <a:xfrm>
          <a:off x="3077713" y="1670591"/>
          <a:ext cx="2615625" cy="239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redundant columns.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Handled missing values.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Created new features (Booster Version Category).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Normalized payload range.</a:t>
          </a:r>
          <a:endParaRPr lang="en-US" sz="1700" kern="1200"/>
        </a:p>
      </dsp:txBody>
      <dsp:txXfrm>
        <a:off x="3077713" y="1670591"/>
        <a:ext cx="2615625" cy="2394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7B1D4-EC0C-4248-A04C-061C26C111B6}">
      <dsp:nvSpPr>
        <dsp:cNvPr id="0" name=""/>
        <dsp:cNvSpPr/>
      </dsp:nvSpPr>
      <dsp:spPr>
        <a:xfrm>
          <a:off x="0" y="0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7E80D-A348-C14C-9505-B314C91CE32A}">
      <dsp:nvSpPr>
        <dsp:cNvPr id="0" name=""/>
        <dsp:cNvSpPr/>
      </dsp:nvSpPr>
      <dsp:spPr>
        <a:xfrm>
          <a:off x="0" y="0"/>
          <a:ext cx="4361687" cy="102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Logistic Regression Model.</a:t>
          </a:r>
          <a:endParaRPr lang="en-US" sz="2000" kern="1200"/>
        </a:p>
      </dsp:txBody>
      <dsp:txXfrm>
        <a:off x="0" y="0"/>
        <a:ext cx="4361687" cy="1024128"/>
      </dsp:txXfrm>
    </dsp:sp>
    <dsp:sp modelId="{8B3D790D-4F24-6B4B-BCDE-F7AD4F6499AA}">
      <dsp:nvSpPr>
        <dsp:cNvPr id="0" name=""/>
        <dsp:cNvSpPr/>
      </dsp:nvSpPr>
      <dsp:spPr>
        <a:xfrm>
          <a:off x="0" y="1024128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DA344-C6CC-C64B-B6AF-2E8E886A5A10}">
      <dsp:nvSpPr>
        <dsp:cNvPr id="0" name=""/>
        <dsp:cNvSpPr/>
      </dsp:nvSpPr>
      <dsp:spPr>
        <a:xfrm>
          <a:off x="0" y="1024128"/>
          <a:ext cx="4361687" cy="102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Input Features: Payload Mass, Booster Version Category, Launch Site.</a:t>
          </a:r>
          <a:endParaRPr lang="en-US" sz="2000" kern="1200"/>
        </a:p>
      </dsp:txBody>
      <dsp:txXfrm>
        <a:off x="0" y="1024128"/>
        <a:ext cx="4361687" cy="1024128"/>
      </dsp:txXfrm>
    </dsp:sp>
    <dsp:sp modelId="{829A6A6E-71E3-CB43-86EE-37DDEBB36E82}">
      <dsp:nvSpPr>
        <dsp:cNvPr id="0" name=""/>
        <dsp:cNvSpPr/>
      </dsp:nvSpPr>
      <dsp:spPr>
        <a:xfrm>
          <a:off x="0" y="2048256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24343-1D32-D442-AD1A-84912E7BE75D}">
      <dsp:nvSpPr>
        <dsp:cNvPr id="0" name=""/>
        <dsp:cNvSpPr/>
      </dsp:nvSpPr>
      <dsp:spPr>
        <a:xfrm>
          <a:off x="0" y="2048256"/>
          <a:ext cx="4361687" cy="102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Target: Launch success (binary classification).</a:t>
          </a:r>
          <a:endParaRPr lang="en-US" sz="2000" kern="1200"/>
        </a:p>
      </dsp:txBody>
      <dsp:txXfrm>
        <a:off x="0" y="2048256"/>
        <a:ext cx="4361687" cy="1024128"/>
      </dsp:txXfrm>
    </dsp:sp>
    <dsp:sp modelId="{02E20C95-EFE6-BD4B-A4B0-48A8483C0234}">
      <dsp:nvSpPr>
        <dsp:cNvPr id="0" name=""/>
        <dsp:cNvSpPr/>
      </dsp:nvSpPr>
      <dsp:spPr>
        <a:xfrm>
          <a:off x="0" y="3072383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E1F12-3A96-7742-A9CC-C628EDA3639B}">
      <dsp:nvSpPr>
        <dsp:cNvPr id="0" name=""/>
        <dsp:cNvSpPr/>
      </dsp:nvSpPr>
      <dsp:spPr>
        <a:xfrm>
          <a:off x="0" y="3072383"/>
          <a:ext cx="4361687" cy="1024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Standardized features using Scikit-learn.</a:t>
          </a:r>
          <a:endParaRPr lang="en-US" sz="2000" kern="1200"/>
        </a:p>
      </dsp:txBody>
      <dsp:txXfrm>
        <a:off x="0" y="3072383"/>
        <a:ext cx="4361687" cy="102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9236F-E075-D349-8A88-C04F2822B17D}">
      <dsp:nvSpPr>
        <dsp:cNvPr id="0" name=""/>
        <dsp:cNvSpPr/>
      </dsp:nvSpPr>
      <dsp:spPr>
        <a:xfrm>
          <a:off x="0" y="0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6EC72B-7E96-134B-AED0-B31AC3C8D1D6}">
      <dsp:nvSpPr>
        <dsp:cNvPr id="0" name=""/>
        <dsp:cNvSpPr/>
      </dsp:nvSpPr>
      <dsp:spPr>
        <a:xfrm>
          <a:off x="0" y="0"/>
          <a:ext cx="872337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1" kern="1200"/>
            <a:t>Accuracy</a:t>
          </a:r>
          <a:r>
            <a:rPr lang="en-GB" sz="1200" kern="1200"/>
            <a:t>:</a:t>
          </a:r>
        </a:p>
      </dsp:txBody>
      <dsp:txXfrm>
        <a:off x="0" y="0"/>
        <a:ext cx="872337" cy="2048256"/>
      </dsp:txXfrm>
    </dsp:sp>
    <dsp:sp modelId="{D97651FC-575E-D747-8DF9-9207876094F9}">
      <dsp:nvSpPr>
        <dsp:cNvPr id="0" name=""/>
        <dsp:cNvSpPr/>
      </dsp:nvSpPr>
      <dsp:spPr>
        <a:xfrm>
          <a:off x="937762" y="47605"/>
          <a:ext cx="3423924" cy="95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600" kern="1200"/>
            <a:t>Train accuracy: ~85%</a:t>
          </a:r>
        </a:p>
      </dsp:txBody>
      <dsp:txXfrm>
        <a:off x="937762" y="47605"/>
        <a:ext cx="3423924" cy="952118"/>
      </dsp:txXfrm>
    </dsp:sp>
    <dsp:sp modelId="{CCFF9894-8B17-E648-85D2-61A97FCEF584}">
      <dsp:nvSpPr>
        <dsp:cNvPr id="0" name=""/>
        <dsp:cNvSpPr/>
      </dsp:nvSpPr>
      <dsp:spPr>
        <a:xfrm>
          <a:off x="872337" y="999724"/>
          <a:ext cx="34893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601334-456B-ED48-A5B7-78BF9C5C3BCF}">
      <dsp:nvSpPr>
        <dsp:cNvPr id="0" name=""/>
        <dsp:cNvSpPr/>
      </dsp:nvSpPr>
      <dsp:spPr>
        <a:xfrm>
          <a:off x="937762" y="1047330"/>
          <a:ext cx="3423924" cy="95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600" kern="1200"/>
            <a:t>Test accuracy: ~82%</a:t>
          </a:r>
        </a:p>
      </dsp:txBody>
      <dsp:txXfrm>
        <a:off x="937762" y="1047330"/>
        <a:ext cx="3423924" cy="952118"/>
      </dsp:txXfrm>
    </dsp:sp>
    <dsp:sp modelId="{069CF228-243A-5A4D-9148-BCE05FD01C44}">
      <dsp:nvSpPr>
        <dsp:cNvPr id="0" name=""/>
        <dsp:cNvSpPr/>
      </dsp:nvSpPr>
      <dsp:spPr>
        <a:xfrm>
          <a:off x="872337" y="1999449"/>
          <a:ext cx="34893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9D211F-64ED-C04A-A7B8-503A5F6F806F}">
      <dsp:nvSpPr>
        <dsp:cNvPr id="0" name=""/>
        <dsp:cNvSpPr/>
      </dsp:nvSpPr>
      <dsp:spPr>
        <a:xfrm>
          <a:off x="0" y="2048256"/>
          <a:ext cx="436168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D6C71-23EB-5C45-A18E-E7F58827BB20}">
      <dsp:nvSpPr>
        <dsp:cNvPr id="0" name=""/>
        <dsp:cNvSpPr/>
      </dsp:nvSpPr>
      <dsp:spPr>
        <a:xfrm>
          <a:off x="0" y="2048256"/>
          <a:ext cx="872337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200" b="1" kern="1200"/>
            <a:t>Confusion Matrix</a:t>
          </a:r>
          <a:r>
            <a:rPr lang="en-GB" sz="1200" kern="1200"/>
            <a:t>:</a:t>
          </a:r>
        </a:p>
      </dsp:txBody>
      <dsp:txXfrm>
        <a:off x="0" y="2048256"/>
        <a:ext cx="872337" cy="2048256"/>
      </dsp:txXfrm>
    </dsp:sp>
    <dsp:sp modelId="{0C86BE52-25C4-2A44-B1EF-FBBFB40DEDA0}">
      <dsp:nvSpPr>
        <dsp:cNvPr id="0" name=""/>
        <dsp:cNvSpPr/>
      </dsp:nvSpPr>
      <dsp:spPr>
        <a:xfrm>
          <a:off x="937762" y="2095861"/>
          <a:ext cx="3423924" cy="95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600" kern="1200"/>
            <a:t>High true positive rate.</a:t>
          </a:r>
        </a:p>
      </dsp:txBody>
      <dsp:txXfrm>
        <a:off x="937762" y="2095861"/>
        <a:ext cx="3423924" cy="952118"/>
      </dsp:txXfrm>
    </dsp:sp>
    <dsp:sp modelId="{B86D297F-4B76-AD4C-B3AA-986411D7735B}">
      <dsp:nvSpPr>
        <dsp:cNvPr id="0" name=""/>
        <dsp:cNvSpPr/>
      </dsp:nvSpPr>
      <dsp:spPr>
        <a:xfrm>
          <a:off x="872337" y="3047980"/>
          <a:ext cx="34893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4DE5F1-1A7C-EA43-84FE-6478AEDE5844}">
      <dsp:nvSpPr>
        <dsp:cNvPr id="0" name=""/>
        <dsp:cNvSpPr/>
      </dsp:nvSpPr>
      <dsp:spPr>
        <a:xfrm>
          <a:off x="937762" y="3095586"/>
          <a:ext cx="3423924" cy="952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600" kern="1200"/>
            <a:t>Few false negatives (missed successes).</a:t>
          </a:r>
        </a:p>
      </dsp:txBody>
      <dsp:txXfrm>
        <a:off x="937762" y="3095586"/>
        <a:ext cx="3423924" cy="952118"/>
      </dsp:txXfrm>
    </dsp:sp>
    <dsp:sp modelId="{15D30931-872F-D548-A016-87EFC1DFF45C}">
      <dsp:nvSpPr>
        <dsp:cNvPr id="0" name=""/>
        <dsp:cNvSpPr/>
      </dsp:nvSpPr>
      <dsp:spPr>
        <a:xfrm>
          <a:off x="872337" y="4047705"/>
          <a:ext cx="34893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0E40-E45F-A444-9030-026961186B22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7695A-1C2C-7F4C-86EC-E5391E2EE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20B6E-ED9A-FD22-FB92-AAB47631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29" b="925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59C59-A620-270E-D6E3-4269C5345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Data Findings Report</a:t>
            </a:r>
            <a:br>
              <a:rPr lang="en-US" sz="4400" dirty="0"/>
            </a:br>
            <a:r>
              <a:rPr lang="en-US" sz="2200" dirty="0"/>
              <a:t>IBM-Data Science- Capstone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8483A-4C4C-9E18-5F10-9D378283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199" y="255831"/>
            <a:ext cx="3538728" cy="960120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Smitinjay Srivastava</a:t>
            </a:r>
          </a:p>
          <a:p>
            <a:pPr algn="r"/>
            <a:r>
              <a:rPr lang="en-US" sz="2000"/>
              <a:t>8</a:t>
            </a:r>
            <a:r>
              <a:rPr lang="en-US" sz="2000" baseline="30000"/>
              <a:t>th</a:t>
            </a:r>
            <a:r>
              <a:rPr lang="en-US" sz="2000"/>
              <a:t> June 2025</a:t>
            </a:r>
          </a:p>
        </p:txBody>
      </p:sp>
    </p:spTree>
    <p:extLst>
      <p:ext uri="{BB962C8B-B14F-4D97-AF65-F5344CB8AC3E}">
        <p14:creationId xmlns:p14="http://schemas.microsoft.com/office/powerpoint/2010/main" val="66049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31A56-5F79-E260-4BFE-CB275641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BE5A9-ACD8-F4C0-FC66-A87C6245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GB" sz="3300"/>
              <a:t>Predictive Analysis </a:t>
            </a:r>
            <a:r>
              <a:rPr lang="en-GB" sz="3300" err="1"/>
              <a:t>Methodolgy</a:t>
            </a:r>
            <a:br>
              <a:rPr lang="en-GB" sz="3300"/>
            </a:br>
            <a:endParaRPr lang="en-US" sz="3300" dirty="0"/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A8D6C2B7-94A9-AA7B-3A00-DF4D415D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2" r="25918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089182A-C6ED-D14F-E72F-66B9A790C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75275"/>
              </p:ext>
            </p:extLst>
          </p:nvPr>
        </p:nvGraphicFramePr>
        <p:xfrm>
          <a:off x="612647" y="2212848"/>
          <a:ext cx="4361687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7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31B24-82CC-2071-11FC-733AE901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7F699F-3006-B56A-FD65-525889701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34D49-C35A-26EA-A2BF-A1B8FB3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GB" sz="3300" dirty="0"/>
              <a:t>Predictive Analysis Results</a:t>
            </a:r>
            <a:br>
              <a:rPr lang="en-GB" sz="3300" dirty="0"/>
            </a:br>
            <a:endParaRPr lang="en-US" sz="3300" dirty="0"/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DACE87ED-6EC1-61FB-8465-0919E73F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2" r="25918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66C6407-8CB9-2BCA-55CC-4AF534EAD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853748"/>
              </p:ext>
            </p:extLst>
          </p:nvPr>
        </p:nvGraphicFramePr>
        <p:xfrm>
          <a:off x="612647" y="2212848"/>
          <a:ext cx="4361687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360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D8CC7-AEF6-2814-7020-CB96BB36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dirty="0" err="1"/>
              <a:t>Plotly</a:t>
            </a:r>
            <a:r>
              <a:rPr lang="en-US" sz="3300" dirty="0"/>
              <a:t> Dashboard: </a:t>
            </a:r>
            <a:r>
              <a:rPr lang="en-US" sz="3300" dirty="0" err="1"/>
              <a:t>SpaceX_Dashboard</a:t>
            </a:r>
            <a:r>
              <a:rPr lang="en-US" sz="3300" dirty="0"/>
              <a:t> Results</a:t>
            </a:r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4F3E3BFD-874A-AD6F-953E-A56F60D2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973D-F7EE-BD01-D484-5788E0A5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dirty="0"/>
              <a:t>KSC LC 39A had both the largest number of successful launches (76.9% of successful launches) and the highest launch success rate in total (41.7%). </a:t>
            </a:r>
          </a:p>
          <a:p>
            <a:r>
              <a:rPr lang="en-US" sz="1800" dirty="0"/>
              <a:t>The payload range that had the highest successful launch rate was 1,1225 to 6,225 range</a:t>
            </a:r>
          </a:p>
          <a:p>
            <a:r>
              <a:rPr lang="en-US" sz="1800" dirty="0"/>
              <a:t>The payload range that had the lowest successful launch rate was the 7,500 to 10,000 range</a:t>
            </a:r>
          </a:p>
          <a:p>
            <a:r>
              <a:rPr lang="en-US" sz="1800" dirty="0"/>
              <a:t>The F9 booster version that had the highest launch success rate was the FT with 14 successful ranges across the entire payload range. </a:t>
            </a:r>
          </a:p>
        </p:txBody>
      </p:sp>
    </p:spTree>
    <p:extLst>
      <p:ext uri="{BB962C8B-B14F-4D97-AF65-F5344CB8AC3E}">
        <p14:creationId xmlns:p14="http://schemas.microsoft.com/office/powerpoint/2010/main" val="403477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75F09023-0387-9995-D068-1283409E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61371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7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D273C0E8-8A75-5D74-D74F-E2780723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67" r="-1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3BB17-F7C2-8102-9F09-930362663F03}"/>
              </a:ext>
            </a:extLst>
          </p:cNvPr>
          <p:cNvSpPr txBox="1"/>
          <p:nvPr/>
        </p:nvSpPr>
        <p:spPr>
          <a:xfrm>
            <a:off x="6583679" y="2495773"/>
            <a:ext cx="5129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Launch site and booster type are significant predictors of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Payload mass shows a mild correlation with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interactive dashboard provides easy access to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Future Work: Include weather data, expand booster version details.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47862E-6778-B0AE-2DDD-E5A22E3871AE}"/>
              </a:ext>
            </a:extLst>
          </p:cNvPr>
          <p:cNvSpPr txBox="1">
            <a:spLocks/>
          </p:cNvSpPr>
          <p:nvPr/>
        </p:nvSpPr>
        <p:spPr>
          <a:xfrm>
            <a:off x="6380986" y="270017"/>
            <a:ext cx="5916169" cy="15270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931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05B8E5-BD50-B023-9B94-A415C3CDFB4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C71F3-1B02-ACE1-4DF7-8B12E6DD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12" name="Picture 11" descr="Rocket launch">
            <a:extLst>
              <a:ext uri="{FF2B5EF4-FFF2-40B4-BE49-F238E27FC236}">
                <a16:creationId xmlns:a16="http://schemas.microsoft.com/office/drawing/2014/main" id="{12E41ACE-A431-FE09-6A95-73188334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E891-1F9A-0EF1-668B-8CBBCF9E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dirty="0"/>
              <a:t>Examining the rocket company SpaceX and its first-stage rockets, and determining the price of each launch using machine learning algorithms. </a:t>
            </a:r>
          </a:p>
          <a:p>
            <a:r>
              <a:rPr lang="en-US" sz="1800" dirty="0"/>
              <a:t>Outlines the findings and implications of: </a:t>
            </a:r>
          </a:p>
          <a:p>
            <a:pPr lvl="1"/>
            <a:r>
              <a:rPr lang="en-US" dirty="0"/>
              <a:t>Rocket Testing </a:t>
            </a:r>
          </a:p>
          <a:p>
            <a:pPr lvl="1"/>
            <a:r>
              <a:rPr lang="en-US" dirty="0"/>
              <a:t>Rocket Launch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FC723-5072-76F6-B3F5-4B6610B4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5AD4-56FB-0F62-F86C-38B95303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168075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Data Collection &amp; Wrangling Methodology</a:t>
            </a:r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D5051890-C230-56B8-CB28-CC32596C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6110E74-F74B-47AA-A6BB-FC42872F8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68534" y="2130552"/>
          <a:ext cx="5697692" cy="417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1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0642-4599-5BCF-77EC-0D7B2E16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9723-2D17-9651-344B-F742DBDC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323805"/>
            <a:ext cx="5916169" cy="1527048"/>
          </a:xfrm>
        </p:spPr>
        <p:txBody>
          <a:bodyPr anchor="b">
            <a:normAutofit/>
          </a:bodyPr>
          <a:lstStyle/>
          <a:p>
            <a:r>
              <a:rPr lang="en-GB" sz="3200" dirty="0"/>
              <a:t>EDA &amp; Interactive Visual Analytics Methodology</a:t>
            </a:r>
            <a:br>
              <a:rPr lang="en-GB" sz="3200" dirty="0"/>
            </a:br>
            <a:endParaRPr lang="en-US" sz="3300" dirty="0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BF39B005-781D-E0EF-191B-203D06A8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08E2C-482F-B4DC-5336-0EEFFBB8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4" y="2130552"/>
            <a:ext cx="5697692" cy="4178808"/>
          </a:xfrm>
        </p:spPr>
        <p:txBody>
          <a:bodyPr/>
          <a:lstStyle/>
          <a:p>
            <a:r>
              <a:rPr lang="en-GB" b="1" dirty="0"/>
              <a:t>EDA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SQL queries for basic exploratory analysis.</a:t>
            </a:r>
          </a:p>
          <a:p>
            <a:pPr lvl="1"/>
            <a:r>
              <a:rPr lang="en-GB" dirty="0"/>
              <a:t>Aggregated launch outcomes by site and booster.</a:t>
            </a:r>
          </a:p>
          <a:p>
            <a:r>
              <a:rPr lang="en-GB" b="1" dirty="0"/>
              <a:t>Visual Analytics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Dashboards created using </a:t>
            </a:r>
            <a:r>
              <a:rPr lang="en-GB" dirty="0" err="1"/>
              <a:t>Plotly</a:t>
            </a:r>
            <a:r>
              <a:rPr lang="en-GB" dirty="0"/>
              <a:t> Dash.</a:t>
            </a:r>
          </a:p>
          <a:p>
            <a:pPr lvl="1"/>
            <a:r>
              <a:rPr lang="en-GB" dirty="0"/>
              <a:t>Interactive dropdowns, sliders, and maps.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5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877D-EE51-9835-43FF-C26392C2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70FD-BAE1-9389-AD82-68E70796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323805"/>
            <a:ext cx="5916169" cy="1527048"/>
          </a:xfrm>
        </p:spPr>
        <p:txBody>
          <a:bodyPr anchor="b">
            <a:normAutofit/>
          </a:bodyPr>
          <a:lstStyle/>
          <a:p>
            <a:r>
              <a:rPr lang="en-GB" sz="3200" dirty="0"/>
              <a:t>EDA with Visualization Results</a:t>
            </a:r>
            <a:br>
              <a:rPr lang="en-GB" sz="3200" dirty="0"/>
            </a:br>
            <a:endParaRPr lang="en-US" sz="3300" dirty="0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E22E2CCF-C1C6-7593-87B4-4EDFA8FD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C783F0-360B-4B74-2396-B013E9E4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4" y="2130552"/>
            <a:ext cx="5697692" cy="4178808"/>
          </a:xfrm>
        </p:spPr>
        <p:txBody>
          <a:bodyPr/>
          <a:lstStyle/>
          <a:p>
            <a:r>
              <a:rPr lang="en-GB" dirty="0"/>
              <a:t>Success Launches Pie Chart:</a:t>
            </a:r>
          </a:p>
          <a:p>
            <a:pPr lvl="1"/>
            <a:r>
              <a:rPr lang="en-GB" dirty="0"/>
              <a:t>Visualizes success rates across all launch sites.</a:t>
            </a:r>
          </a:p>
          <a:p>
            <a:pPr lvl="1"/>
            <a:r>
              <a:rPr lang="en-GB" dirty="0"/>
              <a:t>Drill-down view for specific sites.</a:t>
            </a:r>
          </a:p>
          <a:p>
            <a:r>
              <a:rPr lang="en-GB" dirty="0"/>
              <a:t>Payload vs. Launch Outcome Scatter Plot:</a:t>
            </a:r>
          </a:p>
          <a:p>
            <a:pPr lvl="1"/>
            <a:r>
              <a:rPr lang="en-GB" dirty="0"/>
              <a:t>Payload correlation with success.</a:t>
            </a:r>
          </a:p>
          <a:p>
            <a:pPr lvl="1"/>
            <a:r>
              <a:rPr lang="en-GB" dirty="0"/>
              <a:t>Booster version category color-coded.</a:t>
            </a:r>
          </a:p>
        </p:txBody>
      </p:sp>
    </p:spTree>
    <p:extLst>
      <p:ext uri="{BB962C8B-B14F-4D97-AF65-F5344CB8AC3E}">
        <p14:creationId xmlns:p14="http://schemas.microsoft.com/office/powerpoint/2010/main" val="406351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7095F-5465-A437-A388-193D9CCE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3C59BF-FB0A-0363-A53B-ED3B71D6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AD979-E766-D9D9-00A5-CF1EBDD1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GB" sz="3200" dirty="0"/>
              <a:t>EDA with SQL Results</a:t>
            </a:r>
            <a:br>
              <a:rPr lang="en-GB" sz="3200" dirty="0"/>
            </a:br>
            <a:endParaRPr lang="en-US" sz="3300" dirty="0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4B6505A0-E218-CCD5-F2E3-97982BE4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BA39-36C2-E6E3-5F6E-40995C4D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GB" b="1" dirty="0"/>
              <a:t>SQL Queries Executed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Total launches per site.</a:t>
            </a:r>
          </a:p>
          <a:p>
            <a:pPr lvl="1"/>
            <a:r>
              <a:rPr lang="en-GB" dirty="0"/>
              <a:t>Success vs. failure counts.</a:t>
            </a:r>
          </a:p>
          <a:p>
            <a:pPr lvl="1"/>
            <a:r>
              <a:rPr lang="en-GB" dirty="0"/>
              <a:t>Average payload mass per booster category.</a:t>
            </a:r>
          </a:p>
          <a:p>
            <a:r>
              <a:rPr lang="en-GB" b="1" dirty="0"/>
              <a:t>Insights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KSC LC-39A has the highest success rate.</a:t>
            </a:r>
          </a:p>
          <a:p>
            <a:pPr lvl="1"/>
            <a:r>
              <a:rPr lang="en-GB" dirty="0"/>
              <a:t>Heavy boosters correlate with heavier payloads.</a:t>
            </a:r>
          </a:p>
        </p:txBody>
      </p:sp>
    </p:spTree>
    <p:extLst>
      <p:ext uri="{BB962C8B-B14F-4D97-AF65-F5344CB8AC3E}">
        <p14:creationId xmlns:p14="http://schemas.microsoft.com/office/powerpoint/2010/main" val="18006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1151A-2C91-BB15-1EA3-2CD0AE07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9BD794-6201-ADA4-E4BF-98A065A23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198F2-DCE7-D1D9-D7F1-0A17EE94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Interactive Map with Folium Results</a:t>
            </a:r>
            <a:br>
              <a:rPr lang="en-GB" dirty="0"/>
            </a:br>
            <a:endParaRPr lang="en-US" sz="3300" dirty="0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17CBC5EA-5B8A-9FE0-B6CC-E300791B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6" r="1241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493-2765-BC93-7A60-4867EE40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GB" sz="1800" dirty="0"/>
              <a:t>Mapped launch sites with Folium.</a:t>
            </a:r>
          </a:p>
          <a:p>
            <a:r>
              <a:rPr lang="en-GB" sz="1800" dirty="0"/>
              <a:t>Color-coded markers for successful vs. failed launches.</a:t>
            </a:r>
          </a:p>
          <a:p>
            <a:r>
              <a:rPr lang="en-GB" sz="1800" dirty="0"/>
              <a:t>Distance measurements from launch sites to nearby coastlines.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24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AD24D002-8A02-6BCE-1C3E-D739F019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F4B97-42BF-2EC6-7146-9D1D76A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5" y="1424475"/>
            <a:ext cx="3424383" cy="2543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Predictive Analysis </a:t>
            </a:r>
            <a:r>
              <a:rPr lang="en-US" sz="3200" dirty="0" err="1"/>
              <a:t>Methodolgy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81488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473</Words>
  <Application>Microsoft Macintosh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Neue Haas Grotesk Text Pro</vt:lpstr>
      <vt:lpstr>VanillaVTI</vt:lpstr>
      <vt:lpstr>Data Findings Report IBM-Data Science- Capstone Module</vt:lpstr>
      <vt:lpstr>Table of Contents</vt:lpstr>
      <vt:lpstr>Executive Summary</vt:lpstr>
      <vt:lpstr>Data Collection &amp; Wrangling Methodology</vt:lpstr>
      <vt:lpstr>EDA &amp; Interactive Visual Analytics Methodology </vt:lpstr>
      <vt:lpstr>EDA with Visualization Results </vt:lpstr>
      <vt:lpstr>EDA with SQL Results </vt:lpstr>
      <vt:lpstr>Interactive Map with Folium Results </vt:lpstr>
      <vt:lpstr>Predictive Analysis Methodolgy</vt:lpstr>
      <vt:lpstr>Predictive Analysis Methodolgy </vt:lpstr>
      <vt:lpstr>Predictive Analysis Results </vt:lpstr>
      <vt:lpstr>Plotly Dashboard: SpaceX_Dashboard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Smitinjay Srivastava</dc:creator>
  <cp:lastModifiedBy>Smitinjay Srivastava</cp:lastModifiedBy>
  <cp:revision>1</cp:revision>
  <dcterms:created xsi:type="dcterms:W3CDTF">2025-06-08T10:00:16Z</dcterms:created>
  <dcterms:modified xsi:type="dcterms:W3CDTF">2025-06-08T21:59:34Z</dcterms:modified>
</cp:coreProperties>
</file>