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65" r:id="rId10"/>
    <p:sldId id="266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unces Extra Bold" panose="020B0604020202020204" charset="0"/>
      <p:regular r:id="rId17"/>
    </p:embeddedFont>
    <p:embeddedFont>
      <p:font typeface="Nobile" panose="020B0604020202020204" charset="0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C1361D-27A8-40C1-81F1-5C5B36F85C4D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81A8F18-21C9-408D-9750-56807BF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1" y="235318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 для комплексной автоматизации библиотеки, включая учет кадров и финансовых операций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1CFBEC0-116E-4FB4-AC37-0203D3D89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900" y="3940175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Збруев Антон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 err="1"/>
              <a:t>Пентин</a:t>
            </a:r>
            <a:r>
              <a:rPr lang="ru-RU" altLang="ru-RU" dirty="0"/>
              <a:t> Николай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7C8951-F4A7-43F8-ACEA-B60A411AE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131" y="469115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13" name="Picture 14" descr="touch-icon-ipad-retina">
            <a:extLst>
              <a:ext uri="{FF2B5EF4-FFF2-40B4-BE49-F238E27FC236}">
                <a16:creationId xmlns:a16="http://schemas.microsoft.com/office/drawing/2014/main" id="{905BE392-C290-4655-ADB5-A7D8D5AD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43" y="46911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5">
            <a:extLst>
              <a:ext uri="{FF2B5EF4-FFF2-40B4-BE49-F238E27FC236}">
                <a16:creationId xmlns:a16="http://schemas.microsoft.com/office/drawing/2014/main" id="{5F5043DF-BAAE-4EB5-B6FC-69EAF3F4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57" y="7683883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46D9FA-7E21-464D-BF8A-6989E0E9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1" y="1160349"/>
            <a:ext cx="1752845" cy="53347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8EDB3-8FDD-4297-A511-592C5697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6" y="1160349"/>
            <a:ext cx="11403016" cy="349616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38848F-3719-4BAA-9729-8618A5778422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10439"/>
            <a:ext cx="83035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ru-RU" sz="4850" b="1" dirty="0">
                <a:solidFill>
                  <a:srgbClr val="3B4540"/>
                </a:solidFill>
              </a:rPr>
              <a:t>Постановка задачи</a:t>
            </a:r>
            <a:endParaRPr lang="en-US" sz="4850" b="1" dirty="0">
              <a:solidFill>
                <a:srgbClr val="3B4540"/>
              </a:solidFill>
              <a:latin typeface="Fraunces Extra Bold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D5CE29-A917-4016-9EA2-7207B72396E6}"/>
              </a:ext>
            </a:extLst>
          </p:cNvPr>
          <p:cNvSpPr/>
          <p:nvPr/>
        </p:nvSpPr>
        <p:spPr>
          <a:xfrm>
            <a:off x="12045600" y="7084800"/>
            <a:ext cx="2584800" cy="11448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F15CA-B2B4-4499-A4B9-7FA087D5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223013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</a:rPr>
              <a:t>Разработка программного обеспечения для комплексной автоматизации библиотеки, включая учет кадров и финансовых операций</a:t>
            </a:r>
          </a:p>
          <a:p>
            <a:pPr algn="ctr" eaLnBrk="1" hangingPunct="1"/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3423E-EE0D-4A27-9CDD-C29CE41AB226}"/>
              </a:ext>
            </a:extLst>
          </p:cNvPr>
          <p:cNvSpPr txBox="1"/>
          <p:nvPr/>
        </p:nvSpPr>
        <p:spPr>
          <a:xfrm>
            <a:off x="1682602" y="2601342"/>
            <a:ext cx="9353993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Создание современной, универсальной и доступной автоматизированной системы для управления всеми ключевыми процессами библиотеки, включая учет фонда, обслуживание читателей, управление персоналом и финансами. Решение проблем ручного учета и оптимизация работы библиотеки</a:t>
            </a:r>
            <a:r>
              <a:rPr lang="ru-RU" sz="1900" b="0" i="0" dirty="0">
                <a:solidFill>
                  <a:srgbClr val="E2E2E5"/>
                </a:solidFill>
                <a:effectLst/>
                <a:latin typeface="Google Sans Tex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546FE71-7BE6-4106-9780-5916F8C60AFB}"/>
              </a:ext>
            </a:extLst>
          </p:cNvPr>
          <p:cNvSpPr/>
          <p:nvPr/>
        </p:nvSpPr>
        <p:spPr>
          <a:xfrm>
            <a:off x="12816000" y="7674292"/>
            <a:ext cx="1814400" cy="555308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009FDF53-6D48-4656-A905-0940D60B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223013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</a:rPr>
              <a:t>Разработка программного обеспечения для комплексной автоматизации библиотеки, включая учет кадров и финансовых операций</a:t>
            </a:r>
          </a:p>
          <a:p>
            <a:pPr algn="ctr" eaLnBrk="1" hangingPunct="1"/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901711-66D2-4A14-880B-282056BBD6CF}"/>
              </a:ext>
            </a:extLst>
          </p:cNvPr>
          <p:cNvSpPr txBox="1"/>
          <p:nvPr/>
        </p:nvSpPr>
        <p:spPr>
          <a:xfrm>
            <a:off x="4003158" y="1975753"/>
            <a:ext cx="73205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Рассмотрение основных направлений деятельности: управление библиотечным фондом, обслуживание читателей, кадровый учет, финансовые операции. Анализ существующих программных решений и обоснование выбора платформы 1С:Предприятие. Акцент на универсальности и доступности разрабатываемой системы.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D5E592-9767-47EB-A01F-D70148F31926}"/>
              </a:ext>
            </a:extLst>
          </p:cNvPr>
          <p:cNvSpPr txBox="1"/>
          <p:nvPr/>
        </p:nvSpPr>
        <p:spPr>
          <a:xfrm>
            <a:off x="1119076" y="914221"/>
            <a:ext cx="7320516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50" b="1" dirty="0">
                <a:solidFill>
                  <a:srgbClr val="3B4540"/>
                </a:solidFill>
              </a:rPr>
              <a:t>Анализ предметной области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DD31DFD-AFB4-43A2-B4D3-B62EB2C8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90" y="4369981"/>
            <a:ext cx="5791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E50F50-9D02-44F1-839C-0584B6AFD6E9}"/>
              </a:ext>
            </a:extLst>
          </p:cNvPr>
          <p:cNvSpPr/>
          <p:nvPr/>
        </p:nvSpPr>
        <p:spPr>
          <a:xfrm>
            <a:off x="12794400" y="7806094"/>
            <a:ext cx="1836000" cy="423505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829A5A5-29A5-42D8-937D-4BFC347A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290" y="223013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</a:rPr>
              <a:t>Разработка программного обеспечения для комплексной автоматизации библиотеки, включая учет кадров и финансовых операций</a:t>
            </a:r>
          </a:p>
          <a:p>
            <a:pPr algn="ctr" eaLnBrk="1" hangingPunct="1"/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734D1-84FB-445F-AEA3-6A992B667726}"/>
              </a:ext>
            </a:extLst>
          </p:cNvPr>
          <p:cNvSpPr txBox="1"/>
          <p:nvPr/>
        </p:nvSpPr>
        <p:spPr>
          <a:xfrm>
            <a:off x="3777215" y="914221"/>
            <a:ext cx="7320516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50" b="1" dirty="0">
                <a:solidFill>
                  <a:srgbClr val="3B4540"/>
                </a:solidFill>
              </a:rPr>
              <a:t>Функции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99D06-8A22-4088-B764-DFC7C5C3E9C1}"/>
              </a:ext>
            </a:extLst>
          </p:cNvPr>
          <p:cNvSpPr txBox="1"/>
          <p:nvPr/>
        </p:nvSpPr>
        <p:spPr>
          <a:xfrm>
            <a:off x="1190847" y="2019656"/>
            <a:ext cx="1290792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Учет библиотечного фонда (добавление, редактирование, поиск, списание, инвентаризация).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Обслуживание читателей (регистрация, выдача/возврат, продление, задолженности).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Управление персоналом (учет, зарплата, рабочее время).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Финансовые операции (доходы/расходы, бюджет, отчетность).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Формирование отчетов (фонд, читатели, кадры, финансы).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405449"/>
                </a:solidFill>
                <a:latin typeface="Nobile" pitchFamily="34" charset="0"/>
              </a:rPr>
              <a:t>Система разграничения прав доступа.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4011930"/>
            <a:ext cx="690967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Средства разработки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53739"/>
            <a:ext cx="12902327" cy="2150031"/>
          </a:xfrm>
          <a:prstGeom prst="roundRect">
            <a:avLst>
              <a:gd name="adj" fmla="val 10335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864036" y="51689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1126093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Платформа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7565827" y="532471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1С:Предприятие 8.3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79277" y="587549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126093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программирования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7565827" y="603123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1С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879277" y="65820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126093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Среда разработки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7565827" y="6737747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Конфигуратор 1С</a:t>
            </a:r>
            <a:endParaRPr lang="en-US" sz="19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5EB62-D17C-4622-B81A-D2EA3CB28445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F3078C0-C1D7-4FA3-B176-8691F7B6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600" y="725485"/>
            <a:ext cx="3792563" cy="327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DD8EBC58-DCA4-4984-B64E-A10308F4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026" y="204026"/>
            <a:ext cx="10137601" cy="691208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000" b="1" dirty="0">
                <a:solidFill>
                  <a:schemeClr val="tx2"/>
                </a:solidFill>
              </a:rPr>
              <a:t>Разработка программного обеспечения для комплексной автоматизации библиотеки, включая учет кадров и финансовых операций</a:t>
            </a:r>
          </a:p>
          <a:p>
            <a:pPr algn="ctr" eaLnBrk="1" hangingPunct="1"/>
            <a:endParaRPr lang="ru-RU" altLang="ru-RU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B30CBF-9B47-4105-9F29-3ECFBF849EFD}"/>
              </a:ext>
            </a:extLst>
          </p:cNvPr>
          <p:cNvSpPr txBox="1"/>
          <p:nvPr/>
        </p:nvSpPr>
        <p:spPr>
          <a:xfrm>
            <a:off x="3657600" y="134311"/>
            <a:ext cx="7315200" cy="83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50" b="1" dirty="0">
                <a:solidFill>
                  <a:srgbClr val="3B4540"/>
                </a:solidFill>
              </a:rPr>
              <a:t>Интерфейс программы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312967-EF64-4CA0-A5E0-CBE2C6D21695}"/>
              </a:ext>
            </a:extLst>
          </p:cNvPr>
          <p:cNvSpPr/>
          <p:nvPr/>
        </p:nvSpPr>
        <p:spPr>
          <a:xfrm>
            <a:off x="12794400" y="7806094"/>
            <a:ext cx="1836000" cy="423505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1020B4-F9BF-4592-A6C0-F88EAE59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74" y="973002"/>
            <a:ext cx="13489851" cy="71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7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8E7A7D-E949-41EF-8474-B6369B2F08A1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FBB1C1-000A-4247-BEB6-C8191BDE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3" y="565110"/>
            <a:ext cx="12429460" cy="69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9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C162B3-8CCE-4EF5-83FC-AB5007D9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3" y="548240"/>
            <a:ext cx="12663378" cy="694817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7DC1F1-975F-4C98-9B0D-B1ECE0A6F651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2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E44E6-C80B-4946-B203-858CD537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2" y="1350537"/>
            <a:ext cx="13870336" cy="503942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805808-5DAE-4582-8630-AC608826AAAF}"/>
              </a:ext>
            </a:extLst>
          </p:cNvPr>
          <p:cNvSpPr/>
          <p:nvPr/>
        </p:nvSpPr>
        <p:spPr>
          <a:xfrm>
            <a:off x="12398400" y="7740000"/>
            <a:ext cx="2232000" cy="489600"/>
          </a:xfrm>
          <a:prstGeom prst="rect">
            <a:avLst/>
          </a:prstGeom>
          <a:solidFill>
            <a:srgbClr val="FAFFFA"/>
          </a:solidFill>
          <a:ln>
            <a:solidFill>
              <a:srgbClr val="FAFF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0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272</Words>
  <Application>Microsoft Office PowerPoint</Application>
  <PresentationFormat>Произвольный</PresentationFormat>
  <Paragraphs>40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Fraunces Extra Bold</vt:lpstr>
      <vt:lpstr>Nobile</vt:lpstr>
      <vt:lpstr>Google Sans Text</vt:lpstr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збруев</cp:lastModifiedBy>
  <cp:revision>10</cp:revision>
  <dcterms:created xsi:type="dcterms:W3CDTF">2024-10-31T16:45:20Z</dcterms:created>
  <dcterms:modified xsi:type="dcterms:W3CDTF">2025-01-15T21:00:02Z</dcterms:modified>
</cp:coreProperties>
</file>