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0000"/>
    <a:srgbClr val="FF0008"/>
    <a:srgbClr val="8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3AFC-E3C9-9DC4-04F0-4B08D080D2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C01BB-B592-33EB-3F75-841507210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7E211-FD3B-7249-4364-D2C15E0A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91644-5F50-69B7-FD3D-741C15DDF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0611-C8B0-80DC-01FE-B0EAD26F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2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BE9B-EA3F-5D0F-E53D-A4B5123C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81162-34AB-5C86-0A25-5B7D0AEFD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F610-6473-E782-21BF-5E1C3348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A6E8-35DF-695A-0BFB-D47D7954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3069-5764-C968-FF6B-FBC803516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4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C4CB56-DD66-6ED8-2957-1513A137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5E5BE-2CD7-7CB1-F53F-0E5931E78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15209-3EB3-6550-BDD0-B14C77F77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6350-4B92-FA3B-5DE0-DB112FD6E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7A193-4B14-D1AB-DAB9-8EBC0237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D596-5013-0705-3B22-CE852AA4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25EF-5307-EA78-CB35-ECF098D20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42F44-678C-B947-F0E1-E8391D57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74DBA-330E-C773-DF9A-8FBCEE58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167B-AA41-4A16-E60C-CACDC67B5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6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0AF9-88FD-E66B-F3E3-1201B4EF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59AA-918C-AE4D-7BC1-0EDF7BD8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BA1BF-637C-0861-1580-49119D07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AB958-2624-454A-9C81-11105489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25316-D5EA-5CA9-79CC-800E874D6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2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3B0C-8131-010C-64F0-EC12B77B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BB9E-A9BF-DD24-CE35-45D65E17C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AADED-E703-81C5-DA1B-C80FB03D4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80F-2FCB-20F6-06A6-12D43F5A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58421-B6C9-FCDB-F6A3-43995948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39FD7-882D-36E5-D15D-6B54AB08C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14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596E-FCFB-87E5-FD60-50FC0C6EC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EE44-EF41-DE66-8853-09D63A53A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CEB34-F9DC-F910-FAA4-6C49BBFF03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14CDB-7582-A129-D232-95EB6DDA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C31E5-103B-2410-DFB6-A380B0DC03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5DCE70-CDF2-CA02-16B4-53208D24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E4129-7902-3A53-E9D7-D74393429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CE5ED-3B87-A857-7355-311C3BBE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6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5D5A1-61A6-51DD-E934-AE71F72F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2E7721-4DC5-359F-2AAA-6CEC3050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8A985-E27D-5518-F709-EADFEBF6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789C2-BA91-C87F-3755-03327DAA2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6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0829F4-8950-CE4E-F5F1-0A5E140A4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7C3E0-5D0C-8FA8-E29F-93D13E87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0B230-2A2E-BCC1-B71F-10814323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A7F39-BCF1-5101-0C84-050C4A71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8B7B-F899-4CF9-1044-43B6D7278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5A28D-7FFE-F0BF-2C9A-B7F613237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7963-9D9B-3B26-EA2A-AE2BDE8A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E604B4-152C-EDAC-56BB-89EA8D3BD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0B6D1-4F61-945A-FEA2-470D33F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611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EFBA-3642-826D-E6A3-488FCBB8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7B127-5AF6-6ADD-B988-B29C16E5A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B0F59-D6CC-261C-05FC-55A04E8EC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E4131-B241-9828-12FF-5700A826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3A8011-CC43-E3AA-DED0-E72BDDF1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8DD9-E360-82A3-F35A-986A34A5F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F022F-FD97-86B6-AA7B-DB79C7B8E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AB8B-CB22-258E-DBF3-1AC8E28A2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FF54-51E7-1409-850A-D1255C124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55021-4D7D-4B7D-BD19-3E9D17B8E51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26F99-20F2-F538-4865-0D0ADF429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D5DB5-2BE9-B5CC-FA88-154070C3A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D4C1EE-423F-40FB-AC63-2784D7AFB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4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7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6B622-2727-4989-2833-50E2E9EE9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4043" y="0"/>
            <a:ext cx="6337957" cy="884903"/>
          </a:xfrm>
        </p:spPr>
        <p:txBody>
          <a:bodyPr>
            <a:noAutofit/>
          </a:bodyPr>
          <a:lstStyle/>
          <a:p>
            <a:pPr algn="r"/>
            <a:r>
              <a:rPr lang="en-US" sz="4000" dirty="0">
                <a:solidFill>
                  <a:schemeClr val="bg1"/>
                </a:solidFill>
              </a:rPr>
              <a:t>Database &amp; Server Changes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20C982-718C-8888-5F65-9BA0C9F7E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54044" y="884903"/>
            <a:ext cx="6337955" cy="2031325"/>
          </a:xfrm>
        </p:spPr>
        <p:txBody>
          <a:bodyPr numCol="2"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New Tables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Likes table tracks who’s liked what video(s)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Dislikes table tracks who’s dislikes what video(s)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Comments table tracks who’s commented on what.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New interactions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Session generated to retain login between pages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like/dislike videos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Likes and dislikes mutually exclusive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Can view all liked videos through liked videos 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D85AF-C9D9-72B9-0B06-9A2BF83B74ED}"/>
              </a:ext>
            </a:extLst>
          </p:cNvPr>
          <p:cNvSpPr txBox="1"/>
          <p:nvPr/>
        </p:nvSpPr>
        <p:spPr>
          <a:xfrm>
            <a:off x="6671810" y="2916228"/>
            <a:ext cx="552019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Future Goals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Fully integrate comments on frontend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Redesign tables to be more scalable: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Each account has their own likes/dislikes 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Each video has their own comments 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Set up database and node server on a cloud machine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56C8A23-CF16-68C0-F87F-E3D53371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39" t="8283" b="32453"/>
          <a:stretch/>
        </p:blipFill>
        <p:spPr>
          <a:xfrm>
            <a:off x="0" y="3563332"/>
            <a:ext cx="6671810" cy="3294667"/>
          </a:xfrm>
          <a:prstGeom prst="rect">
            <a:avLst/>
          </a:prstGeom>
        </p:spPr>
      </p:pic>
      <p:pic>
        <p:nvPicPr>
          <p:cNvPr id="11" name="Picture 10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F0DADF9-850B-3373-7404-B96F4E4FC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83" b="6160"/>
          <a:stretch/>
        </p:blipFill>
        <p:spPr>
          <a:xfrm>
            <a:off x="-1" y="1"/>
            <a:ext cx="5852160" cy="3427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3A8558-EDB1-5B0D-309A-3EA3FF493C18}"/>
              </a:ext>
            </a:extLst>
          </p:cNvPr>
          <p:cNvSpPr txBox="1"/>
          <p:nvPr/>
        </p:nvSpPr>
        <p:spPr>
          <a:xfrm>
            <a:off x="6671811" y="5380671"/>
            <a:ext cx="55201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Biggest Challenge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	There’s a lot of data being passed back and forth between the front-end and back-end and making sure that the data is what you expect is tricky.</a:t>
            </a:r>
          </a:p>
        </p:txBody>
      </p:sp>
    </p:spTree>
    <p:extLst>
      <p:ext uri="{BB962C8B-B14F-4D97-AF65-F5344CB8AC3E}">
        <p14:creationId xmlns:p14="http://schemas.microsoft.com/office/powerpoint/2010/main" val="202578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133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Database &amp; Server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Mikel Cox</dc:creator>
  <cp:lastModifiedBy>Mikel Cox</cp:lastModifiedBy>
  <cp:revision>1</cp:revision>
  <dcterms:created xsi:type="dcterms:W3CDTF">2025-03-04T02:24:09Z</dcterms:created>
  <dcterms:modified xsi:type="dcterms:W3CDTF">2025-03-04T03:33:11Z</dcterms:modified>
</cp:coreProperties>
</file>