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454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2686-6B2F-1F40-ACC5-30C58757433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98D5-1B81-8640-BDF5-906132AC4D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Qualitätssicherung und </a:t>
            </a:r>
            <a:r>
              <a:rPr lang="en-US" dirty="0" err="1"/>
              <a:t>Qualitätsentwicklung</a:t>
            </a:r>
            <a:r>
              <a:rPr lang="en-US" dirty="0"/>
              <a:t> (QSE)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Prof Paolo Favaro (QSE-</a:t>
            </a:r>
            <a:r>
              <a:rPr lang="en-US" dirty="0" err="1"/>
              <a:t>Beauftragter</a:t>
            </a:r>
            <a:r>
              <a:rPr lang="en-US" dirty="0"/>
              <a:t>)</a:t>
            </a:r>
          </a:p>
          <a:p>
            <a:r>
              <a:rPr lang="en-US" dirty="0" err="1"/>
              <a:t>favaro@inf.unibe.ch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2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Qualitätssicherung und -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Ziele</a:t>
            </a:r>
            <a:endParaRPr lang="en-US" dirty="0"/>
          </a:p>
          <a:p>
            <a:pPr lvl="1"/>
            <a:r>
              <a:rPr lang="en-US" dirty="0"/>
              <a:t>Die </a:t>
            </a:r>
            <a:r>
              <a:rPr lang="en-US" dirty="0" err="1"/>
              <a:t>Qualität</a:t>
            </a:r>
            <a:r>
              <a:rPr lang="en-US" dirty="0"/>
              <a:t> der Studienprogramme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Relevanz</a:t>
            </a:r>
            <a:r>
              <a:rPr lang="en-US" dirty="0"/>
              <a:t>  </a:t>
            </a:r>
            <a:r>
              <a:rPr lang="en-US" dirty="0" err="1"/>
              <a:t>bezüglich</a:t>
            </a:r>
            <a:r>
              <a:rPr lang="en-US" dirty="0"/>
              <a:t> der </a:t>
            </a:r>
            <a:r>
              <a:rPr lang="en-US" dirty="0" err="1"/>
              <a:t>Universitätsstrategie</a:t>
            </a:r>
            <a:r>
              <a:rPr lang="en-US" dirty="0"/>
              <a:t> </a:t>
            </a:r>
            <a:r>
              <a:rPr lang="en-US" dirty="0" err="1"/>
              <a:t>evaluieren</a:t>
            </a:r>
            <a:endParaRPr lang="en-US" dirty="0"/>
          </a:p>
          <a:p>
            <a:pPr lvl="1"/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Status der </a:t>
            </a:r>
            <a:r>
              <a:rPr lang="en-US" dirty="0" err="1"/>
              <a:t>aktuellen</a:t>
            </a:r>
            <a:r>
              <a:rPr lang="en-US" dirty="0"/>
              <a:t> Studienprogramme</a:t>
            </a:r>
          </a:p>
          <a:p>
            <a:pPr lvl="1"/>
            <a:r>
              <a:rPr lang="en-US" dirty="0" err="1"/>
              <a:t>Empfehlungen</a:t>
            </a:r>
            <a:r>
              <a:rPr lang="en-US" dirty="0"/>
              <a:t> </a:t>
            </a:r>
            <a:r>
              <a:rPr lang="en-US" dirty="0" err="1"/>
              <a:t>erarbeiten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Massnahmen, um die Studienprogramme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 dirty="0"/>
              <a:t>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Den Stand des </a:t>
            </a:r>
            <a:r>
              <a:rPr lang="en-US" dirty="0" err="1"/>
              <a:t>Instituts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Informatik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lvl="1"/>
            <a:r>
              <a:rPr lang="en-US" dirty="0"/>
              <a:t>Das </a:t>
            </a:r>
            <a:r>
              <a:rPr lang="en-US" dirty="0" err="1"/>
              <a:t>Studienangebot</a:t>
            </a:r>
            <a:r>
              <a:rPr lang="en-US" dirty="0"/>
              <a:t> </a:t>
            </a:r>
            <a:r>
              <a:rPr lang="en-US" dirty="0" err="1"/>
              <a:t>verbessern</a:t>
            </a:r>
            <a:endParaRPr lang="en-US" dirty="0"/>
          </a:p>
          <a:p>
            <a:pPr lvl="1"/>
            <a:r>
              <a:rPr lang="en-US" dirty="0"/>
              <a:t>Die </a:t>
            </a:r>
            <a:r>
              <a:rPr lang="en-US" dirty="0" err="1"/>
              <a:t>Institutionelle</a:t>
            </a:r>
            <a:r>
              <a:rPr lang="en-US" dirty="0"/>
              <a:t> </a:t>
            </a:r>
            <a:r>
              <a:rPr lang="en-US" dirty="0" err="1"/>
              <a:t>Akkreditierung</a:t>
            </a:r>
            <a:r>
              <a:rPr lang="en-US" dirty="0"/>
              <a:t> </a:t>
            </a:r>
            <a:r>
              <a:rPr lang="en-US" dirty="0" err="1"/>
              <a:t>unterstützen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Durchführung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Das QSE </a:t>
            </a:r>
            <a:r>
              <a:rPr lang="en-US" dirty="0" err="1"/>
              <a:t>Komitee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hat </a:t>
            </a:r>
            <a:r>
              <a:rPr lang="en-US" dirty="0" err="1"/>
              <a:t>Fragebögen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(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Studierende</a:t>
            </a:r>
            <a:r>
              <a:rPr lang="en-US" dirty="0"/>
              <a:t>, Alumni und </a:t>
            </a:r>
            <a:r>
              <a:rPr lang="en-US" dirty="0" err="1"/>
              <a:t>Lehrpersonen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wird</a:t>
            </a:r>
            <a:r>
              <a:rPr lang="en-US" dirty="0"/>
              <a:t> die </a:t>
            </a:r>
            <a:r>
              <a:rPr lang="en-US" dirty="0" err="1"/>
              <a:t>Umfrageergebnisse</a:t>
            </a:r>
            <a:r>
              <a:rPr lang="en-US" dirty="0"/>
              <a:t> </a:t>
            </a:r>
            <a:r>
              <a:rPr lang="en-US" dirty="0" err="1"/>
              <a:t>auswerten</a:t>
            </a:r>
            <a:r>
              <a:rPr lang="en-US" dirty="0"/>
              <a:t> und </a:t>
            </a:r>
            <a:r>
              <a:rPr lang="en-US" dirty="0" err="1"/>
              <a:t>diskutieren</a:t>
            </a:r>
            <a:endParaRPr lang="en-US" dirty="0"/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Zusammenfassungen</a:t>
            </a:r>
            <a:r>
              <a:rPr lang="en-US" dirty="0"/>
              <a:t> der </a:t>
            </a:r>
            <a:r>
              <a:rPr lang="en-US" dirty="0" err="1"/>
              <a:t>Studierendenstatistiken</a:t>
            </a:r>
            <a:r>
              <a:rPr lang="en-US" dirty="0"/>
              <a:t>, den </a:t>
            </a:r>
            <a:r>
              <a:rPr lang="en-US" dirty="0" err="1"/>
              <a:t>Umfrageergebnissen</a:t>
            </a:r>
            <a:r>
              <a:rPr lang="en-US" dirty="0"/>
              <a:t> und den </a:t>
            </a:r>
            <a:r>
              <a:rPr lang="en-US" dirty="0" err="1"/>
              <a:t>Empfehlungen</a:t>
            </a:r>
            <a:r>
              <a:rPr lang="en-US" dirty="0"/>
              <a:t> an die Fakultät </a:t>
            </a:r>
          </a:p>
          <a:p>
            <a:pPr lvl="1"/>
            <a:r>
              <a:rPr lang="en-US" b="1" dirty="0"/>
              <a:t>der </a:t>
            </a:r>
            <a:r>
              <a:rPr lang="en-US" b="1" dirty="0" err="1"/>
              <a:t>Bericht</a:t>
            </a:r>
            <a:r>
              <a:rPr lang="en-US" b="1" dirty="0"/>
              <a:t> </a:t>
            </a:r>
            <a:r>
              <a:rPr lang="en-US" b="1" dirty="0" err="1"/>
              <a:t>wird</a:t>
            </a:r>
            <a:r>
              <a:rPr lang="en-US" b="1" dirty="0"/>
              <a:t> auf der </a:t>
            </a:r>
            <a:r>
              <a:rPr lang="en-US" b="1" dirty="0" err="1"/>
              <a:t>Institutswebseite</a:t>
            </a:r>
            <a:r>
              <a:rPr lang="en-US" b="1" dirty="0"/>
              <a:t> </a:t>
            </a:r>
            <a:r>
              <a:rPr lang="en-US" b="1" dirty="0" err="1"/>
              <a:t>veröffentlicht</a:t>
            </a:r>
            <a:r>
              <a:rPr lang="en-US" b="1" dirty="0"/>
              <a:t> (September/</a:t>
            </a:r>
            <a:r>
              <a:rPr lang="en-US" b="1" dirty="0" err="1"/>
              <a:t>Oktober</a:t>
            </a:r>
            <a:r>
              <a:rPr lang="en-US" b="1" dirty="0"/>
              <a:t> 2017)</a:t>
            </a:r>
          </a:p>
          <a:p>
            <a:r>
              <a:rPr lang="en-US" dirty="0" err="1"/>
              <a:t>Studierende</a:t>
            </a:r>
            <a:r>
              <a:rPr lang="en-US" dirty="0"/>
              <a:t>, Alumni und </a:t>
            </a:r>
            <a:r>
              <a:rPr lang="en-US" dirty="0" err="1"/>
              <a:t>Lehrpersonen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Feedback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Umfragen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Lehrpersonen</a:t>
            </a:r>
            <a:r>
              <a:rPr lang="en-US" dirty="0"/>
              <a:t> </a:t>
            </a:r>
            <a:r>
              <a:rPr lang="en-US" dirty="0" err="1"/>
              <a:t>diskutieren</a:t>
            </a:r>
            <a:r>
              <a:rPr lang="en-US" dirty="0"/>
              <a:t> auf der Basis der </a:t>
            </a:r>
            <a:r>
              <a:rPr lang="en-US" dirty="0" err="1"/>
              <a:t>Umfrageresultate</a:t>
            </a:r>
            <a:r>
              <a:rPr lang="en-US" dirty="0"/>
              <a:t> Massnahmen und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Aktionsplan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Umfrage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Anonymität gewährleistet</a:t>
            </a:r>
          </a:p>
          <a:p>
            <a:r>
              <a:rPr lang="de-CH" dirty="0"/>
              <a:t>Einladung mit Link wird an Ihre </a:t>
            </a:r>
            <a:r>
              <a:rPr lang="de-CH" dirty="0" err="1"/>
              <a:t>E-mail</a:t>
            </a:r>
            <a:r>
              <a:rPr lang="de-CH" dirty="0"/>
              <a:t>-Adresse (@students.unibe.ch) geschickt</a:t>
            </a:r>
          </a:p>
          <a:p>
            <a:r>
              <a:rPr lang="de-CH" dirty="0"/>
              <a:t>Zuweisung eines Codes für den Zugang zum Fragebogen</a:t>
            </a:r>
          </a:p>
          <a:p>
            <a:r>
              <a:rPr lang="de-CH" dirty="0"/>
              <a:t>Das Ausfüllen des Fragebogens dauert ca. 15 Min.</a:t>
            </a:r>
          </a:p>
          <a:p>
            <a:r>
              <a:rPr lang="de-CH" dirty="0"/>
              <a:t>8 Themen mit je 6-7 kurzen Fragen</a:t>
            </a:r>
          </a:p>
          <a:p>
            <a:r>
              <a:rPr lang="de-CH" dirty="0"/>
              <a:t>Die meisten Fragen verlangen eine Ja/Nein-Antwort oder Mehrfachantworten</a:t>
            </a:r>
          </a:p>
          <a:p>
            <a:r>
              <a:rPr lang="de-CH" dirty="0"/>
              <a:t>Kommentare sind möglich (sehr nützlich)</a:t>
            </a:r>
          </a:p>
        </p:txBody>
      </p:sp>
    </p:spTree>
    <p:extLst>
      <p:ext uri="{BB962C8B-B14F-4D97-AF65-F5344CB8AC3E}">
        <p14:creationId xmlns:p14="http://schemas.microsoft.com/office/powerpoint/2010/main" val="111557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Ansicht</a:t>
            </a:r>
            <a:r>
              <a:rPr lang="en-US" dirty="0"/>
              <a:t> der </a:t>
            </a:r>
            <a:r>
              <a:rPr lang="en-US" dirty="0" err="1"/>
              <a:t>Umfrage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926" t="18243" r="18126" b="11309"/>
          <a:stretch/>
        </p:blipFill>
        <p:spPr>
          <a:xfrm>
            <a:off x="0" y="1207413"/>
            <a:ext cx="9143999" cy="55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der </a:t>
            </a:r>
            <a:r>
              <a:rPr lang="en-US" b="1" dirty="0" err="1"/>
              <a:t>Umfrage</a:t>
            </a:r>
            <a:r>
              <a:rPr lang="en-US" b="1" dirty="0"/>
              <a:t>: 3.4.2017</a:t>
            </a:r>
          </a:p>
          <a:p>
            <a:r>
              <a:rPr lang="en-US" b="1" dirty="0" err="1"/>
              <a:t>Ende</a:t>
            </a:r>
            <a:r>
              <a:rPr lang="en-US" b="1" dirty="0"/>
              <a:t> der </a:t>
            </a:r>
            <a:r>
              <a:rPr lang="en-US" b="1" dirty="0" err="1"/>
              <a:t>Umfrage</a:t>
            </a:r>
            <a:r>
              <a:rPr lang="en-US" b="1" dirty="0"/>
              <a:t> 30.4.2017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Besten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Unterstützung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02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Qualitätssicherung und Qualitätsentwicklung (QSE)</vt:lpstr>
      <vt:lpstr>Qualitätssicherung und -entwicklung</vt:lpstr>
      <vt:lpstr>Durchführung</vt:lpstr>
      <vt:lpstr>Die Umfrage </vt:lpstr>
      <vt:lpstr>Ansicht der Umfrage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and Development</dc:title>
  <dc:creator>Paolo Favaro</dc:creator>
  <cp:lastModifiedBy>Gerber, Florian (STUDENTS)</cp:lastModifiedBy>
  <cp:revision>11</cp:revision>
  <dcterms:created xsi:type="dcterms:W3CDTF">2017-03-22T13:04:20Z</dcterms:created>
  <dcterms:modified xsi:type="dcterms:W3CDTF">2017-03-30T09:55:44Z</dcterms:modified>
</cp:coreProperties>
</file>