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1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3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3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77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6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4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5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6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9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3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9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76A660-74BB-4966-A159-77426C4E3A32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6B8E70-8051-4302-8038-5638035695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25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Sportfinder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2398" y="3621025"/>
            <a:ext cx="6815669" cy="1591055"/>
          </a:xfrm>
        </p:spPr>
        <p:txBody>
          <a:bodyPr/>
          <a:lstStyle/>
          <a:p>
            <a:r>
              <a:rPr lang="de-AT" dirty="0" smtClean="0"/>
              <a:t>Projektbetreuer: Gerhard </a:t>
            </a:r>
            <a:r>
              <a:rPr lang="de-AT" dirty="0" err="1" smtClean="0"/>
              <a:t>Dinhof</a:t>
            </a:r>
            <a:endParaRPr lang="de-AT" dirty="0" smtClean="0"/>
          </a:p>
          <a:p>
            <a:r>
              <a:rPr lang="de-AT" dirty="0" smtClean="0"/>
              <a:t>Christian </a:t>
            </a:r>
            <a:r>
              <a:rPr lang="de-AT" dirty="0" err="1" smtClean="0"/>
              <a:t>Cumpelik</a:t>
            </a:r>
            <a:r>
              <a:rPr lang="de-AT" dirty="0" smtClean="0"/>
              <a:t>, Jin Han, Christian Kucera, Rumen </a:t>
            </a:r>
            <a:r>
              <a:rPr lang="de-AT" dirty="0" err="1" smtClean="0"/>
              <a:t>Petkov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1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Entscheidungshilfe</a:t>
            </a:r>
          </a:p>
          <a:p>
            <a:r>
              <a:rPr lang="de-AT" dirty="0" smtClean="0"/>
              <a:t>User beantwortet Fragen</a:t>
            </a:r>
          </a:p>
          <a:p>
            <a:r>
              <a:rPr lang="de-AT" dirty="0" smtClean="0"/>
              <a:t>Bekommt eine Sport-Empfehlung (anhand seiner Antworten)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5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318936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smtClean="0"/>
              <a:t>Zuerst statisch</a:t>
            </a:r>
          </a:p>
          <a:p>
            <a:endParaRPr lang="de-AT" dirty="0" smtClean="0"/>
          </a:p>
          <a:p>
            <a:r>
              <a:rPr lang="de-AT" dirty="0" smtClean="0"/>
              <a:t>Eventuell dynamisch</a:t>
            </a:r>
          </a:p>
        </p:txBody>
      </p:sp>
    </p:spTree>
    <p:extLst>
      <p:ext uri="{BB962C8B-B14F-4D97-AF65-F5344CB8AC3E}">
        <p14:creationId xmlns:p14="http://schemas.microsoft.com/office/powerpoint/2010/main" val="18782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Aufteilung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Christian C  - Captain</a:t>
            </a:r>
          </a:p>
          <a:p>
            <a:r>
              <a:rPr lang="de-AT" dirty="0" smtClean="0"/>
              <a:t>Jin – Debugger und </a:t>
            </a:r>
            <a:r>
              <a:rPr lang="de-AT" dirty="0" smtClean="0"/>
              <a:t>Übersetzer</a:t>
            </a:r>
            <a:endParaRPr lang="de-AT" dirty="0" smtClean="0"/>
          </a:p>
          <a:p>
            <a:r>
              <a:rPr lang="de-AT" dirty="0" smtClean="0"/>
              <a:t>Christian K – Backend</a:t>
            </a:r>
          </a:p>
          <a:p>
            <a:r>
              <a:rPr lang="de-AT" dirty="0" smtClean="0"/>
              <a:t>Rumen – Frontend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6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Github</a:t>
            </a:r>
            <a:endParaRPr lang="de-AT" dirty="0" smtClean="0"/>
          </a:p>
          <a:p>
            <a:r>
              <a:rPr lang="de-AT" dirty="0" err="1" smtClean="0"/>
              <a:t>Slack</a:t>
            </a:r>
            <a:endParaRPr lang="de-AT" dirty="0" smtClean="0"/>
          </a:p>
          <a:p>
            <a:r>
              <a:rPr lang="de-AT" dirty="0" err="1" smtClean="0"/>
              <a:t>Discord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7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Kommunikation</a:t>
            </a:r>
          </a:p>
          <a:p>
            <a:r>
              <a:rPr lang="de-AT" dirty="0" err="1" smtClean="0"/>
              <a:t>Github</a:t>
            </a:r>
            <a:endParaRPr lang="de-AT" dirty="0" smtClean="0"/>
          </a:p>
          <a:p>
            <a:r>
              <a:rPr lang="de-AT" dirty="0" err="1" smtClean="0"/>
              <a:t>Slack</a:t>
            </a:r>
            <a:endParaRPr lang="de-AT" dirty="0" smtClean="0"/>
          </a:p>
          <a:p>
            <a:r>
              <a:rPr lang="de-AT" dirty="0" err="1" smtClean="0"/>
              <a:t>Discord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Projekt</a:t>
            </a:r>
          </a:p>
          <a:p>
            <a:r>
              <a:rPr lang="de-AT" dirty="0" smtClean="0"/>
              <a:t>HTML</a:t>
            </a:r>
          </a:p>
          <a:p>
            <a:r>
              <a:rPr lang="de-AT" dirty="0" smtClean="0"/>
              <a:t>CSS</a:t>
            </a:r>
          </a:p>
          <a:p>
            <a:r>
              <a:rPr lang="de-AT" dirty="0" smtClean="0"/>
              <a:t>Bootstrap</a:t>
            </a:r>
            <a:endParaRPr lang="de-DE" dirty="0" smtClean="0"/>
          </a:p>
          <a:p>
            <a:r>
              <a:rPr lang="de-AT" dirty="0" smtClean="0"/>
              <a:t>PHP</a:t>
            </a:r>
          </a:p>
          <a:p>
            <a:r>
              <a:rPr lang="de-AT" dirty="0" smtClean="0"/>
              <a:t>XML</a:t>
            </a:r>
          </a:p>
          <a:p>
            <a:r>
              <a:rPr lang="de-AT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6320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8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69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Sportfinder</vt:lpstr>
      <vt:lpstr>Idee</vt:lpstr>
      <vt:lpstr>Funktionsweise</vt:lpstr>
      <vt:lpstr>Aufteilung </vt:lpstr>
      <vt:lpstr>Technologien</vt:lpstr>
      <vt:lpstr>Technologien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Sportfinder</dc:title>
  <dc:creator>Christian Kucera</dc:creator>
  <cp:lastModifiedBy>Christian Kucera</cp:lastModifiedBy>
  <cp:revision>5</cp:revision>
  <dcterms:created xsi:type="dcterms:W3CDTF">2019-11-20T14:57:19Z</dcterms:created>
  <dcterms:modified xsi:type="dcterms:W3CDTF">2019-11-20T15:23:32Z</dcterms:modified>
</cp:coreProperties>
</file>