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5" r:id="rId5"/>
    <p:sldId id="260" r:id="rId6"/>
    <p:sldId id="261" r:id="rId7"/>
    <p:sldId id="264" r:id="rId8"/>
    <p:sldId id="263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042"/>
    <a:srgbClr val="E85189"/>
    <a:srgbClr val="2276FF"/>
    <a:srgbClr val="195FD1"/>
    <a:srgbClr val="1B66DE"/>
    <a:srgbClr val="00BA38"/>
    <a:srgbClr val="5D9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87858"/>
  </p:normalViewPr>
  <p:slideViewPr>
    <p:cSldViewPr snapToGrid="0" snapToObjects="1">
      <p:cViewPr varScale="1">
        <p:scale>
          <a:sx n="78" d="100"/>
          <a:sy n="78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3903B-66AD-044A-93B4-189F12E5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09" y="571500"/>
            <a:ext cx="85725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5355724" y="2332023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191041">
            <a:off x="6081070" y="3320665"/>
            <a:ext cx="592037" cy="10377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074973" y="538842"/>
            <a:ext cx="0" cy="5220095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107631" y="270719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" r="-367" b="64656"/>
          <a:stretch/>
        </p:blipFill>
        <p:spPr>
          <a:xfrm rot="16200000">
            <a:off x="2797483" y="4155373"/>
            <a:ext cx="191184" cy="246214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96879" y="3619777"/>
            <a:ext cx="195425" cy="1321649"/>
          </a:xfrm>
          <a:prstGeom prst="rect">
            <a:avLst/>
          </a:prstGeom>
        </p:spPr>
      </p:pic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418" y="1320893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D980A-156B-8B4B-92F0-064D6DA0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8" y="996054"/>
            <a:ext cx="85725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33B4D-8BC7-AD47-AFCC-E23B564CE7C7}"/>
              </a:ext>
            </a:extLst>
          </p:cNvPr>
          <p:cNvSpPr txBox="1"/>
          <p:nvPr/>
        </p:nvSpPr>
        <p:spPr>
          <a:xfrm>
            <a:off x="3926870" y="367897"/>
            <a:ext cx="8303394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are “non-normal”, which means that the sample mean is not equal to other measures of central tendency (i.e., the median or mode).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9129E-6491-4440-9436-BE4EBF4773F8}"/>
              </a:ext>
            </a:extLst>
          </p:cNvPr>
          <p:cNvSpPr txBox="1"/>
          <p:nvPr/>
        </p:nvSpPr>
        <p:spPr>
          <a:xfrm>
            <a:off x="1388338" y="10222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Mode: 14</a:t>
            </a:r>
          </a:p>
        </p:txBody>
      </p:sp>
      <p:pic>
        <p:nvPicPr>
          <p:cNvPr id="6" name="Picture 5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D1AC76D7-201C-8448-BE47-2D3B9741C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1745981" y="631423"/>
            <a:ext cx="309284" cy="526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B08F3-EE16-BA43-B3E8-A1112AE5430D}"/>
              </a:ext>
            </a:extLst>
          </p:cNvPr>
          <p:cNvSpPr txBox="1"/>
          <p:nvPr/>
        </p:nvSpPr>
        <p:spPr>
          <a:xfrm>
            <a:off x="1975496" y="1347041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Median: 53</a:t>
            </a:r>
          </a:p>
        </p:txBody>
      </p:sp>
      <p:pic>
        <p:nvPicPr>
          <p:cNvPr id="8" name="Picture 7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C15B7F3F-DD1A-1D4C-B1B7-F80A525D2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321779" y="1933037"/>
            <a:ext cx="309284" cy="526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E03C4-DA50-AA45-929B-FAF7D0D5D4D2}"/>
              </a:ext>
            </a:extLst>
          </p:cNvPr>
          <p:cNvSpPr txBox="1"/>
          <p:nvPr/>
        </p:nvSpPr>
        <p:spPr>
          <a:xfrm>
            <a:off x="2746287" y="274870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Mean: 87</a:t>
            </a:r>
          </a:p>
        </p:txBody>
      </p:sp>
      <p:pic>
        <p:nvPicPr>
          <p:cNvPr id="10" name="Picture 9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83D72755-B33E-2447-85FE-4DF6112C4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848346" y="3277903"/>
            <a:ext cx="309284" cy="526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A3F4D3-9625-E447-A8A4-6323F9FA3A44}"/>
              </a:ext>
            </a:extLst>
          </p:cNvPr>
          <p:cNvSpPr txBox="1"/>
          <p:nvPr/>
        </p:nvSpPr>
        <p:spPr>
          <a:xfrm>
            <a:off x="5095203" y="2801897"/>
            <a:ext cx="7061861" cy="2485296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If you characterize  the spread of these data with standard deviations about the mean (one SD = 113), that implies the existence of negative values, which is often impossible for data that describe physical phenomena!</a:t>
            </a:r>
          </a:p>
        </p:txBody>
      </p:sp>
      <p:pic>
        <p:nvPicPr>
          <p:cNvPr id="12" name="Picture 11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526E6C04-D194-E546-9FB9-E9C42E73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66649" y="3541776"/>
            <a:ext cx="290459" cy="1888156"/>
          </a:xfrm>
          <a:prstGeom prst="rect">
            <a:avLst/>
          </a:prstGeom>
        </p:spPr>
      </p:pic>
      <p:pic>
        <p:nvPicPr>
          <p:cNvPr id="14" name="Picture 13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59771B-3DCA-4348-BF2C-35DAA590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1857654" y="3573023"/>
            <a:ext cx="290459" cy="18248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EF6E23-475D-0348-B6F8-B220AEDDDE2C}"/>
              </a:ext>
            </a:extLst>
          </p:cNvPr>
          <p:cNvCxnSpPr>
            <a:cxnSpLocks/>
          </p:cNvCxnSpPr>
          <p:nvPr/>
        </p:nvCxnSpPr>
        <p:spPr>
          <a:xfrm>
            <a:off x="3043246" y="3827945"/>
            <a:ext cx="0" cy="1929751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DA2464-195F-CC46-A812-54C70C163D40}"/>
              </a:ext>
            </a:extLst>
          </p:cNvPr>
          <p:cNvSpPr/>
          <p:nvPr/>
        </p:nvSpPr>
        <p:spPr>
          <a:xfrm>
            <a:off x="1668887" y="3717645"/>
            <a:ext cx="938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- 113</a:t>
            </a:r>
            <a:endParaRPr lang="en-US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A0001-4291-9042-B38F-63A5131867A0}"/>
              </a:ext>
            </a:extLst>
          </p:cNvPr>
          <p:cNvSpPr/>
          <p:nvPr/>
        </p:nvSpPr>
        <p:spPr>
          <a:xfrm>
            <a:off x="3212447" y="3717645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+ 113</a:t>
            </a: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122792-14B6-A54A-861A-F364DBDEF648}"/>
              </a:ext>
            </a:extLst>
          </p:cNvPr>
          <p:cNvCxnSpPr>
            <a:cxnSpLocks/>
          </p:cNvCxnSpPr>
          <p:nvPr/>
        </p:nvCxnSpPr>
        <p:spPr>
          <a:xfrm>
            <a:off x="4955957" y="4106608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152693-C32F-7A4F-B070-591E482FC852}"/>
              </a:ext>
            </a:extLst>
          </p:cNvPr>
          <p:cNvCxnSpPr>
            <a:cxnSpLocks/>
          </p:cNvCxnSpPr>
          <p:nvPr/>
        </p:nvCxnSpPr>
        <p:spPr>
          <a:xfrm>
            <a:off x="1087989" y="4154049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14429" y="-9003"/>
                  <a:pt x="1508797" y="8831"/>
                  <a:pt x="1719754" y="50199"/>
                </a:cubicBezTo>
                <a:cubicBezTo>
                  <a:pt x="2232537" y="221079"/>
                  <a:pt x="2511170" y="368661"/>
                  <a:pt x="2516561" y="720423"/>
                </a:cubicBezTo>
              </a:path>
              <a:path w="2516560" h="1440846" fill="none" stroke="0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4F3AC6-6675-224D-B2A7-656299E49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0"/>
          <a:stretch/>
        </p:blipFill>
        <p:spPr>
          <a:xfrm>
            <a:off x="884326" y="609599"/>
            <a:ext cx="10449802" cy="605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68CAF-674D-C64D-AA7C-CCCA37C46B97}"/>
              </a:ext>
            </a:extLst>
          </p:cNvPr>
          <p:cNvSpPr txBox="1"/>
          <p:nvPr/>
        </p:nvSpPr>
        <p:spPr>
          <a:xfrm>
            <a:off x="6453798" y="2573740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EAFBE-7E11-5A42-93DD-CB094FDECEA5}"/>
              </a:ext>
            </a:extLst>
          </p:cNvPr>
          <p:cNvSpPr/>
          <p:nvPr/>
        </p:nvSpPr>
        <p:spPr>
          <a:xfrm>
            <a:off x="4784271" y="1518016"/>
            <a:ext cx="2511878" cy="1215717"/>
          </a:xfrm>
          <a:custGeom>
            <a:avLst/>
            <a:gdLst>
              <a:gd name="connsiteX0" fmla="*/ 0 w 2511878"/>
              <a:gd name="connsiteY0" fmla="*/ 607859 h 1215717"/>
              <a:gd name="connsiteX1" fmla="*/ 1255939 w 2511878"/>
              <a:gd name="connsiteY1" fmla="*/ 0 h 1215717"/>
              <a:gd name="connsiteX2" fmla="*/ 2511878 w 2511878"/>
              <a:gd name="connsiteY2" fmla="*/ 607859 h 1215717"/>
              <a:gd name="connsiteX3" fmla="*/ 1255939 w 2511878"/>
              <a:gd name="connsiteY3" fmla="*/ 1215718 h 1215717"/>
              <a:gd name="connsiteX4" fmla="*/ 0 w 2511878"/>
              <a:gd name="connsiteY4" fmla="*/ 607859 h 1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878" h="1215717" extrusionOk="0">
                <a:moveTo>
                  <a:pt x="0" y="607859"/>
                </a:moveTo>
                <a:cubicBezTo>
                  <a:pt x="22185" y="288421"/>
                  <a:pt x="479230" y="-27540"/>
                  <a:pt x="1255939" y="0"/>
                </a:cubicBezTo>
                <a:cubicBezTo>
                  <a:pt x="1930429" y="49373"/>
                  <a:pt x="2510532" y="276523"/>
                  <a:pt x="2511878" y="607859"/>
                </a:cubicBezTo>
                <a:cubicBezTo>
                  <a:pt x="2476700" y="952547"/>
                  <a:pt x="1970720" y="1152207"/>
                  <a:pt x="1255939" y="1215718"/>
                </a:cubicBezTo>
                <a:cubicBezTo>
                  <a:pt x="618830" y="1204401"/>
                  <a:pt x="-38013" y="952961"/>
                  <a:pt x="0" y="60785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DF539-F40A-4041-BC21-488E67AA89F5}"/>
              </a:ext>
            </a:extLst>
          </p:cNvPr>
          <p:cNvSpPr/>
          <p:nvPr/>
        </p:nvSpPr>
        <p:spPr>
          <a:xfrm>
            <a:off x="2234884" y="3617842"/>
            <a:ext cx="7494814" cy="1801111"/>
          </a:xfrm>
          <a:custGeom>
            <a:avLst/>
            <a:gdLst>
              <a:gd name="connsiteX0" fmla="*/ 0 w 7494814"/>
              <a:gd name="connsiteY0" fmla="*/ 900556 h 1801111"/>
              <a:gd name="connsiteX1" fmla="*/ 3747407 w 7494814"/>
              <a:gd name="connsiteY1" fmla="*/ 0 h 1801111"/>
              <a:gd name="connsiteX2" fmla="*/ 7494814 w 7494814"/>
              <a:gd name="connsiteY2" fmla="*/ 900556 h 1801111"/>
              <a:gd name="connsiteX3" fmla="*/ 3747407 w 7494814"/>
              <a:gd name="connsiteY3" fmla="*/ 1801112 h 1801111"/>
              <a:gd name="connsiteX4" fmla="*/ 0 w 7494814"/>
              <a:gd name="connsiteY4" fmla="*/ 900556 h 18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4814" h="1801111" extrusionOk="0">
                <a:moveTo>
                  <a:pt x="0" y="900556"/>
                </a:moveTo>
                <a:cubicBezTo>
                  <a:pt x="205257" y="553754"/>
                  <a:pt x="1576924" y="-33433"/>
                  <a:pt x="3747407" y="0"/>
                </a:cubicBezTo>
                <a:cubicBezTo>
                  <a:pt x="5808775" y="21321"/>
                  <a:pt x="7466288" y="495875"/>
                  <a:pt x="7494814" y="900556"/>
                </a:cubicBezTo>
                <a:cubicBezTo>
                  <a:pt x="7246603" y="1461257"/>
                  <a:pt x="5825876" y="1774582"/>
                  <a:pt x="3747407" y="1801112"/>
                </a:cubicBezTo>
                <a:cubicBezTo>
                  <a:pt x="1703587" y="1795944"/>
                  <a:pt x="-13359" y="1401219"/>
                  <a:pt x="0" y="90055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020E-7A89-8745-AF0A-C4BFA42D03A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040210" y="2733733"/>
            <a:ext cx="0" cy="895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D0344ED-EA41-1745-B658-C04488AD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33" y="0"/>
            <a:ext cx="3423275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9A195D-DFCD-D745-9637-DC73D10E3587}"/>
              </a:ext>
            </a:extLst>
          </p:cNvPr>
          <p:cNvSpPr txBox="1"/>
          <p:nvPr/>
        </p:nvSpPr>
        <p:spPr>
          <a:xfrm rot="16200000">
            <a:off x="2064037" y="4384949"/>
            <a:ext cx="2218165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IQR x 1.5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7B285-6CF9-D74B-9904-55FC952AC705}"/>
              </a:ext>
            </a:extLst>
          </p:cNvPr>
          <p:cNvSpPr txBox="1"/>
          <p:nvPr/>
        </p:nvSpPr>
        <p:spPr>
          <a:xfrm rot="16200000">
            <a:off x="2716605" y="2780338"/>
            <a:ext cx="96048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IQR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B6AA5D-D936-A445-B85E-6DC0E8AAAB7E}"/>
              </a:ext>
            </a:extLst>
          </p:cNvPr>
          <p:cNvSpPr txBox="1"/>
          <p:nvPr/>
        </p:nvSpPr>
        <p:spPr>
          <a:xfrm rot="16200000">
            <a:off x="2004488" y="1216088"/>
            <a:ext cx="2218165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IQR x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9592C-4663-A14E-B0DD-00FF86EBE752}"/>
              </a:ext>
            </a:extLst>
          </p:cNvPr>
          <p:cNvSpPr txBox="1"/>
          <p:nvPr/>
        </p:nvSpPr>
        <p:spPr>
          <a:xfrm>
            <a:off x="4588328" y="2864319"/>
            <a:ext cx="366768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 (median)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6A7B5-A245-8A4D-8E82-994A0D4AFB69}"/>
              </a:ext>
            </a:extLst>
          </p:cNvPr>
          <p:cNvSpPr txBox="1"/>
          <p:nvPr/>
        </p:nvSpPr>
        <p:spPr>
          <a:xfrm>
            <a:off x="4558454" y="3491832"/>
            <a:ext cx="515435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0.25 quantile (lower quartile)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679DA-6D52-E746-AD32-E2788CE87E80}"/>
              </a:ext>
            </a:extLst>
          </p:cNvPr>
          <p:cNvSpPr txBox="1"/>
          <p:nvPr/>
        </p:nvSpPr>
        <p:spPr>
          <a:xfrm>
            <a:off x="4588328" y="2236806"/>
            <a:ext cx="495844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2276FF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0.75 quantile (upper quartile)</a:t>
            </a:r>
          </a:p>
        </p:txBody>
      </p:sp>
      <p:pic>
        <p:nvPicPr>
          <p:cNvPr id="16" name="Picture 15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B8577C5D-795D-4C4B-80DF-1271B2576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8" b="42772"/>
          <a:stretch/>
        </p:blipFill>
        <p:spPr>
          <a:xfrm rot="16200000">
            <a:off x="4375442" y="2979045"/>
            <a:ext cx="194828" cy="552797"/>
          </a:xfrm>
          <a:prstGeom prst="rect">
            <a:avLst/>
          </a:prstGeom>
        </p:spPr>
      </p:pic>
      <p:pic>
        <p:nvPicPr>
          <p:cNvPr id="17" name="Picture 16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D1B76B2C-DED3-D847-9FE2-02D8943B2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8" b="42772"/>
          <a:stretch/>
        </p:blipFill>
        <p:spPr>
          <a:xfrm rot="5400000" flipV="1">
            <a:off x="4375443" y="2300668"/>
            <a:ext cx="194828" cy="552797"/>
          </a:xfrm>
          <a:prstGeom prst="rect">
            <a:avLst/>
          </a:prstGeom>
        </p:spPr>
      </p:pic>
      <p:pic>
        <p:nvPicPr>
          <p:cNvPr id="18" name="Picture 17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7E6B636D-1BBE-034F-AF0F-337C88208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8" b="42772"/>
          <a:stretch/>
        </p:blipFill>
        <p:spPr>
          <a:xfrm rot="5400000" flipV="1">
            <a:off x="4396587" y="3553550"/>
            <a:ext cx="194828" cy="5527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10747-47B1-7C44-807B-2723244614D6}"/>
              </a:ext>
            </a:extLst>
          </p:cNvPr>
          <p:cNvGrpSpPr/>
          <p:nvPr/>
        </p:nvGrpSpPr>
        <p:grpSpPr>
          <a:xfrm>
            <a:off x="3302298" y="2581078"/>
            <a:ext cx="271815" cy="1270930"/>
            <a:chOff x="5913021" y="2591226"/>
            <a:chExt cx="271815" cy="1270930"/>
          </a:xfrm>
        </p:grpSpPr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96067D-F8FE-B643-8A34-BB1699E3D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3021" y="2591226"/>
              <a:ext cx="271814" cy="961298"/>
            </a:xfrm>
            <a:prstGeom prst="rect">
              <a:avLst/>
            </a:prstGeom>
          </p:spPr>
        </p:pic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519C32-0171-9E46-AF1F-5B6016621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913022" y="2900858"/>
              <a:ext cx="271814" cy="96129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7DD3E-5A47-BB48-AF4E-2B0A204012F6}"/>
              </a:ext>
            </a:extLst>
          </p:cNvPr>
          <p:cNvGrpSpPr/>
          <p:nvPr/>
        </p:nvGrpSpPr>
        <p:grpSpPr>
          <a:xfrm>
            <a:off x="3267791" y="729282"/>
            <a:ext cx="271816" cy="1861271"/>
            <a:chOff x="5913020" y="722177"/>
            <a:chExt cx="271816" cy="1861271"/>
          </a:xfrm>
        </p:grpSpPr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14A56F3-FD3B-404F-85DB-53F6D013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3020" y="722177"/>
              <a:ext cx="271816" cy="1170182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BDC3D71-7998-7548-B73D-D79A79D1D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913020" y="1413266"/>
              <a:ext cx="271816" cy="11701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77CAD2-AD67-754E-B356-B7AE433380DB}"/>
              </a:ext>
            </a:extLst>
          </p:cNvPr>
          <p:cNvGrpSpPr/>
          <p:nvPr/>
        </p:nvGrpSpPr>
        <p:grpSpPr>
          <a:xfrm>
            <a:off x="3331052" y="3851392"/>
            <a:ext cx="271817" cy="1861271"/>
            <a:chOff x="5913020" y="3861540"/>
            <a:chExt cx="271817" cy="1861271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DB2E6AC-24EF-A148-BB24-F0854DE5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3020" y="3861540"/>
              <a:ext cx="271816" cy="1170182"/>
            </a:xfrm>
            <a:prstGeom prst="rect">
              <a:avLst/>
            </a:prstGeom>
          </p:spPr>
        </p:pic>
        <p:pic>
          <p:nvPicPr>
            <p:cNvPr id="27" name="Picture 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66C8BA3-3C1F-AE4E-AB4B-DC3B4932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913021" y="4552629"/>
              <a:ext cx="271816" cy="117018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9A12AED-D75C-7543-AD43-0FCBDD60A609}"/>
              </a:ext>
            </a:extLst>
          </p:cNvPr>
          <p:cNvSpPr txBox="1"/>
          <p:nvPr/>
        </p:nvSpPr>
        <p:spPr>
          <a:xfrm>
            <a:off x="4961889" y="4878637"/>
            <a:ext cx="6941639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 whisker- shown here as 1.5 x IQR but the definition can vary from plot  to plot</a:t>
            </a:r>
          </a:p>
        </p:txBody>
      </p:sp>
      <p:pic>
        <p:nvPicPr>
          <p:cNvPr id="33" name="Picture 32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16AFAD66-4106-FC4A-B981-8D4D226F8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080536">
            <a:off x="4222334" y="4437834"/>
            <a:ext cx="590912" cy="123975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F51D664-7BAB-D14B-8A4B-38177C14E5EC}"/>
              </a:ext>
            </a:extLst>
          </p:cNvPr>
          <p:cNvSpPr/>
          <p:nvPr/>
        </p:nvSpPr>
        <p:spPr>
          <a:xfrm>
            <a:off x="3547773" y="2520303"/>
            <a:ext cx="624955" cy="1407060"/>
          </a:xfrm>
          <a:custGeom>
            <a:avLst/>
            <a:gdLst>
              <a:gd name="connsiteX0" fmla="*/ 0 w 624955"/>
              <a:gd name="connsiteY0" fmla="*/ 0 h 1407060"/>
              <a:gd name="connsiteX1" fmla="*/ 624955 w 624955"/>
              <a:gd name="connsiteY1" fmla="*/ 0 h 1407060"/>
              <a:gd name="connsiteX2" fmla="*/ 624955 w 624955"/>
              <a:gd name="connsiteY2" fmla="*/ 426808 h 1407060"/>
              <a:gd name="connsiteX3" fmla="*/ 624955 w 624955"/>
              <a:gd name="connsiteY3" fmla="*/ 923969 h 1407060"/>
              <a:gd name="connsiteX4" fmla="*/ 624955 w 624955"/>
              <a:gd name="connsiteY4" fmla="*/ 1407060 h 1407060"/>
              <a:gd name="connsiteX5" fmla="*/ 0 w 624955"/>
              <a:gd name="connsiteY5" fmla="*/ 1407060 h 1407060"/>
              <a:gd name="connsiteX6" fmla="*/ 0 w 624955"/>
              <a:gd name="connsiteY6" fmla="*/ 909899 h 1407060"/>
              <a:gd name="connsiteX7" fmla="*/ 0 w 624955"/>
              <a:gd name="connsiteY7" fmla="*/ 412738 h 1407060"/>
              <a:gd name="connsiteX8" fmla="*/ 0 w 624955"/>
              <a:gd name="connsiteY8" fmla="*/ 0 h 140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55" h="1407060" extrusionOk="0">
                <a:moveTo>
                  <a:pt x="0" y="0"/>
                </a:moveTo>
                <a:cubicBezTo>
                  <a:pt x="144324" y="6923"/>
                  <a:pt x="453877" y="-28212"/>
                  <a:pt x="624955" y="0"/>
                </a:cubicBezTo>
                <a:cubicBezTo>
                  <a:pt x="631557" y="119991"/>
                  <a:pt x="635107" y="288751"/>
                  <a:pt x="624955" y="426808"/>
                </a:cubicBezTo>
                <a:cubicBezTo>
                  <a:pt x="614803" y="564865"/>
                  <a:pt x="618632" y="814635"/>
                  <a:pt x="624955" y="923969"/>
                </a:cubicBezTo>
                <a:cubicBezTo>
                  <a:pt x="631278" y="1033303"/>
                  <a:pt x="622582" y="1218839"/>
                  <a:pt x="624955" y="1407060"/>
                </a:cubicBezTo>
                <a:cubicBezTo>
                  <a:pt x="493885" y="1422323"/>
                  <a:pt x="187112" y="1406314"/>
                  <a:pt x="0" y="1407060"/>
                </a:cubicBezTo>
                <a:cubicBezTo>
                  <a:pt x="15172" y="1250468"/>
                  <a:pt x="16014" y="1067058"/>
                  <a:pt x="0" y="909899"/>
                </a:cubicBezTo>
                <a:cubicBezTo>
                  <a:pt x="-16014" y="752740"/>
                  <a:pt x="-5261" y="612599"/>
                  <a:pt x="0" y="412738"/>
                </a:cubicBezTo>
                <a:cubicBezTo>
                  <a:pt x="5261" y="212877"/>
                  <a:pt x="-9191" y="198735"/>
                  <a:pt x="0" y="0"/>
                </a:cubicBezTo>
                <a:close/>
              </a:path>
            </a:pathLst>
          </a:custGeom>
          <a:noFill/>
          <a:ln w="28575">
            <a:solidFill>
              <a:srgbClr val="D8204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BAE5506B-4AB4-774A-B997-B2EA5F541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3376">
            <a:off x="4207306" y="1437858"/>
            <a:ext cx="590912" cy="12397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17E38F-9949-1C42-940B-5302E8C46D53}"/>
              </a:ext>
            </a:extLst>
          </p:cNvPr>
          <p:cNvSpPr txBox="1"/>
          <p:nvPr/>
        </p:nvSpPr>
        <p:spPr>
          <a:xfrm>
            <a:off x="4770400" y="1050345"/>
            <a:ext cx="590550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“box” in boxplot. The outer box lines are also called “hinges”</a:t>
            </a:r>
          </a:p>
        </p:txBody>
      </p:sp>
    </p:spTree>
    <p:extLst>
      <p:ext uri="{BB962C8B-B14F-4D97-AF65-F5344CB8AC3E}">
        <p14:creationId xmlns:p14="http://schemas.microsoft.com/office/powerpoint/2010/main" val="119906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21256</TotalTime>
  <Words>343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58</cp:revision>
  <dcterms:created xsi:type="dcterms:W3CDTF">2020-02-17T00:02:10Z</dcterms:created>
  <dcterms:modified xsi:type="dcterms:W3CDTF">2020-06-22T16:00:16Z</dcterms:modified>
</cp:coreProperties>
</file>