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9" r:id="rId4"/>
    <p:sldId id="265" r:id="rId5"/>
    <p:sldId id="260" r:id="rId6"/>
    <p:sldId id="261" r:id="rId7"/>
    <p:sldId id="264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189"/>
    <a:srgbClr val="1B66DE"/>
    <a:srgbClr val="195FD1"/>
    <a:srgbClr val="00BA38"/>
    <a:srgbClr val="5D98F9"/>
    <a:srgbClr val="D82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1"/>
    <p:restoredTop sz="87895"/>
  </p:normalViewPr>
  <p:slideViewPr>
    <p:cSldViewPr snapToGrid="0" snapToObjects="1">
      <p:cViewPr varScale="1">
        <p:scale>
          <a:sx n="96" d="100"/>
          <a:sy n="96" d="100"/>
        </p:scale>
        <p:origin x="7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B2948-BE88-C140-9EE8-EEC189E1F8D4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2F088-14D5-1749-8A60-0BAB35F8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A7F6D-7171-4F72-A5CA-395D62EBF4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81E6-2E21-D542-BD7A-D8BEC694D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FA2D7-928A-1048-9888-0DF0B51B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E3E8A-BF6F-E548-AE78-2CFE476B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0A7A-01A4-AE41-BEDA-9E9A0BDD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0E67-9CFB-AA42-92B7-5F5A9177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2C02-2E2A-0644-8440-E785B343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69E1B-78EE-2F4B-91ED-735598F7C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95B01-E4F3-D142-959C-BCA5DA00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BD16-91C5-E744-986E-8F091201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94A1E-8D7F-134B-B6C2-7389202F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2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8A489-8146-0749-B83E-989402883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5D2D9-8DF0-D24F-9BCD-D9172F0AB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050D-EA09-7B44-96E7-F8ED499B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F164-FC25-F741-8C4F-EEB1DC6B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B69D-C564-A248-ABA6-BE64D95E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3279-6611-844C-A5EA-5FE9890B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422E-2A6C-7844-B004-C79DE4B0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7AE9-2E9A-4A49-A364-F6E84050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FBDEE-BCD6-4341-976B-CC96F7FE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CDA6-D84A-C145-A3CA-A8D348D9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DCA5-ADF6-CE4B-ABEE-726761DE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36183-CF85-3441-ABDB-CEE33C47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8D108-FE84-854D-95ED-6770E74C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967B-DEBD-F34F-8031-BE500EB9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92B9-6053-CA48-AA75-52AB205E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4F2D-024C-6541-A5F5-8A67C4B4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3105-2051-8C47-B637-D8A984041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94A16-8640-8E41-B664-8293B55A3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AC1B7-519F-7F4F-8440-0A910F79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9CE7E-6983-FC4E-ABF7-81BFDE94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1CC3-2BF2-4B44-817A-6907C2AF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0EF7-2034-6546-87B2-42AA9333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B75D5-6A63-F849-B9F7-947C7B61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2D845-0D0F-5744-AB1C-FD62EE35E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099A4-8F22-914B-A475-F7D8BF5F4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9F8F0-1261-BB47-BE80-CCBE8F1CB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1CE6C-D2A0-174A-A066-CF6C9A32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7BC22-56D5-8142-A8DF-4C68CB3A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2E4DB-DBDD-1840-A62A-B6DC0625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9C8B-D133-3F4C-8BC5-63E45346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766F-B348-4543-A7D5-200F3F30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43EE6-7490-574D-BC1C-6A105B25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09FD1-9360-F742-BC66-A5C46D53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F33DD-F9FE-D749-A314-B6B9D8B8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13D9-8700-9641-8513-35125A5E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9137F-F4A9-F645-A1AB-E32100DA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E6B3-4C02-C24E-AA16-DC804C19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CCA7-9933-1643-80DD-91D6F853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708D1-00F6-3640-92A1-531A0B953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5EACA-E2F3-BE44-9A20-279451D3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06CE-FC94-144E-9641-D69155E6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5C77F-2E0B-1E4E-AF1E-08F01BD0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5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66E9-34B6-5E4C-AB37-1C4726A9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D91A6-F7E6-9A48-BF96-B31110B27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F0FCA-23FE-8A44-8768-73D7DC1FF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7101-C594-9743-8CAC-03FD0BD7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9AC5F-8D58-934B-984E-28B6AF0B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E8F33-860C-C64D-92C6-5CE1F52E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3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D505E-9436-4E45-AF63-369D5EAC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B9DC-52DD-1D49-905C-B54A4CAF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A87DD-2D00-FF4C-AD8E-3645B0EF3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0B95-8D5E-5242-AB8E-A164823B9AEA}" type="datetimeFigureOut">
              <a:rPr lang="en-US" smtClean="0"/>
              <a:t>6/15/20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6DCC1-576A-1C4A-A659-692D74FDD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7B86D-852E-934D-A6AE-29929F5C9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arrow-right-blue-handdrawn-310633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arrow-right-blue-handdrawn-310614/" TargetMode="External"/><Relationship Id="rId11" Type="http://schemas.openxmlformats.org/officeDocument/2006/relationships/image" Target="../media/image2.png"/><Relationship Id="rId5" Type="http://schemas.openxmlformats.org/officeDocument/2006/relationships/image" Target="../media/image16.png"/><Relationship Id="rId10" Type="http://schemas.openxmlformats.org/officeDocument/2006/relationships/image" Target="../media/image19.sv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23FAFC-57A0-E844-AA98-954EBA20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6" y="984250"/>
            <a:ext cx="7770678" cy="4796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FD3A5-5794-0E43-B614-B5F862773CFC}"/>
              </a:ext>
            </a:extLst>
          </p:cNvPr>
          <p:cNvSpPr txBox="1"/>
          <p:nvPr/>
        </p:nvSpPr>
        <p:spPr>
          <a:xfrm>
            <a:off x="3319422" y="-25010"/>
            <a:ext cx="5361925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The  Central Tendency: Where do most of the values show up?</a:t>
            </a:r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B6C61166-6229-2E4F-BFAC-59D9ADE38139}"/>
              </a:ext>
            </a:extLst>
          </p:cNvPr>
          <p:cNvSpPr>
            <a:spLocks noChangeAspect="1"/>
          </p:cNvSpPr>
          <p:nvPr/>
        </p:nvSpPr>
        <p:spPr bwMode="auto">
          <a:xfrm rot="3109466" flipV="1">
            <a:off x="4644172" y="1177390"/>
            <a:ext cx="990025" cy="23157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1B66DE"/>
          </a:solidFill>
          <a:ln>
            <a:solidFill>
              <a:srgbClr val="1B66D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66DE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060298-FB17-A54C-8D28-094D54B0F8E3}"/>
              </a:ext>
            </a:extLst>
          </p:cNvPr>
          <p:cNvSpPr txBox="1"/>
          <p:nvPr/>
        </p:nvSpPr>
        <p:spPr>
          <a:xfrm>
            <a:off x="5060276" y="3391345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Spread</a:t>
            </a:r>
          </a:p>
        </p:txBody>
      </p:sp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4F21B505-2511-534A-98FE-05479E9D6969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16200000">
            <a:off x="4521508" y="3391771"/>
            <a:ext cx="182880" cy="640080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FC7EEEFB-9064-A14F-A660-8777499B91E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5400000">
            <a:off x="6367449" y="3378518"/>
            <a:ext cx="182880" cy="64008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682003B-0808-CB4B-8754-1F89C16BB39E}"/>
              </a:ext>
            </a:extLst>
          </p:cNvPr>
          <p:cNvSpPr txBox="1"/>
          <p:nvPr/>
        </p:nvSpPr>
        <p:spPr>
          <a:xfrm>
            <a:off x="6895738" y="1390531"/>
            <a:ext cx="3347595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How variable are  the data about the central tendency?</a:t>
            </a:r>
          </a:p>
        </p:txBody>
      </p:sp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CA2AE692-8A21-2D43-B35C-6921E3116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937684">
            <a:off x="6240555" y="2586457"/>
            <a:ext cx="1310364" cy="120740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A39ADC8-3752-4C4D-BF8F-FA993EAA45AE}"/>
              </a:ext>
            </a:extLst>
          </p:cNvPr>
          <p:cNvSpPr txBox="1"/>
          <p:nvPr/>
        </p:nvSpPr>
        <p:spPr>
          <a:xfrm>
            <a:off x="5102577" y="4683102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Range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26828D8-10D7-9640-8605-4C9D8CC3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699" y="4670533"/>
            <a:ext cx="114300" cy="762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5CE2C0A-FED5-6A4F-A06F-F1C9522BD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265" y="4579093"/>
            <a:ext cx="114300" cy="762000"/>
          </a:xfrm>
          <a:prstGeom prst="rect">
            <a:avLst/>
          </a:prstGeom>
        </p:spPr>
      </p:pic>
      <p:pic>
        <p:nvPicPr>
          <p:cNvPr id="73" name="Picture 72" descr="A close up of a light&#10;&#10;Description automatically generated">
            <a:extLst>
              <a:ext uri="{FF2B5EF4-FFF2-40B4-BE49-F238E27FC236}">
                <a16:creationId xmlns:a16="http://schemas.microsoft.com/office/drawing/2014/main" id="{C219FCF1-CC2A-554C-BA6B-57A757AB6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646559" y="3971772"/>
            <a:ext cx="350401" cy="2159520"/>
          </a:xfrm>
          <a:prstGeom prst="rect">
            <a:avLst/>
          </a:prstGeom>
        </p:spPr>
      </p:pic>
      <p:pic>
        <p:nvPicPr>
          <p:cNvPr id="74" name="Picture 73" descr="A close up of a light&#10;&#10;Description automatically generated">
            <a:extLst>
              <a:ext uri="{FF2B5EF4-FFF2-40B4-BE49-F238E27FC236}">
                <a16:creationId xmlns:a16="http://schemas.microsoft.com/office/drawing/2014/main" id="{A6F20343-17A8-E746-8B62-40BF2E098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038501" y="3969900"/>
            <a:ext cx="350401" cy="215952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7847A59-44C2-AD4D-A7EA-FCA163AB6FC0}"/>
              </a:ext>
            </a:extLst>
          </p:cNvPr>
          <p:cNvSpPr txBox="1"/>
          <p:nvPr/>
        </p:nvSpPr>
        <p:spPr>
          <a:xfrm>
            <a:off x="1158144" y="5930798"/>
            <a:ext cx="5737593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What are  the limits of the data?</a:t>
            </a:r>
          </a:p>
        </p:txBody>
      </p: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1560E2EB-FBF3-0544-B232-4D1521A44F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11335818">
            <a:off x="3763665" y="5068675"/>
            <a:ext cx="1310364" cy="12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5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23FAFC-57A0-E844-AA98-954EBA20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6" y="984250"/>
            <a:ext cx="7770678" cy="4796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FD3A5-5794-0E43-B614-B5F862773CFC}"/>
              </a:ext>
            </a:extLst>
          </p:cNvPr>
          <p:cNvSpPr txBox="1"/>
          <p:nvPr/>
        </p:nvSpPr>
        <p:spPr>
          <a:xfrm>
            <a:off x="3319422" y="-25010"/>
            <a:ext cx="5361925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The  Central Tendency: Where do most of the values show up?</a:t>
            </a:r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B6C61166-6229-2E4F-BFAC-59D9ADE38139}"/>
              </a:ext>
            </a:extLst>
          </p:cNvPr>
          <p:cNvSpPr>
            <a:spLocks noChangeAspect="1"/>
          </p:cNvSpPr>
          <p:nvPr/>
        </p:nvSpPr>
        <p:spPr bwMode="auto">
          <a:xfrm rot="3109466" flipV="1">
            <a:off x="4644172" y="1177390"/>
            <a:ext cx="990025" cy="23157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1B66DE"/>
          </a:solidFill>
          <a:ln>
            <a:solidFill>
              <a:srgbClr val="1B66D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66DE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060298-FB17-A54C-8D28-094D54B0F8E3}"/>
              </a:ext>
            </a:extLst>
          </p:cNvPr>
          <p:cNvSpPr txBox="1"/>
          <p:nvPr/>
        </p:nvSpPr>
        <p:spPr>
          <a:xfrm>
            <a:off x="5060276" y="3391345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Spread</a:t>
            </a:r>
          </a:p>
        </p:txBody>
      </p:sp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4F21B505-2511-534A-98FE-05479E9D6969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16200000">
            <a:off x="4521508" y="3391771"/>
            <a:ext cx="182880" cy="640080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FC7EEEFB-9064-A14F-A660-8777499B91E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5400000">
            <a:off x="6367449" y="3378518"/>
            <a:ext cx="182880" cy="64008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682003B-0808-CB4B-8754-1F89C16BB39E}"/>
              </a:ext>
            </a:extLst>
          </p:cNvPr>
          <p:cNvSpPr txBox="1"/>
          <p:nvPr/>
        </p:nvSpPr>
        <p:spPr>
          <a:xfrm>
            <a:off x="6895738" y="1390531"/>
            <a:ext cx="3347595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How variable are  the data about the central tendency?</a:t>
            </a:r>
          </a:p>
        </p:txBody>
      </p:sp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CA2AE692-8A21-2D43-B35C-6921E3116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937684">
            <a:off x="6240555" y="2586457"/>
            <a:ext cx="1310364" cy="120740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A39ADC8-3752-4C4D-BF8F-FA993EAA45AE}"/>
              </a:ext>
            </a:extLst>
          </p:cNvPr>
          <p:cNvSpPr txBox="1"/>
          <p:nvPr/>
        </p:nvSpPr>
        <p:spPr>
          <a:xfrm>
            <a:off x="5102577" y="4683102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Range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26828D8-10D7-9640-8605-4C9D8CC3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699" y="4670533"/>
            <a:ext cx="114300" cy="762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5CE2C0A-FED5-6A4F-A06F-F1C9522BD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265" y="4579093"/>
            <a:ext cx="114300" cy="762000"/>
          </a:xfrm>
          <a:prstGeom prst="rect">
            <a:avLst/>
          </a:prstGeom>
        </p:spPr>
      </p:pic>
      <p:pic>
        <p:nvPicPr>
          <p:cNvPr id="73" name="Picture 72" descr="A close up of a light&#10;&#10;Description automatically generated">
            <a:extLst>
              <a:ext uri="{FF2B5EF4-FFF2-40B4-BE49-F238E27FC236}">
                <a16:creationId xmlns:a16="http://schemas.microsoft.com/office/drawing/2014/main" id="{C219FCF1-CC2A-554C-BA6B-57A757AB6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646559" y="3971772"/>
            <a:ext cx="350401" cy="2159520"/>
          </a:xfrm>
          <a:prstGeom prst="rect">
            <a:avLst/>
          </a:prstGeom>
        </p:spPr>
      </p:pic>
      <p:pic>
        <p:nvPicPr>
          <p:cNvPr id="74" name="Picture 73" descr="A close up of a light&#10;&#10;Description automatically generated">
            <a:extLst>
              <a:ext uri="{FF2B5EF4-FFF2-40B4-BE49-F238E27FC236}">
                <a16:creationId xmlns:a16="http://schemas.microsoft.com/office/drawing/2014/main" id="{A6F20343-17A8-E746-8B62-40BF2E098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038501" y="3969900"/>
            <a:ext cx="350401" cy="215952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7847A59-44C2-AD4D-A7EA-FCA163AB6FC0}"/>
              </a:ext>
            </a:extLst>
          </p:cNvPr>
          <p:cNvSpPr txBox="1"/>
          <p:nvPr/>
        </p:nvSpPr>
        <p:spPr>
          <a:xfrm>
            <a:off x="1158144" y="5930798"/>
            <a:ext cx="5737593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What are  the limits of the data?</a:t>
            </a:r>
          </a:p>
        </p:txBody>
      </p: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1560E2EB-FBF3-0544-B232-4D1521A44F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11335818">
            <a:off x="3763665" y="5068675"/>
            <a:ext cx="1310364" cy="12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5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7B3903B-66AD-044A-93B4-189F12E5B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209" y="571500"/>
            <a:ext cx="8572500" cy="571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12CB4-EC72-1C4F-9BC7-8E656266FAC6}"/>
              </a:ext>
            </a:extLst>
          </p:cNvPr>
          <p:cNvSpPr txBox="1"/>
          <p:nvPr/>
        </p:nvSpPr>
        <p:spPr>
          <a:xfrm>
            <a:off x="5355724" y="2332023"/>
            <a:ext cx="3167662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Outliers. What’s</a:t>
            </a:r>
          </a:p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going on here?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A15A042-1075-F747-9961-035492567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07"/>
          <a:stretch/>
        </p:blipFill>
        <p:spPr>
          <a:xfrm rot="191041">
            <a:off x="6081070" y="3320665"/>
            <a:ext cx="592037" cy="10377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B2A833-0B5A-FA47-A9ED-518D03F5AFE1}"/>
              </a:ext>
            </a:extLst>
          </p:cNvPr>
          <p:cNvCxnSpPr>
            <a:cxnSpLocks/>
          </p:cNvCxnSpPr>
          <p:nvPr/>
        </p:nvCxnSpPr>
        <p:spPr>
          <a:xfrm>
            <a:off x="3074973" y="538842"/>
            <a:ext cx="0" cy="5220095"/>
          </a:xfrm>
          <a:prstGeom prst="line">
            <a:avLst/>
          </a:prstGeom>
          <a:ln w="38100">
            <a:solidFill>
              <a:srgbClr val="E85189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815EAE-F19A-9243-9B78-D12970528192}"/>
              </a:ext>
            </a:extLst>
          </p:cNvPr>
          <p:cNvSpPr txBox="1"/>
          <p:nvPr/>
        </p:nvSpPr>
        <p:spPr>
          <a:xfrm>
            <a:off x="3107631" y="270719"/>
            <a:ext cx="7263397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Skewed: the shape of the distribution is NOT symmetrical about the central tendency</a:t>
            </a:r>
          </a:p>
        </p:txBody>
      </p:sp>
      <p:pic>
        <p:nvPicPr>
          <p:cNvPr id="17" name="Picture 16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8624F4DC-58E1-B749-8869-C58E18AAD9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70" r="-367" b="64656"/>
          <a:stretch/>
        </p:blipFill>
        <p:spPr>
          <a:xfrm rot="16200000">
            <a:off x="2797483" y="4155373"/>
            <a:ext cx="191184" cy="246214"/>
          </a:xfrm>
          <a:prstGeom prst="rect">
            <a:avLst/>
          </a:prstGeom>
        </p:spPr>
      </p:pic>
      <p:pic>
        <p:nvPicPr>
          <p:cNvPr id="18" name="Picture 17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C5F1E22C-F34C-A54F-83A6-E7CDD4C6B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696879" y="3619777"/>
            <a:ext cx="195425" cy="1321649"/>
          </a:xfrm>
          <a:prstGeom prst="rect">
            <a:avLst/>
          </a:prstGeom>
        </p:spPr>
      </p:pic>
      <p:pic>
        <p:nvPicPr>
          <p:cNvPr id="21" name="Picture 20" descr="A picture containing flower, knot&#10;&#10;Description automatically generated">
            <a:extLst>
              <a:ext uri="{FF2B5EF4-FFF2-40B4-BE49-F238E27FC236}">
                <a16:creationId xmlns:a16="http://schemas.microsoft.com/office/drawing/2014/main" id="{F30CB8A8-D84B-D745-AA20-7FC1B6954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418" y="1320893"/>
            <a:ext cx="1422163" cy="29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2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4DED980A-156B-8B4B-92F0-064D6DA0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18" y="996054"/>
            <a:ext cx="85725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233B4D-8BC7-AD47-AFCC-E23B564CE7C7}"/>
              </a:ext>
            </a:extLst>
          </p:cNvPr>
          <p:cNvSpPr txBox="1"/>
          <p:nvPr/>
        </p:nvSpPr>
        <p:spPr>
          <a:xfrm>
            <a:off x="3926870" y="367897"/>
            <a:ext cx="8303394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Skewed data are “non-normal”, which means that the sample mean is not equal to other measures of central tendency (i.e., the median or mode).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C9129E-6491-4440-9436-BE4EBF4773F8}"/>
              </a:ext>
            </a:extLst>
          </p:cNvPr>
          <p:cNvSpPr txBox="1"/>
          <p:nvPr/>
        </p:nvSpPr>
        <p:spPr>
          <a:xfrm>
            <a:off x="1388338" y="102227"/>
            <a:ext cx="3167662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Mode: 14</a:t>
            </a:r>
          </a:p>
        </p:txBody>
      </p:sp>
      <p:pic>
        <p:nvPicPr>
          <p:cNvPr id="6" name="Picture 5" descr="A picture containing traffic, street, light, stop&#10;&#10;Description automatically generated">
            <a:extLst>
              <a:ext uri="{FF2B5EF4-FFF2-40B4-BE49-F238E27FC236}">
                <a16:creationId xmlns:a16="http://schemas.microsoft.com/office/drawing/2014/main" id="{D1AC76D7-201C-8448-BE47-2D3B9741C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36800" b="36994"/>
          <a:stretch/>
        </p:blipFill>
        <p:spPr>
          <a:xfrm rot="10800000">
            <a:off x="1745981" y="631423"/>
            <a:ext cx="309284" cy="5266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1B08F3-EE16-BA43-B3E8-A1112AE5430D}"/>
              </a:ext>
            </a:extLst>
          </p:cNvPr>
          <p:cNvSpPr txBox="1"/>
          <p:nvPr/>
        </p:nvSpPr>
        <p:spPr>
          <a:xfrm>
            <a:off x="1975496" y="1347041"/>
            <a:ext cx="3167662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Median: 53</a:t>
            </a:r>
          </a:p>
        </p:txBody>
      </p:sp>
      <p:pic>
        <p:nvPicPr>
          <p:cNvPr id="8" name="Picture 7" descr="A picture containing traffic, street, light, stop&#10;&#10;Description automatically generated">
            <a:extLst>
              <a:ext uri="{FF2B5EF4-FFF2-40B4-BE49-F238E27FC236}">
                <a16:creationId xmlns:a16="http://schemas.microsoft.com/office/drawing/2014/main" id="{C15B7F3F-DD1A-1D4C-B1B7-F80A525D2A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36800" b="36994"/>
          <a:stretch/>
        </p:blipFill>
        <p:spPr>
          <a:xfrm rot="10800000">
            <a:off x="2321779" y="1933037"/>
            <a:ext cx="309284" cy="526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DE03C4-DA50-AA45-929B-FAF7D0D5D4D2}"/>
              </a:ext>
            </a:extLst>
          </p:cNvPr>
          <p:cNvSpPr txBox="1"/>
          <p:nvPr/>
        </p:nvSpPr>
        <p:spPr>
          <a:xfrm>
            <a:off x="2746287" y="2748707"/>
            <a:ext cx="3167662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Mean: 87</a:t>
            </a:r>
          </a:p>
        </p:txBody>
      </p:sp>
      <p:pic>
        <p:nvPicPr>
          <p:cNvPr id="10" name="Picture 9" descr="A picture containing traffic, street, light, stop&#10;&#10;Description automatically generated">
            <a:extLst>
              <a:ext uri="{FF2B5EF4-FFF2-40B4-BE49-F238E27FC236}">
                <a16:creationId xmlns:a16="http://schemas.microsoft.com/office/drawing/2014/main" id="{83D72755-B33E-2447-85FE-4DF6112C4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36800" b="36994"/>
          <a:stretch/>
        </p:blipFill>
        <p:spPr>
          <a:xfrm rot="10800000">
            <a:off x="2848346" y="3277903"/>
            <a:ext cx="309284" cy="526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A3F4D3-9625-E447-A8A4-6323F9FA3A44}"/>
              </a:ext>
            </a:extLst>
          </p:cNvPr>
          <p:cNvSpPr txBox="1"/>
          <p:nvPr/>
        </p:nvSpPr>
        <p:spPr>
          <a:xfrm>
            <a:off x="5095203" y="2801897"/>
            <a:ext cx="7061861" cy="2485296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If you characterize  the spread of these data with standard deviations about the mean (one SD = 113), that implies the existence of negative values, which is often impossible for data that describe physical phenomena!</a:t>
            </a:r>
          </a:p>
        </p:txBody>
      </p:sp>
      <p:pic>
        <p:nvPicPr>
          <p:cNvPr id="12" name="Picture 11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526E6C04-D194-E546-9FB9-E9C42E737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866649" y="3541776"/>
            <a:ext cx="290459" cy="1888156"/>
          </a:xfrm>
          <a:prstGeom prst="rect">
            <a:avLst/>
          </a:prstGeom>
        </p:spPr>
      </p:pic>
      <p:pic>
        <p:nvPicPr>
          <p:cNvPr id="14" name="Picture 13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8659771B-3DCA-4348-BF2C-35DAA5906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H="1">
            <a:off x="1857654" y="3573023"/>
            <a:ext cx="290459" cy="182481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EF6E23-475D-0348-B6F8-B220AEDDDE2C}"/>
              </a:ext>
            </a:extLst>
          </p:cNvPr>
          <p:cNvCxnSpPr>
            <a:cxnSpLocks/>
          </p:cNvCxnSpPr>
          <p:nvPr/>
        </p:nvCxnSpPr>
        <p:spPr>
          <a:xfrm>
            <a:off x="3043246" y="3827945"/>
            <a:ext cx="0" cy="1929751"/>
          </a:xfrm>
          <a:prstGeom prst="line">
            <a:avLst/>
          </a:prstGeom>
          <a:ln w="57150">
            <a:solidFill>
              <a:srgbClr val="E85189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CDA2464-195F-CC46-A812-54C70C163D40}"/>
              </a:ext>
            </a:extLst>
          </p:cNvPr>
          <p:cNvSpPr/>
          <p:nvPr/>
        </p:nvSpPr>
        <p:spPr>
          <a:xfrm>
            <a:off x="1668887" y="3717645"/>
            <a:ext cx="9380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- 113</a:t>
            </a:r>
            <a:endParaRPr lang="en-US" sz="5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EA0001-4291-9042-B38F-63A5131867A0}"/>
              </a:ext>
            </a:extLst>
          </p:cNvPr>
          <p:cNvSpPr/>
          <p:nvPr/>
        </p:nvSpPr>
        <p:spPr>
          <a:xfrm>
            <a:off x="3212447" y="3717645"/>
            <a:ext cx="10310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+ 113</a:t>
            </a:r>
            <a:endParaRPr lang="en-US" sz="5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122792-14B6-A54A-861A-F364DBDEF648}"/>
              </a:ext>
            </a:extLst>
          </p:cNvPr>
          <p:cNvCxnSpPr>
            <a:cxnSpLocks/>
          </p:cNvCxnSpPr>
          <p:nvPr/>
        </p:nvCxnSpPr>
        <p:spPr>
          <a:xfrm>
            <a:off x="4955957" y="4106608"/>
            <a:ext cx="0" cy="622903"/>
          </a:xfrm>
          <a:prstGeom prst="line">
            <a:avLst/>
          </a:prstGeom>
          <a:ln w="57150">
            <a:solidFill>
              <a:srgbClr val="E85189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152693-C32F-7A4F-B070-591E482FC852}"/>
              </a:ext>
            </a:extLst>
          </p:cNvPr>
          <p:cNvCxnSpPr>
            <a:cxnSpLocks/>
          </p:cNvCxnSpPr>
          <p:nvPr/>
        </p:nvCxnSpPr>
        <p:spPr>
          <a:xfrm>
            <a:off x="1087989" y="4154049"/>
            <a:ext cx="0" cy="622903"/>
          </a:xfrm>
          <a:prstGeom prst="line">
            <a:avLst/>
          </a:prstGeom>
          <a:ln w="57150">
            <a:solidFill>
              <a:srgbClr val="E85189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5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4FA1CCA-050F-BF41-88A5-016722DF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417" y="2946921"/>
            <a:ext cx="3987800" cy="99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0B6B18-F2C5-A44C-A64E-AAECE3DED674}"/>
              </a:ext>
            </a:extLst>
          </p:cNvPr>
          <p:cNvSpPr txBox="1"/>
          <p:nvPr/>
        </p:nvSpPr>
        <p:spPr>
          <a:xfrm>
            <a:off x="928480" y="4217630"/>
            <a:ext cx="5335238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Quartiles are defined at their “upper bound”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B5E8A-08CC-6049-AD16-218CB6FA247E}"/>
              </a:ext>
            </a:extLst>
          </p:cNvPr>
          <p:cNvSpPr txBox="1"/>
          <p:nvPr/>
        </p:nvSpPr>
        <p:spPr>
          <a:xfrm>
            <a:off x="4888159" y="976120"/>
            <a:ext cx="2274047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2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nd 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52ED1-5406-EE4A-B034-B8D63CC62FCD}"/>
              </a:ext>
            </a:extLst>
          </p:cNvPr>
          <p:cNvSpPr txBox="1"/>
          <p:nvPr/>
        </p:nvSpPr>
        <p:spPr>
          <a:xfrm>
            <a:off x="5454501" y="4217630"/>
            <a:ext cx="5925132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The median (48.3) is the upper bound of the  2</a:t>
            </a:r>
            <a:r>
              <a:rPr lang="en-US" sz="4400" baseline="300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nd</a:t>
            </a: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Quartile because  this occurs at the 0.5 quantile value</a:t>
            </a:r>
          </a:p>
        </p:txBody>
      </p:sp>
      <p:pic>
        <p:nvPicPr>
          <p:cNvPr id="10" name="Picture 9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17AC072C-8702-6948-BFA4-353212122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" r="-2" b="63450"/>
          <a:stretch/>
        </p:blipFill>
        <p:spPr>
          <a:xfrm>
            <a:off x="5468108" y="3756480"/>
            <a:ext cx="282885" cy="651969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1D25B840-041F-B84E-9DFF-327793F97C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-460" b="41221"/>
          <a:stretch/>
        </p:blipFill>
        <p:spPr>
          <a:xfrm>
            <a:off x="6121846" y="3828045"/>
            <a:ext cx="208139" cy="5000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80FC83-ED60-3B42-BAA1-C29DA1564C2B}"/>
              </a:ext>
            </a:extLst>
          </p:cNvPr>
          <p:cNvSpPr txBox="1"/>
          <p:nvPr/>
        </p:nvSpPr>
        <p:spPr>
          <a:xfrm>
            <a:off x="714967" y="2794330"/>
            <a:ext cx="3699703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</a:t>
            </a:r>
            <a:r>
              <a:rPr lang="en-US" sz="4400" baseline="300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 </a:t>
            </a: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 </a:t>
            </a:r>
            <a:b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</a:b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(the minimum value)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597A3-63FC-7C4A-B856-FCF08EF13C20}"/>
              </a:ext>
            </a:extLst>
          </p:cNvPr>
          <p:cNvSpPr txBox="1"/>
          <p:nvPr/>
        </p:nvSpPr>
        <p:spPr>
          <a:xfrm>
            <a:off x="7051290" y="1146637"/>
            <a:ext cx="4739077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4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 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 (defined at the  	maximum value)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66252C-A42A-1845-9AAA-9B4DE1EF9398}"/>
              </a:ext>
            </a:extLst>
          </p:cNvPr>
          <p:cNvGrpSpPr/>
          <p:nvPr/>
        </p:nvGrpSpPr>
        <p:grpSpPr>
          <a:xfrm>
            <a:off x="5033262" y="2529343"/>
            <a:ext cx="526838" cy="562141"/>
            <a:chOff x="5033262" y="2529343"/>
            <a:chExt cx="526838" cy="56214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975D751-796E-E94F-9677-2A2982FAC698}"/>
                </a:ext>
              </a:extLst>
            </p:cNvPr>
            <p:cNvSpPr/>
            <p:nvPr/>
          </p:nvSpPr>
          <p:spPr>
            <a:xfrm>
              <a:off x="5033262" y="3011092"/>
              <a:ext cx="526838" cy="80392"/>
            </a:xfrm>
            <a:custGeom>
              <a:avLst/>
              <a:gdLst>
                <a:gd name="connsiteX0" fmla="*/ 0 w 526838"/>
                <a:gd name="connsiteY0" fmla="*/ 77879 h 80392"/>
                <a:gd name="connsiteX1" fmla="*/ 0 w 526838"/>
                <a:gd name="connsiteY1" fmla="*/ 0 h 80392"/>
                <a:gd name="connsiteX2" fmla="*/ 526838 w 526838"/>
                <a:gd name="connsiteY2" fmla="*/ 0 h 80392"/>
                <a:gd name="connsiteX3" fmla="*/ 526838 w 526838"/>
                <a:gd name="connsiteY3" fmla="*/ 80392 h 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838" h="80392" extrusionOk="0">
                  <a:moveTo>
                    <a:pt x="0" y="77879"/>
                  </a:moveTo>
                  <a:cubicBezTo>
                    <a:pt x="-6296" y="58732"/>
                    <a:pt x="607" y="25508"/>
                    <a:pt x="0" y="0"/>
                  </a:cubicBezTo>
                  <a:cubicBezTo>
                    <a:pt x="249758" y="-57653"/>
                    <a:pt x="416480" y="19201"/>
                    <a:pt x="526838" y="0"/>
                  </a:cubicBezTo>
                  <a:cubicBezTo>
                    <a:pt x="535624" y="21763"/>
                    <a:pt x="517747" y="45469"/>
                    <a:pt x="526838" y="80392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88F6130-08E5-C44B-B873-CC22C64F7E5A}"/>
                </a:ext>
              </a:extLst>
            </p:cNvPr>
            <p:cNvSpPr/>
            <p:nvPr/>
          </p:nvSpPr>
          <p:spPr>
            <a:xfrm>
              <a:off x="5253789" y="2529343"/>
              <a:ext cx="28246" cy="442457"/>
            </a:xfrm>
            <a:custGeom>
              <a:avLst/>
              <a:gdLst>
                <a:gd name="connsiteX0" fmla="*/ 28074 w 28246"/>
                <a:gd name="connsiteY0" fmla="*/ 442457 h 442457"/>
                <a:gd name="connsiteX1" fmla="*/ 24064 w 28246"/>
                <a:gd name="connsiteY1" fmla="*/ 53436 h 442457"/>
                <a:gd name="connsiteX2" fmla="*/ 0 w 28246"/>
                <a:gd name="connsiteY2" fmla="*/ 13331 h 44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46" h="442457">
                  <a:moveTo>
                    <a:pt x="28074" y="442457"/>
                  </a:moveTo>
                  <a:cubicBezTo>
                    <a:pt x="28408" y="283707"/>
                    <a:pt x="28743" y="124957"/>
                    <a:pt x="24064" y="53436"/>
                  </a:cubicBezTo>
                  <a:cubicBezTo>
                    <a:pt x="19385" y="-18085"/>
                    <a:pt x="9692" y="-2377"/>
                    <a:pt x="0" y="13331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266404-11E7-5247-87A7-89E550545767}"/>
              </a:ext>
            </a:extLst>
          </p:cNvPr>
          <p:cNvGrpSpPr/>
          <p:nvPr/>
        </p:nvGrpSpPr>
        <p:grpSpPr>
          <a:xfrm>
            <a:off x="6310364" y="2531756"/>
            <a:ext cx="526838" cy="562141"/>
            <a:chOff x="5033262" y="2529343"/>
            <a:chExt cx="526838" cy="562141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92B4400-F46C-3346-BAA4-1ACB7277AE40}"/>
                </a:ext>
              </a:extLst>
            </p:cNvPr>
            <p:cNvSpPr/>
            <p:nvPr/>
          </p:nvSpPr>
          <p:spPr>
            <a:xfrm>
              <a:off x="5033262" y="3011092"/>
              <a:ext cx="526838" cy="80392"/>
            </a:xfrm>
            <a:custGeom>
              <a:avLst/>
              <a:gdLst>
                <a:gd name="connsiteX0" fmla="*/ 0 w 526838"/>
                <a:gd name="connsiteY0" fmla="*/ 77879 h 80392"/>
                <a:gd name="connsiteX1" fmla="*/ 0 w 526838"/>
                <a:gd name="connsiteY1" fmla="*/ 0 h 80392"/>
                <a:gd name="connsiteX2" fmla="*/ 526838 w 526838"/>
                <a:gd name="connsiteY2" fmla="*/ 0 h 80392"/>
                <a:gd name="connsiteX3" fmla="*/ 526838 w 526838"/>
                <a:gd name="connsiteY3" fmla="*/ 80392 h 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838" h="80392" extrusionOk="0">
                  <a:moveTo>
                    <a:pt x="0" y="77879"/>
                  </a:moveTo>
                  <a:cubicBezTo>
                    <a:pt x="-6296" y="58732"/>
                    <a:pt x="607" y="25508"/>
                    <a:pt x="0" y="0"/>
                  </a:cubicBezTo>
                  <a:cubicBezTo>
                    <a:pt x="249758" y="-57653"/>
                    <a:pt x="416480" y="19201"/>
                    <a:pt x="526838" y="0"/>
                  </a:cubicBezTo>
                  <a:cubicBezTo>
                    <a:pt x="535624" y="21763"/>
                    <a:pt x="517747" y="45469"/>
                    <a:pt x="526838" y="80392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0EB4936-2A7D-CC41-AB89-75D8EA836DFA}"/>
                </a:ext>
              </a:extLst>
            </p:cNvPr>
            <p:cNvSpPr/>
            <p:nvPr/>
          </p:nvSpPr>
          <p:spPr>
            <a:xfrm>
              <a:off x="5253789" y="2529343"/>
              <a:ext cx="28246" cy="442457"/>
            </a:xfrm>
            <a:custGeom>
              <a:avLst/>
              <a:gdLst>
                <a:gd name="connsiteX0" fmla="*/ 28074 w 28246"/>
                <a:gd name="connsiteY0" fmla="*/ 442457 h 442457"/>
                <a:gd name="connsiteX1" fmla="*/ 24064 w 28246"/>
                <a:gd name="connsiteY1" fmla="*/ 53436 h 442457"/>
                <a:gd name="connsiteX2" fmla="*/ 0 w 28246"/>
                <a:gd name="connsiteY2" fmla="*/ 13331 h 44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46" h="442457">
                  <a:moveTo>
                    <a:pt x="28074" y="442457"/>
                  </a:moveTo>
                  <a:cubicBezTo>
                    <a:pt x="28408" y="283707"/>
                    <a:pt x="28743" y="124957"/>
                    <a:pt x="24064" y="53436"/>
                  </a:cubicBezTo>
                  <a:cubicBezTo>
                    <a:pt x="19385" y="-18085"/>
                    <a:pt x="9692" y="-2377"/>
                    <a:pt x="0" y="13331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851061-53B2-434F-AA0A-2A6263B13A87}"/>
              </a:ext>
            </a:extLst>
          </p:cNvPr>
          <p:cNvGrpSpPr/>
          <p:nvPr/>
        </p:nvGrpSpPr>
        <p:grpSpPr>
          <a:xfrm>
            <a:off x="5656878" y="1555423"/>
            <a:ext cx="581223" cy="1535476"/>
            <a:chOff x="5656878" y="1555423"/>
            <a:chExt cx="581223" cy="1535476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84F9821-9836-CB48-A6ED-72DFE00C8ACF}"/>
                </a:ext>
              </a:extLst>
            </p:cNvPr>
            <p:cNvSpPr/>
            <p:nvPr/>
          </p:nvSpPr>
          <p:spPr>
            <a:xfrm>
              <a:off x="5656878" y="3002296"/>
              <a:ext cx="581223" cy="88603"/>
            </a:xfrm>
            <a:custGeom>
              <a:avLst/>
              <a:gdLst>
                <a:gd name="connsiteX0" fmla="*/ 0 w 581223"/>
                <a:gd name="connsiteY0" fmla="*/ 85834 h 88603"/>
                <a:gd name="connsiteX1" fmla="*/ 0 w 581223"/>
                <a:gd name="connsiteY1" fmla="*/ 0 h 88603"/>
                <a:gd name="connsiteX2" fmla="*/ 581223 w 581223"/>
                <a:gd name="connsiteY2" fmla="*/ 0 h 88603"/>
                <a:gd name="connsiteX3" fmla="*/ 581223 w 581223"/>
                <a:gd name="connsiteY3" fmla="*/ 88603 h 8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223" h="88603" extrusionOk="0">
                  <a:moveTo>
                    <a:pt x="0" y="85834"/>
                  </a:moveTo>
                  <a:cubicBezTo>
                    <a:pt x="-5999" y="68667"/>
                    <a:pt x="7694" y="31069"/>
                    <a:pt x="0" y="0"/>
                  </a:cubicBezTo>
                  <a:cubicBezTo>
                    <a:pt x="282615" y="-3453"/>
                    <a:pt x="445790" y="53005"/>
                    <a:pt x="581223" y="0"/>
                  </a:cubicBezTo>
                  <a:cubicBezTo>
                    <a:pt x="585793" y="25357"/>
                    <a:pt x="574200" y="48191"/>
                    <a:pt x="581223" y="88603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3E834FA-ADEA-DA42-95BF-FEA5A083F3E3}"/>
                </a:ext>
              </a:extLst>
            </p:cNvPr>
            <p:cNvSpPr/>
            <p:nvPr/>
          </p:nvSpPr>
          <p:spPr>
            <a:xfrm>
              <a:off x="5865235" y="1555423"/>
              <a:ext cx="82455" cy="1456482"/>
            </a:xfrm>
            <a:custGeom>
              <a:avLst/>
              <a:gdLst>
                <a:gd name="connsiteX0" fmla="*/ 0 w 82455"/>
                <a:gd name="connsiteY0" fmla="*/ 533400 h 533400"/>
                <a:gd name="connsiteX1" fmla="*/ 0 w 82455"/>
                <a:gd name="connsiteY1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455" h="533400" extrusionOk="0">
                  <a:moveTo>
                    <a:pt x="0" y="533400"/>
                  </a:moveTo>
                  <a:cubicBezTo>
                    <a:pt x="17761" y="398048"/>
                    <a:pt x="15874" y="228202"/>
                    <a:pt x="0" y="0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021377520">
                    <a:custGeom>
                      <a:avLst/>
                      <a:gdLst>
                        <a:gd name="connsiteX0" fmla="*/ 0 w 0"/>
                        <a:gd name="connsiteY0" fmla="*/ 533400 h 533400"/>
                        <a:gd name="connsiteX1" fmla="*/ 0 w 0"/>
                        <a:gd name="connsiteY1" fmla="*/ 0 h 533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h="533400">
                          <a:moveTo>
                            <a:pt x="0" y="53340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6D333B-C50F-734E-AE4B-F47919EA295F}"/>
              </a:ext>
            </a:extLst>
          </p:cNvPr>
          <p:cNvGrpSpPr/>
          <p:nvPr/>
        </p:nvGrpSpPr>
        <p:grpSpPr>
          <a:xfrm>
            <a:off x="6935523" y="1863069"/>
            <a:ext cx="633349" cy="1217610"/>
            <a:chOff x="6935523" y="1863069"/>
            <a:chExt cx="633349" cy="1217610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B390430-0190-4D4E-AE33-9B438EB5628D}"/>
                </a:ext>
              </a:extLst>
            </p:cNvPr>
            <p:cNvSpPr/>
            <p:nvPr/>
          </p:nvSpPr>
          <p:spPr>
            <a:xfrm>
              <a:off x="6935523" y="3000287"/>
              <a:ext cx="581223" cy="80392"/>
            </a:xfrm>
            <a:custGeom>
              <a:avLst/>
              <a:gdLst>
                <a:gd name="connsiteX0" fmla="*/ 0 w 581223"/>
                <a:gd name="connsiteY0" fmla="*/ 77879 h 80392"/>
                <a:gd name="connsiteX1" fmla="*/ 0 w 581223"/>
                <a:gd name="connsiteY1" fmla="*/ 0 h 80392"/>
                <a:gd name="connsiteX2" fmla="*/ 581223 w 581223"/>
                <a:gd name="connsiteY2" fmla="*/ 0 h 80392"/>
                <a:gd name="connsiteX3" fmla="*/ 581223 w 581223"/>
                <a:gd name="connsiteY3" fmla="*/ 80392 h 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223" h="80392" extrusionOk="0">
                  <a:moveTo>
                    <a:pt x="0" y="77879"/>
                  </a:moveTo>
                  <a:cubicBezTo>
                    <a:pt x="-6296" y="58732"/>
                    <a:pt x="607" y="25508"/>
                    <a:pt x="0" y="0"/>
                  </a:cubicBezTo>
                  <a:cubicBezTo>
                    <a:pt x="282615" y="-3453"/>
                    <a:pt x="445790" y="53005"/>
                    <a:pt x="581223" y="0"/>
                  </a:cubicBezTo>
                  <a:cubicBezTo>
                    <a:pt x="590009" y="21763"/>
                    <a:pt x="572132" y="45469"/>
                    <a:pt x="581223" y="80392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996B0D4-228B-194D-AAE3-F8780979DB9B}"/>
                </a:ext>
              </a:extLst>
            </p:cNvPr>
            <p:cNvSpPr/>
            <p:nvPr/>
          </p:nvSpPr>
          <p:spPr>
            <a:xfrm>
              <a:off x="7224794" y="1863069"/>
              <a:ext cx="344078" cy="1169709"/>
            </a:xfrm>
            <a:custGeom>
              <a:avLst/>
              <a:gdLst>
                <a:gd name="connsiteX0" fmla="*/ 0 w 344078"/>
                <a:gd name="connsiteY0" fmla="*/ 1169709 h 1169709"/>
                <a:gd name="connsiteX1" fmla="*/ 344078 w 344078"/>
                <a:gd name="connsiteY1" fmla="*/ 0 h 116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078" h="1169709" extrusionOk="0">
                  <a:moveTo>
                    <a:pt x="0" y="1169709"/>
                  </a:moveTo>
                  <a:cubicBezTo>
                    <a:pt x="122549" y="893238"/>
                    <a:pt x="-86941" y="173713"/>
                    <a:pt x="344078" y="0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021377520">
                    <a:custGeom>
                      <a:avLst/>
                      <a:gdLst>
                        <a:gd name="connsiteX0" fmla="*/ 0 w 344078"/>
                        <a:gd name="connsiteY0" fmla="*/ 1169709 h 1169709"/>
                        <a:gd name="connsiteX1" fmla="*/ 344078 w 344078"/>
                        <a:gd name="connsiteY1" fmla="*/ 0 h 1169709"/>
                        <a:gd name="connsiteX0" fmla="*/ 0 w 344078"/>
                        <a:gd name="connsiteY0" fmla="*/ 1169709 h 1169709"/>
                        <a:gd name="connsiteX1" fmla="*/ 344078 w 344078"/>
                        <a:gd name="connsiteY1" fmla="*/ 0 h 1169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44078" h="1169709" extrusionOk="0">
                          <a:moveTo>
                            <a:pt x="0" y="1169709"/>
                          </a:moveTo>
                          <a:cubicBezTo>
                            <a:pt x="105949" y="915593"/>
                            <a:pt x="-97275" y="135695"/>
                            <a:pt x="344078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C54C1A5-6F54-AD4C-921B-CD5C4ACD2D98}"/>
              </a:ext>
            </a:extLst>
          </p:cNvPr>
          <p:cNvSpPr txBox="1"/>
          <p:nvPr/>
        </p:nvSpPr>
        <p:spPr>
          <a:xfrm>
            <a:off x="5485874" y="1677381"/>
            <a:ext cx="2116875" cy="106195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3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rd </a:t>
            </a:r>
            <a:b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</a:b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4DA167-010C-FB4A-9846-4F2E18025621}"/>
              </a:ext>
            </a:extLst>
          </p:cNvPr>
          <p:cNvSpPr txBox="1"/>
          <p:nvPr/>
        </p:nvSpPr>
        <p:spPr>
          <a:xfrm>
            <a:off x="1337107" y="1579946"/>
            <a:ext cx="4338448" cy="106195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             1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st 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</a:t>
            </a:r>
            <a:b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</a:b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(</a:t>
            </a:r>
            <a:r>
              <a:rPr lang="en-US" sz="32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  to  25</a:t>
            </a:r>
            <a:r>
              <a:rPr lang="en-US" sz="32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</a:t>
            </a:r>
            <a:r>
              <a:rPr lang="en-US" sz="32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%, values: 0.1  to  25.8)</a:t>
            </a:r>
            <a:endParaRPr lang="en-US" sz="4400" dirty="0">
              <a:solidFill>
                <a:srgbClr val="E85189"/>
              </a:solidFill>
              <a:latin typeface="billy Medium" pitchFamily="2" charset="-128"/>
              <a:ea typeface="billy Medium" pitchFamily="2" charset="-128"/>
              <a:cs typeface="billy Medium" pitchFamily="2" charset="-128"/>
            </a:endParaRPr>
          </a:p>
        </p:txBody>
      </p:sp>
      <p:sp>
        <p:nvSpPr>
          <p:cNvPr id="38" name="Freeform 17">
            <a:extLst>
              <a:ext uri="{FF2B5EF4-FFF2-40B4-BE49-F238E27FC236}">
                <a16:creationId xmlns:a16="http://schemas.microsoft.com/office/drawing/2014/main" id="{CED0626C-0152-D646-8555-5373A1263EFC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3695188" y="3691900"/>
            <a:ext cx="1192971" cy="253566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1B66D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7966A80-719E-F448-BBB6-CD7E8999C3F3}"/>
              </a:ext>
            </a:extLst>
          </p:cNvPr>
          <p:cNvSpPr/>
          <p:nvPr/>
        </p:nvSpPr>
        <p:spPr>
          <a:xfrm rot="6143682">
            <a:off x="6920943" y="1652470"/>
            <a:ext cx="2516560" cy="1440846"/>
          </a:xfrm>
          <a:custGeom>
            <a:avLst/>
            <a:gdLst>
              <a:gd name="connsiteX0" fmla="*/ 989494 w 2516560"/>
              <a:gd name="connsiteY0" fmla="*/ 16629 h 1440846"/>
              <a:gd name="connsiteX1" fmla="*/ 1719754 w 2516560"/>
              <a:gd name="connsiteY1" fmla="*/ 50199 h 1440846"/>
              <a:gd name="connsiteX2" fmla="*/ 2516561 w 2516560"/>
              <a:gd name="connsiteY2" fmla="*/ 720423 h 1440846"/>
              <a:gd name="connsiteX3" fmla="*/ 1925169 w 2516560"/>
              <a:gd name="connsiteY3" fmla="*/ 720423 h 1440846"/>
              <a:gd name="connsiteX4" fmla="*/ 1258280 w 2516560"/>
              <a:gd name="connsiteY4" fmla="*/ 720423 h 1440846"/>
              <a:gd name="connsiteX5" fmla="*/ 1123887 w 2516560"/>
              <a:gd name="connsiteY5" fmla="*/ 368526 h 1440846"/>
              <a:gd name="connsiteX6" fmla="*/ 989494 w 2516560"/>
              <a:gd name="connsiteY6" fmla="*/ 16629 h 1440846"/>
              <a:gd name="connsiteX0" fmla="*/ 989494 w 2516560"/>
              <a:gd name="connsiteY0" fmla="*/ 16629 h 1440846"/>
              <a:gd name="connsiteX1" fmla="*/ 1719754 w 2516560"/>
              <a:gd name="connsiteY1" fmla="*/ 50199 h 1440846"/>
              <a:gd name="connsiteX2" fmla="*/ 2516561 w 2516560"/>
              <a:gd name="connsiteY2" fmla="*/ 720423 h 144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6560" h="1440846" stroke="0" extrusionOk="0">
                <a:moveTo>
                  <a:pt x="989494" y="16629"/>
                </a:moveTo>
                <a:cubicBezTo>
                  <a:pt x="1237819" y="-61676"/>
                  <a:pt x="1512445" y="28290"/>
                  <a:pt x="1719754" y="50199"/>
                </a:cubicBezTo>
                <a:cubicBezTo>
                  <a:pt x="2206125" y="166582"/>
                  <a:pt x="2539925" y="492143"/>
                  <a:pt x="2516561" y="720423"/>
                </a:cubicBezTo>
                <a:cubicBezTo>
                  <a:pt x="2259727" y="696610"/>
                  <a:pt x="2100584" y="738389"/>
                  <a:pt x="1925169" y="720423"/>
                </a:cubicBezTo>
                <a:cubicBezTo>
                  <a:pt x="1749754" y="702457"/>
                  <a:pt x="1520356" y="747100"/>
                  <a:pt x="1258280" y="720423"/>
                </a:cubicBezTo>
                <a:cubicBezTo>
                  <a:pt x="1185745" y="564291"/>
                  <a:pt x="1162622" y="449936"/>
                  <a:pt x="1123887" y="368526"/>
                </a:cubicBezTo>
                <a:cubicBezTo>
                  <a:pt x="1085152" y="287116"/>
                  <a:pt x="1032358" y="152525"/>
                  <a:pt x="989494" y="16629"/>
                </a:cubicBezTo>
                <a:close/>
              </a:path>
              <a:path w="2516560" h="1440846" fill="none" extrusionOk="0">
                <a:moveTo>
                  <a:pt x="989494" y="16629"/>
                </a:moveTo>
                <a:cubicBezTo>
                  <a:pt x="1214429" y="-9003"/>
                  <a:pt x="1508797" y="8831"/>
                  <a:pt x="1719754" y="50199"/>
                </a:cubicBezTo>
                <a:cubicBezTo>
                  <a:pt x="2232537" y="221079"/>
                  <a:pt x="2511170" y="368661"/>
                  <a:pt x="2516561" y="720423"/>
                </a:cubicBezTo>
              </a:path>
              <a:path w="2516560" h="1440846" fill="none" stroke="0" extrusionOk="0">
                <a:moveTo>
                  <a:pt x="989494" y="16629"/>
                </a:moveTo>
                <a:cubicBezTo>
                  <a:pt x="1238162" y="-40336"/>
                  <a:pt x="1498331" y="8640"/>
                  <a:pt x="1719754" y="50199"/>
                </a:cubicBezTo>
                <a:cubicBezTo>
                  <a:pt x="2201517" y="209123"/>
                  <a:pt x="2532651" y="413233"/>
                  <a:pt x="2516561" y="720423"/>
                </a:cubicBezTo>
              </a:path>
            </a:pathLst>
          </a:custGeom>
          <a:ln w="38100">
            <a:solidFill>
              <a:srgbClr val="E85189"/>
            </a:solidFill>
            <a:tailEnd type="triangle" w="lg" len="med"/>
            <a:extLst>
              <a:ext uri="{C807C97D-BFC1-408E-A445-0C87EB9F89A2}">
                <ask:lineSketchStyleProps xmlns:ask="http://schemas.microsoft.com/office/drawing/2018/sketchyshapes" sd="1295626861">
                  <a:prstGeom prst="arc">
                    <a:avLst>
                      <a:gd name="adj1" fmla="val 14945857"/>
                      <a:gd name="adj2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8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CD0FAB-8ECC-2547-8F5A-D9F3FB3A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11" y="263393"/>
            <a:ext cx="10139712" cy="62583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4FF48D9-3D26-A143-A19F-9801334795FD}"/>
              </a:ext>
            </a:extLst>
          </p:cNvPr>
          <p:cNvGrpSpPr/>
          <p:nvPr/>
        </p:nvGrpSpPr>
        <p:grpSpPr>
          <a:xfrm>
            <a:off x="3263905" y="2862259"/>
            <a:ext cx="2929125" cy="234952"/>
            <a:chOff x="5851373" y="204188"/>
            <a:chExt cx="2561867" cy="23495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1A8E0F8-BD58-FE47-A502-420A04730B6B}"/>
                </a:ext>
              </a:extLst>
            </p:cNvPr>
            <p:cNvSpPr/>
            <p:nvPr/>
          </p:nvSpPr>
          <p:spPr>
            <a:xfrm rot="5400000">
              <a:off x="8218360" y="244260"/>
              <a:ext cx="234952" cy="154808"/>
            </a:xfrm>
            <a:custGeom>
              <a:avLst/>
              <a:gdLst>
                <a:gd name="connsiteX0" fmla="*/ 0 w 234952"/>
                <a:gd name="connsiteY0" fmla="*/ 152043 h 154808"/>
                <a:gd name="connsiteX1" fmla="*/ 234952 w 234952"/>
                <a:gd name="connsiteY1" fmla="*/ 154808 h 154808"/>
                <a:gd name="connsiteX2" fmla="*/ 123883 w 234952"/>
                <a:gd name="connsiteY2" fmla="*/ 0 h 154808"/>
                <a:gd name="connsiteX3" fmla="*/ 0 w 234952"/>
                <a:gd name="connsiteY3" fmla="*/ 152043 h 15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2" h="154808" fill="none" extrusionOk="0">
                  <a:moveTo>
                    <a:pt x="0" y="152043"/>
                  </a:moveTo>
                  <a:cubicBezTo>
                    <a:pt x="50367" y="134900"/>
                    <a:pt x="125541" y="140770"/>
                    <a:pt x="234952" y="154808"/>
                  </a:cubicBezTo>
                  <a:cubicBezTo>
                    <a:pt x="192239" y="82928"/>
                    <a:pt x="190443" y="65562"/>
                    <a:pt x="123883" y="0"/>
                  </a:cubicBezTo>
                  <a:cubicBezTo>
                    <a:pt x="109946" y="24557"/>
                    <a:pt x="37677" y="96923"/>
                    <a:pt x="0" y="152043"/>
                  </a:cubicBezTo>
                  <a:close/>
                </a:path>
                <a:path w="234952" h="154808" stroke="0" extrusionOk="0">
                  <a:moveTo>
                    <a:pt x="0" y="152043"/>
                  </a:moveTo>
                  <a:cubicBezTo>
                    <a:pt x="48241" y="144630"/>
                    <a:pt x="201715" y="169628"/>
                    <a:pt x="234952" y="154808"/>
                  </a:cubicBezTo>
                  <a:cubicBezTo>
                    <a:pt x="202452" y="130063"/>
                    <a:pt x="148055" y="44404"/>
                    <a:pt x="123883" y="0"/>
                  </a:cubicBezTo>
                  <a:cubicBezTo>
                    <a:pt x="74550" y="75908"/>
                    <a:pt x="28318" y="100086"/>
                    <a:pt x="0" y="152043"/>
                  </a:cubicBezTo>
                  <a:close/>
                </a:path>
              </a:pathLst>
            </a:custGeom>
            <a:solidFill>
              <a:srgbClr val="1B66DE"/>
            </a:solidFill>
            <a:ln w="38100">
              <a:solidFill>
                <a:srgbClr val="1B66DE"/>
              </a:solidFill>
              <a:extLst>
                <a:ext uri="{C807C97D-BFC1-408E-A445-0C87EB9F89A2}">
                  <ask:lineSketchStyleProps xmlns:ask="http://schemas.microsoft.com/office/drawing/2018/sketchyshapes" sd="208108495">
                    <a:custGeom>
                      <a:avLst/>
                      <a:gdLst>
                        <a:gd name="connsiteX0" fmla="*/ 0 w 739588"/>
                        <a:gd name="connsiteY0" fmla="*/ 739588 h 753035"/>
                        <a:gd name="connsiteX1" fmla="*/ 739588 w 739588"/>
                        <a:gd name="connsiteY1" fmla="*/ 753035 h 753035"/>
                        <a:gd name="connsiteX2" fmla="*/ 389964 w 739588"/>
                        <a:gd name="connsiteY2" fmla="*/ 0 h 753035"/>
                        <a:gd name="connsiteX3" fmla="*/ 0 w 739588"/>
                        <a:gd name="connsiteY3" fmla="*/ 739588 h 7530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39588" h="753035">
                          <a:moveTo>
                            <a:pt x="0" y="739588"/>
                          </a:moveTo>
                          <a:lnTo>
                            <a:pt x="739588" y="753035"/>
                          </a:lnTo>
                          <a:lnTo>
                            <a:pt x="389964" y="0"/>
                          </a:lnTo>
                          <a:lnTo>
                            <a:pt x="0" y="739588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69EB5D2-6683-F444-B818-096ADEDC58D5}"/>
                </a:ext>
              </a:extLst>
            </p:cNvPr>
            <p:cNvSpPr/>
            <p:nvPr/>
          </p:nvSpPr>
          <p:spPr>
            <a:xfrm flipV="1">
              <a:off x="5851373" y="321664"/>
              <a:ext cx="2418161" cy="45719"/>
            </a:xfrm>
            <a:custGeom>
              <a:avLst/>
              <a:gdLst>
                <a:gd name="connsiteX0" fmla="*/ 0 w 2418161"/>
                <a:gd name="connsiteY0" fmla="*/ 0 h 45719"/>
                <a:gd name="connsiteX1" fmla="*/ 628722 w 2418161"/>
                <a:gd name="connsiteY1" fmla="*/ 11887 h 45719"/>
                <a:gd name="connsiteX2" fmla="*/ 1281625 w 2418161"/>
                <a:gd name="connsiteY2" fmla="*/ 24231 h 45719"/>
                <a:gd name="connsiteX3" fmla="*/ 1886166 w 2418161"/>
                <a:gd name="connsiteY3" fmla="*/ 35661 h 45719"/>
                <a:gd name="connsiteX4" fmla="*/ 2418161 w 2418161"/>
                <a:gd name="connsiteY4" fmla="*/ 45719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8161" h="45719" extrusionOk="0">
                  <a:moveTo>
                    <a:pt x="0" y="0"/>
                  </a:moveTo>
                  <a:cubicBezTo>
                    <a:pt x="291268" y="22107"/>
                    <a:pt x="383122" y="-5235"/>
                    <a:pt x="628722" y="11887"/>
                  </a:cubicBezTo>
                  <a:cubicBezTo>
                    <a:pt x="874322" y="29009"/>
                    <a:pt x="1139896" y="27437"/>
                    <a:pt x="1281625" y="24231"/>
                  </a:cubicBezTo>
                  <a:cubicBezTo>
                    <a:pt x="1423354" y="21025"/>
                    <a:pt x="1606263" y="42260"/>
                    <a:pt x="1886166" y="35661"/>
                  </a:cubicBezTo>
                  <a:cubicBezTo>
                    <a:pt x="2166069" y="29062"/>
                    <a:pt x="2286731" y="19016"/>
                    <a:pt x="2418161" y="45719"/>
                  </a:cubicBezTo>
                </a:path>
              </a:pathLst>
            </a:custGeom>
            <a:noFill/>
            <a:ln w="38100">
              <a:solidFill>
                <a:srgbClr val="1B66DE"/>
              </a:solidFill>
              <a:extLst>
                <a:ext uri="{C807C97D-BFC1-408E-A445-0C87EB9F89A2}">
                  <ask:lineSketchStyleProps xmlns:ask="http://schemas.microsoft.com/office/drawing/2018/sketchyshapes" sd="3200040111">
                    <a:custGeom>
                      <a:avLst/>
                      <a:gdLst>
                        <a:gd name="connsiteX0" fmla="*/ 0 w 5606322"/>
                        <a:gd name="connsiteY0" fmla="*/ 0 h 14991"/>
                        <a:gd name="connsiteX1" fmla="*/ 5606322 w 5606322"/>
                        <a:gd name="connsiteY1" fmla="*/ 14991 h 149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606322" h="14991">
                          <a:moveTo>
                            <a:pt x="0" y="0"/>
                          </a:moveTo>
                          <a:lnTo>
                            <a:pt x="5606322" y="14991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61FF934-F50E-7F46-B8A0-1E4C2A835A9A}"/>
              </a:ext>
            </a:extLst>
          </p:cNvPr>
          <p:cNvSpPr/>
          <p:nvPr/>
        </p:nvSpPr>
        <p:spPr>
          <a:xfrm>
            <a:off x="2569147" y="2674935"/>
            <a:ext cx="675348" cy="640080"/>
          </a:xfrm>
          <a:custGeom>
            <a:avLst/>
            <a:gdLst>
              <a:gd name="connsiteX0" fmla="*/ 0 w 675348"/>
              <a:gd name="connsiteY0" fmla="*/ 320040 h 640080"/>
              <a:gd name="connsiteX1" fmla="*/ 337674 w 675348"/>
              <a:gd name="connsiteY1" fmla="*/ 0 h 640080"/>
              <a:gd name="connsiteX2" fmla="*/ 675348 w 675348"/>
              <a:gd name="connsiteY2" fmla="*/ 320040 h 640080"/>
              <a:gd name="connsiteX3" fmla="*/ 337674 w 675348"/>
              <a:gd name="connsiteY3" fmla="*/ 640080 h 640080"/>
              <a:gd name="connsiteX4" fmla="*/ 0 w 675348"/>
              <a:gd name="connsiteY4" fmla="*/ 3200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48" h="640080" extrusionOk="0">
                <a:moveTo>
                  <a:pt x="0" y="320040"/>
                </a:moveTo>
                <a:cubicBezTo>
                  <a:pt x="18279" y="156695"/>
                  <a:pt x="126038" y="-8336"/>
                  <a:pt x="337674" y="0"/>
                </a:cubicBezTo>
                <a:cubicBezTo>
                  <a:pt x="517984" y="15942"/>
                  <a:pt x="667804" y="167799"/>
                  <a:pt x="675348" y="320040"/>
                </a:cubicBezTo>
                <a:cubicBezTo>
                  <a:pt x="651392" y="502906"/>
                  <a:pt x="529237" y="624850"/>
                  <a:pt x="337674" y="640080"/>
                </a:cubicBezTo>
                <a:cubicBezTo>
                  <a:pt x="179265" y="634458"/>
                  <a:pt x="-21376" y="502074"/>
                  <a:pt x="0" y="320040"/>
                </a:cubicBezTo>
                <a:close/>
              </a:path>
            </a:pathLst>
          </a:custGeom>
          <a:noFill/>
          <a:ln w="38100">
            <a:solidFill>
              <a:srgbClr val="1B66DE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B6A8BA-A596-2A4D-A254-5368839C7817}"/>
              </a:ext>
            </a:extLst>
          </p:cNvPr>
          <p:cNvSpPr/>
          <p:nvPr/>
        </p:nvSpPr>
        <p:spPr>
          <a:xfrm rot="5235608">
            <a:off x="5118340" y="4112432"/>
            <a:ext cx="2301531" cy="131218"/>
          </a:xfrm>
          <a:custGeom>
            <a:avLst/>
            <a:gdLst>
              <a:gd name="connsiteX0" fmla="*/ 0 w 2301531"/>
              <a:gd name="connsiteY0" fmla="*/ 0 h 131218"/>
              <a:gd name="connsiteX1" fmla="*/ 598398 w 2301531"/>
              <a:gd name="connsiteY1" fmla="*/ 34117 h 131218"/>
              <a:gd name="connsiteX2" fmla="*/ 1219811 w 2301531"/>
              <a:gd name="connsiteY2" fmla="*/ 69546 h 131218"/>
              <a:gd name="connsiteX3" fmla="*/ 1795194 w 2301531"/>
              <a:gd name="connsiteY3" fmla="*/ 102350 h 131218"/>
              <a:gd name="connsiteX4" fmla="*/ 2301531 w 2301531"/>
              <a:gd name="connsiteY4" fmla="*/ 131218 h 13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531" h="131218" extrusionOk="0">
                <a:moveTo>
                  <a:pt x="0" y="0"/>
                </a:moveTo>
                <a:cubicBezTo>
                  <a:pt x="220506" y="34665"/>
                  <a:pt x="323041" y="25712"/>
                  <a:pt x="598398" y="34117"/>
                </a:cubicBezTo>
                <a:cubicBezTo>
                  <a:pt x="873755" y="42522"/>
                  <a:pt x="954576" y="46647"/>
                  <a:pt x="1219811" y="69546"/>
                </a:cubicBezTo>
                <a:cubicBezTo>
                  <a:pt x="1485046" y="92445"/>
                  <a:pt x="1598531" y="116564"/>
                  <a:pt x="1795194" y="102350"/>
                </a:cubicBezTo>
                <a:cubicBezTo>
                  <a:pt x="1991857" y="88137"/>
                  <a:pt x="2151641" y="114590"/>
                  <a:pt x="2301531" y="131218"/>
                </a:cubicBezTo>
              </a:path>
            </a:pathLst>
          </a:custGeom>
          <a:noFill/>
          <a:ln w="38100">
            <a:solidFill>
              <a:srgbClr val="1B66DE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200040111">
                  <a:custGeom>
                    <a:avLst/>
                    <a:gdLst>
                      <a:gd name="connsiteX0" fmla="*/ 0 w 5606322"/>
                      <a:gd name="connsiteY0" fmla="*/ 0 h 14991"/>
                      <a:gd name="connsiteX1" fmla="*/ 5606322 w 5606322"/>
                      <a:gd name="connsiteY1" fmla="*/ 14991 h 14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06322" h="14991">
                        <a:moveTo>
                          <a:pt x="0" y="0"/>
                        </a:moveTo>
                        <a:lnTo>
                          <a:pt x="5606322" y="14991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5207C-0835-B047-9FFC-8087A30DBAE6}"/>
              </a:ext>
            </a:extLst>
          </p:cNvPr>
          <p:cNvSpPr txBox="1"/>
          <p:nvPr/>
        </p:nvSpPr>
        <p:spPr>
          <a:xfrm>
            <a:off x="3726540" y="2922528"/>
            <a:ext cx="1939501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= median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A1F03E-7EFF-8C4C-BE82-BD1E56083C49}"/>
              </a:ext>
            </a:extLst>
          </p:cNvPr>
          <p:cNvSpPr txBox="1"/>
          <p:nvPr/>
        </p:nvSpPr>
        <p:spPr>
          <a:xfrm>
            <a:off x="3411658" y="2421026"/>
            <a:ext cx="2455742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0.5 quantile</a:t>
            </a:r>
          </a:p>
        </p:txBody>
      </p:sp>
      <p:pic>
        <p:nvPicPr>
          <p:cNvPr id="20" name="Picture 19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94F7C9E2-534C-974C-97CC-C7BCF600E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" r="-2" b="63450"/>
          <a:stretch/>
        </p:blipFill>
        <p:spPr>
          <a:xfrm rot="10800000">
            <a:off x="3230633" y="4587966"/>
            <a:ext cx="282885" cy="6519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3A23B-6351-1040-A91D-6487D1ED081D}"/>
              </a:ext>
            </a:extLst>
          </p:cNvPr>
          <p:cNvSpPr txBox="1"/>
          <p:nvPr/>
        </p:nvSpPr>
        <p:spPr>
          <a:xfrm>
            <a:off x="2629710" y="4023672"/>
            <a:ext cx="2961621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Min </a:t>
            </a:r>
            <a:r>
              <a:rPr lang="en-US" sz="28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(0</a:t>
            </a:r>
            <a:r>
              <a:rPr lang="en-US" sz="28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</a:t>
            </a:r>
            <a:r>
              <a:rPr lang="en-US" sz="28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quantile)</a:t>
            </a:r>
            <a:endParaRPr lang="en-US" sz="4400" dirty="0">
              <a:solidFill>
                <a:srgbClr val="E85189"/>
              </a:solidFill>
              <a:latin typeface="billy Medium" pitchFamily="2" charset="-128"/>
              <a:ea typeface="billy Medium" pitchFamily="2" charset="-128"/>
              <a:cs typeface="billy Medium" pitchFamily="2" charset="-128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ABEC01-DAE1-B041-80E2-F13BB702E8B2}"/>
              </a:ext>
            </a:extLst>
          </p:cNvPr>
          <p:cNvGrpSpPr/>
          <p:nvPr/>
        </p:nvGrpSpPr>
        <p:grpSpPr>
          <a:xfrm>
            <a:off x="8796551" y="614611"/>
            <a:ext cx="2685583" cy="4839124"/>
            <a:chOff x="8706611" y="965814"/>
            <a:chExt cx="2685583" cy="48391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26E25C-9E69-5F42-8DBD-70AC158E4490}"/>
                </a:ext>
              </a:extLst>
            </p:cNvPr>
            <p:cNvSpPr txBox="1"/>
            <p:nvPr/>
          </p:nvSpPr>
          <p:spPr>
            <a:xfrm>
              <a:off x="8706611" y="965814"/>
              <a:ext cx="2685583" cy="792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algn="ctr">
                <a:lnSpc>
                  <a:spcPts val="3280"/>
                </a:lnSpc>
              </a:pPr>
              <a:r>
                <a:rPr lang="en-US" sz="4000" dirty="0">
                  <a:solidFill>
                    <a:srgbClr val="195FD1"/>
                  </a:solidFill>
                  <a:latin typeface="billy Medium" pitchFamily="2" charset="-128"/>
                  <a:ea typeface="billy Medium" pitchFamily="2" charset="-128"/>
                  <a:cs typeface="billy Medium" pitchFamily="2" charset="-128"/>
                </a:rPr>
                <a:t>Max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1D211F0-B47F-9A47-A33E-41EB583D3A29}"/>
                </a:ext>
              </a:extLst>
            </p:cNvPr>
            <p:cNvSpPr/>
            <p:nvPr/>
          </p:nvSpPr>
          <p:spPr>
            <a:xfrm flipH="1">
              <a:off x="9409121" y="1063766"/>
              <a:ext cx="204946" cy="4741172"/>
            </a:xfrm>
            <a:custGeom>
              <a:avLst/>
              <a:gdLst>
                <a:gd name="connsiteX0" fmla="*/ 0 w 204946"/>
                <a:gd name="connsiteY0" fmla="*/ 0 h 3530600"/>
                <a:gd name="connsiteX1" fmla="*/ 0 w 204946"/>
                <a:gd name="connsiteY1" fmla="*/ 353060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946" h="3530600" extrusionOk="0">
                  <a:moveTo>
                    <a:pt x="0" y="0"/>
                  </a:moveTo>
                  <a:cubicBezTo>
                    <a:pt x="40746" y="1655645"/>
                    <a:pt x="-24500" y="1799459"/>
                    <a:pt x="0" y="3530600"/>
                  </a:cubicBezTo>
                </a:path>
              </a:pathLst>
            </a:custGeom>
            <a:noFill/>
            <a:ln w="38100">
              <a:solidFill>
                <a:srgbClr val="195FD1"/>
              </a:solidFill>
              <a:prstDash val="dash"/>
              <a:headEnd type="triangle" w="lg" len="lg"/>
              <a:tailEnd type="triangle" w="lg" len="lg"/>
              <a:extLst>
                <a:ext uri="{C807C97D-BFC1-408E-A445-0C87EB9F89A2}">
                  <ask:lineSketchStyleProps xmlns:ask="http://schemas.microsoft.com/office/drawing/2018/sketchyshapes" sd="2098841390">
                    <a:custGeom>
                      <a:avLst/>
                      <a:gdLst>
                        <a:gd name="connsiteX0" fmla="*/ 0 w 0"/>
                        <a:gd name="connsiteY0" fmla="*/ 0 h 3530600"/>
                        <a:gd name="connsiteX1" fmla="*/ 0 w 0"/>
                        <a:gd name="connsiteY1" fmla="*/ 3530600 h 3530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h="3530600">
                          <a:moveTo>
                            <a:pt x="0" y="0"/>
                          </a:moveTo>
                          <a:lnTo>
                            <a:pt x="0" y="3530600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601CA9EA-36DC-B743-99AC-D1F3346293E3}"/>
              </a:ext>
            </a:extLst>
          </p:cNvPr>
          <p:cNvSpPr/>
          <p:nvPr/>
        </p:nvSpPr>
        <p:spPr>
          <a:xfrm>
            <a:off x="2523430" y="771054"/>
            <a:ext cx="675348" cy="640080"/>
          </a:xfrm>
          <a:custGeom>
            <a:avLst/>
            <a:gdLst>
              <a:gd name="connsiteX0" fmla="*/ 0 w 675348"/>
              <a:gd name="connsiteY0" fmla="*/ 320040 h 640080"/>
              <a:gd name="connsiteX1" fmla="*/ 337674 w 675348"/>
              <a:gd name="connsiteY1" fmla="*/ 0 h 640080"/>
              <a:gd name="connsiteX2" fmla="*/ 675348 w 675348"/>
              <a:gd name="connsiteY2" fmla="*/ 320040 h 640080"/>
              <a:gd name="connsiteX3" fmla="*/ 337674 w 675348"/>
              <a:gd name="connsiteY3" fmla="*/ 640080 h 640080"/>
              <a:gd name="connsiteX4" fmla="*/ 0 w 675348"/>
              <a:gd name="connsiteY4" fmla="*/ 3200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48" h="640080" extrusionOk="0">
                <a:moveTo>
                  <a:pt x="0" y="320040"/>
                </a:moveTo>
                <a:cubicBezTo>
                  <a:pt x="18279" y="156695"/>
                  <a:pt x="126038" y="-8336"/>
                  <a:pt x="337674" y="0"/>
                </a:cubicBezTo>
                <a:cubicBezTo>
                  <a:pt x="517984" y="15942"/>
                  <a:pt x="667804" y="167799"/>
                  <a:pt x="675348" y="320040"/>
                </a:cubicBezTo>
                <a:cubicBezTo>
                  <a:pt x="651392" y="502906"/>
                  <a:pt x="529237" y="624850"/>
                  <a:pt x="337674" y="640080"/>
                </a:cubicBezTo>
                <a:cubicBezTo>
                  <a:pt x="179265" y="634458"/>
                  <a:pt x="-21376" y="502074"/>
                  <a:pt x="0" y="320040"/>
                </a:cubicBezTo>
                <a:close/>
              </a:path>
            </a:pathLst>
          </a:custGeom>
          <a:noFill/>
          <a:ln w="38100">
            <a:solidFill>
              <a:srgbClr val="E85189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0420EAF-BED6-BE47-8917-1C618BE1B149}"/>
              </a:ext>
            </a:extLst>
          </p:cNvPr>
          <p:cNvSpPr/>
          <p:nvPr/>
        </p:nvSpPr>
        <p:spPr>
          <a:xfrm rot="5235608">
            <a:off x="5312552" y="3159567"/>
            <a:ext cx="4364478" cy="144339"/>
          </a:xfrm>
          <a:custGeom>
            <a:avLst/>
            <a:gdLst>
              <a:gd name="connsiteX0" fmla="*/ 0 w 4364478"/>
              <a:gd name="connsiteY0" fmla="*/ 0 h 144339"/>
              <a:gd name="connsiteX1" fmla="*/ 667142 w 4364478"/>
              <a:gd name="connsiteY1" fmla="*/ 22063 h 144339"/>
              <a:gd name="connsiteX2" fmla="*/ 1377928 w 4364478"/>
              <a:gd name="connsiteY2" fmla="*/ 45570 h 144339"/>
              <a:gd name="connsiteX3" fmla="*/ 2001425 w 4364478"/>
              <a:gd name="connsiteY3" fmla="*/ 66190 h 144339"/>
              <a:gd name="connsiteX4" fmla="*/ 2581277 w 4364478"/>
              <a:gd name="connsiteY4" fmla="*/ 85366 h 144339"/>
              <a:gd name="connsiteX5" fmla="*/ 3117484 w 4364478"/>
              <a:gd name="connsiteY5" fmla="*/ 103099 h 144339"/>
              <a:gd name="connsiteX6" fmla="*/ 3784626 w 4364478"/>
              <a:gd name="connsiteY6" fmla="*/ 125163 h 144339"/>
              <a:gd name="connsiteX7" fmla="*/ 4364478 w 4364478"/>
              <a:gd name="connsiteY7" fmla="*/ 144339 h 14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4478" h="144339" extrusionOk="0">
                <a:moveTo>
                  <a:pt x="0" y="0"/>
                </a:moveTo>
                <a:cubicBezTo>
                  <a:pt x="292186" y="1087"/>
                  <a:pt x="526088" y="39657"/>
                  <a:pt x="667142" y="22063"/>
                </a:cubicBezTo>
                <a:cubicBezTo>
                  <a:pt x="808196" y="4469"/>
                  <a:pt x="1201498" y="19136"/>
                  <a:pt x="1377928" y="45570"/>
                </a:cubicBezTo>
                <a:cubicBezTo>
                  <a:pt x="1554358" y="72004"/>
                  <a:pt x="1874072" y="55203"/>
                  <a:pt x="2001425" y="66190"/>
                </a:cubicBezTo>
                <a:cubicBezTo>
                  <a:pt x="2128778" y="77177"/>
                  <a:pt x="2384739" y="73614"/>
                  <a:pt x="2581277" y="85366"/>
                </a:cubicBezTo>
                <a:cubicBezTo>
                  <a:pt x="2777815" y="97118"/>
                  <a:pt x="2992059" y="83916"/>
                  <a:pt x="3117484" y="103099"/>
                </a:cubicBezTo>
                <a:cubicBezTo>
                  <a:pt x="3242909" y="122283"/>
                  <a:pt x="3509980" y="147829"/>
                  <a:pt x="3784626" y="125163"/>
                </a:cubicBezTo>
                <a:cubicBezTo>
                  <a:pt x="4059272" y="102496"/>
                  <a:pt x="4185817" y="149715"/>
                  <a:pt x="4364478" y="144339"/>
                </a:cubicBezTo>
              </a:path>
            </a:pathLst>
          </a:custGeom>
          <a:noFill/>
          <a:ln w="38100">
            <a:solidFill>
              <a:srgbClr val="E85189"/>
            </a:solidFill>
            <a:prstDash val="dash"/>
            <a:tailEnd type="triangle" w="lg" len="lg"/>
            <a:extLst>
              <a:ext uri="{C807C97D-BFC1-408E-A445-0C87EB9F89A2}">
                <ask:lineSketchStyleProps xmlns:ask="http://schemas.microsoft.com/office/drawing/2018/sketchyshapes" sd="3200040111">
                  <a:custGeom>
                    <a:avLst/>
                    <a:gdLst>
                      <a:gd name="connsiteX0" fmla="*/ 0 w 5606322"/>
                      <a:gd name="connsiteY0" fmla="*/ 0 h 14991"/>
                      <a:gd name="connsiteX1" fmla="*/ 5606322 w 5606322"/>
                      <a:gd name="connsiteY1" fmla="*/ 14991 h 14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06322" h="14991">
                        <a:moveTo>
                          <a:pt x="0" y="0"/>
                        </a:moveTo>
                        <a:lnTo>
                          <a:pt x="5606322" y="14991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B55B35-F63C-DD44-9A05-29FDBBB990A9}"/>
              </a:ext>
            </a:extLst>
          </p:cNvPr>
          <p:cNvSpPr txBox="1"/>
          <p:nvPr/>
        </p:nvSpPr>
        <p:spPr>
          <a:xfrm>
            <a:off x="3060801" y="469100"/>
            <a:ext cx="3342591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90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percentile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2F2AADA-AC13-DF4A-8729-528B6AE45BA8}"/>
              </a:ext>
            </a:extLst>
          </p:cNvPr>
          <p:cNvSpPr/>
          <p:nvPr/>
        </p:nvSpPr>
        <p:spPr>
          <a:xfrm rot="21346147">
            <a:off x="3175286" y="936008"/>
            <a:ext cx="4366338" cy="310486"/>
          </a:xfrm>
          <a:custGeom>
            <a:avLst/>
            <a:gdLst>
              <a:gd name="connsiteX0" fmla="*/ 0 w 4366338"/>
              <a:gd name="connsiteY0" fmla="*/ 0 h 310486"/>
              <a:gd name="connsiteX1" fmla="*/ 667426 w 4366338"/>
              <a:gd name="connsiteY1" fmla="*/ 47460 h 310486"/>
              <a:gd name="connsiteX2" fmla="*/ 1378515 w 4366338"/>
              <a:gd name="connsiteY2" fmla="*/ 98025 h 310486"/>
              <a:gd name="connsiteX3" fmla="*/ 2002278 w 4366338"/>
              <a:gd name="connsiteY3" fmla="*/ 142380 h 310486"/>
              <a:gd name="connsiteX4" fmla="*/ 2582377 w 4366338"/>
              <a:gd name="connsiteY4" fmla="*/ 183630 h 310486"/>
              <a:gd name="connsiteX5" fmla="*/ 3118813 w 4366338"/>
              <a:gd name="connsiteY5" fmla="*/ 221776 h 310486"/>
              <a:gd name="connsiteX6" fmla="*/ 3786239 w 4366338"/>
              <a:gd name="connsiteY6" fmla="*/ 269236 h 310486"/>
              <a:gd name="connsiteX7" fmla="*/ 4366338 w 4366338"/>
              <a:gd name="connsiteY7" fmla="*/ 310486 h 3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6338" h="310486" extrusionOk="0">
                <a:moveTo>
                  <a:pt x="0" y="0"/>
                </a:moveTo>
                <a:cubicBezTo>
                  <a:pt x="208083" y="-11644"/>
                  <a:pt x="456526" y="20433"/>
                  <a:pt x="667426" y="47460"/>
                </a:cubicBezTo>
                <a:cubicBezTo>
                  <a:pt x="878326" y="74487"/>
                  <a:pt x="1087207" y="86306"/>
                  <a:pt x="1378515" y="98025"/>
                </a:cubicBezTo>
                <a:cubicBezTo>
                  <a:pt x="1669823" y="109744"/>
                  <a:pt x="1772176" y="146834"/>
                  <a:pt x="2002278" y="142380"/>
                </a:cubicBezTo>
                <a:cubicBezTo>
                  <a:pt x="2232380" y="137926"/>
                  <a:pt x="2306483" y="186611"/>
                  <a:pt x="2582377" y="183630"/>
                </a:cubicBezTo>
                <a:cubicBezTo>
                  <a:pt x="2858271" y="180650"/>
                  <a:pt x="2981471" y="233430"/>
                  <a:pt x="3118813" y="221776"/>
                </a:cubicBezTo>
                <a:cubicBezTo>
                  <a:pt x="3256155" y="210122"/>
                  <a:pt x="3572945" y="276767"/>
                  <a:pt x="3786239" y="269236"/>
                </a:cubicBezTo>
                <a:cubicBezTo>
                  <a:pt x="3999533" y="261705"/>
                  <a:pt x="4210734" y="297413"/>
                  <a:pt x="4366338" y="310486"/>
                </a:cubicBezTo>
              </a:path>
            </a:pathLst>
          </a:custGeom>
          <a:noFill/>
          <a:ln w="38100">
            <a:solidFill>
              <a:srgbClr val="E85189"/>
            </a:solidFill>
            <a:extLst>
              <a:ext uri="{C807C97D-BFC1-408E-A445-0C87EB9F89A2}">
                <ask:lineSketchStyleProps xmlns:ask="http://schemas.microsoft.com/office/drawing/2018/sketchyshapes" sd="3200040111">
                  <a:custGeom>
                    <a:avLst/>
                    <a:gdLst>
                      <a:gd name="connsiteX0" fmla="*/ 0 w 5606322"/>
                      <a:gd name="connsiteY0" fmla="*/ 0 h 14991"/>
                      <a:gd name="connsiteX1" fmla="*/ 5606322 w 5606322"/>
                      <a:gd name="connsiteY1" fmla="*/ 14991 h 14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06322" h="14991">
                        <a:moveTo>
                          <a:pt x="0" y="0"/>
                        </a:moveTo>
                        <a:lnTo>
                          <a:pt x="5606322" y="14991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F51F67-2F25-3340-B00C-AF7CF90C6747}"/>
              </a:ext>
            </a:extLst>
          </p:cNvPr>
          <p:cNvSpPr/>
          <p:nvPr/>
        </p:nvSpPr>
        <p:spPr>
          <a:xfrm>
            <a:off x="5966706" y="5329785"/>
            <a:ext cx="675348" cy="640080"/>
          </a:xfrm>
          <a:custGeom>
            <a:avLst/>
            <a:gdLst>
              <a:gd name="connsiteX0" fmla="*/ 0 w 675348"/>
              <a:gd name="connsiteY0" fmla="*/ 320040 h 640080"/>
              <a:gd name="connsiteX1" fmla="*/ 337674 w 675348"/>
              <a:gd name="connsiteY1" fmla="*/ 0 h 640080"/>
              <a:gd name="connsiteX2" fmla="*/ 675348 w 675348"/>
              <a:gd name="connsiteY2" fmla="*/ 320040 h 640080"/>
              <a:gd name="connsiteX3" fmla="*/ 337674 w 675348"/>
              <a:gd name="connsiteY3" fmla="*/ 640080 h 640080"/>
              <a:gd name="connsiteX4" fmla="*/ 0 w 675348"/>
              <a:gd name="connsiteY4" fmla="*/ 3200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48" h="640080" extrusionOk="0">
                <a:moveTo>
                  <a:pt x="0" y="320040"/>
                </a:moveTo>
                <a:cubicBezTo>
                  <a:pt x="18279" y="156695"/>
                  <a:pt x="126038" y="-8336"/>
                  <a:pt x="337674" y="0"/>
                </a:cubicBezTo>
                <a:cubicBezTo>
                  <a:pt x="517984" y="15942"/>
                  <a:pt x="667804" y="167799"/>
                  <a:pt x="675348" y="320040"/>
                </a:cubicBezTo>
                <a:cubicBezTo>
                  <a:pt x="651392" y="502906"/>
                  <a:pt x="529237" y="624850"/>
                  <a:pt x="337674" y="640080"/>
                </a:cubicBezTo>
                <a:cubicBezTo>
                  <a:pt x="179265" y="634458"/>
                  <a:pt x="-21376" y="502074"/>
                  <a:pt x="0" y="320040"/>
                </a:cubicBezTo>
                <a:close/>
              </a:path>
            </a:pathLst>
          </a:custGeom>
          <a:noFill/>
          <a:ln w="38100">
            <a:solidFill>
              <a:srgbClr val="1B66DE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1D3DDA-20C4-6B47-B44A-734F1E96D8EF}"/>
              </a:ext>
            </a:extLst>
          </p:cNvPr>
          <p:cNvSpPr/>
          <p:nvPr/>
        </p:nvSpPr>
        <p:spPr>
          <a:xfrm>
            <a:off x="7516126" y="4243649"/>
            <a:ext cx="1851661" cy="889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90% of data</a:t>
            </a:r>
          </a:p>
          <a:p>
            <a:pPr>
              <a:lnSpc>
                <a:spcPts val="3000"/>
              </a:lnSpc>
            </a:pPr>
            <a:r>
              <a:rPr lang="en-US" sz="4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data &lt;  21</a:t>
            </a:r>
            <a:r>
              <a:rPr lang="en-US" sz="2800" dirty="0">
                <a:solidFill>
                  <a:srgbClr val="E85189"/>
                </a:solidFill>
                <a:latin typeface="Arial" panose="020B0604020202020204" pitchFamily="34" charset="0"/>
                <a:ea typeface="billy Medium" pitchFamily="2" charset="-128"/>
                <a:cs typeface="Arial" panose="020B0604020202020204" pitchFamily="34" charset="0"/>
              </a:rPr>
              <a:t>º</a:t>
            </a:r>
            <a:r>
              <a:rPr lang="en-US" sz="4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C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216E72-6A34-8745-A2AF-6A517894CFE1}"/>
              </a:ext>
            </a:extLst>
          </p:cNvPr>
          <p:cNvSpPr/>
          <p:nvPr/>
        </p:nvSpPr>
        <p:spPr>
          <a:xfrm>
            <a:off x="9832184" y="2305603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&lt;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41F3A9-24AA-9A42-8C10-47AB4A1D94A0}"/>
              </a:ext>
            </a:extLst>
          </p:cNvPr>
          <p:cNvSpPr/>
          <p:nvPr/>
        </p:nvSpPr>
        <p:spPr>
          <a:xfrm>
            <a:off x="9826933" y="5041299"/>
            <a:ext cx="1418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195FD1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~ 32.5</a:t>
            </a:r>
            <a:r>
              <a:rPr lang="en-US" sz="2400" dirty="0">
                <a:solidFill>
                  <a:srgbClr val="195FD1"/>
                </a:solidFill>
                <a:latin typeface="Arial" panose="020B0604020202020204" pitchFamily="34" charset="0"/>
                <a:ea typeface="billy Medium" pitchFamily="2" charset="-128"/>
                <a:cs typeface="Arial" panose="020B0604020202020204" pitchFamily="34" charset="0"/>
              </a:rPr>
              <a:t>º</a:t>
            </a:r>
            <a:r>
              <a:rPr lang="en-US" sz="3600" dirty="0">
                <a:solidFill>
                  <a:srgbClr val="195FD1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C</a:t>
            </a:r>
            <a:endParaRPr 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A54A06-9C84-F64E-8325-4C475385CFF9}"/>
              </a:ext>
            </a:extLst>
          </p:cNvPr>
          <p:cNvSpPr txBox="1"/>
          <p:nvPr/>
        </p:nvSpPr>
        <p:spPr>
          <a:xfrm>
            <a:off x="-177287" y="4492107"/>
            <a:ext cx="2455742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quantiles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on y-axis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04407-9A2E-B24B-B83C-6D1FED8E27AC}"/>
              </a:ext>
            </a:extLst>
          </p:cNvPr>
          <p:cNvSpPr txBox="1"/>
          <p:nvPr/>
        </p:nvSpPr>
        <p:spPr>
          <a:xfrm>
            <a:off x="-123057" y="6060487"/>
            <a:ext cx="4350260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data values on x-axis</a:t>
            </a:r>
          </a:p>
        </p:txBody>
      </p:sp>
    </p:spTree>
    <p:extLst>
      <p:ext uri="{BB962C8B-B14F-4D97-AF65-F5344CB8AC3E}">
        <p14:creationId xmlns:p14="http://schemas.microsoft.com/office/powerpoint/2010/main" val="346983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04F3AC6-6675-224D-B2A7-656299E49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0"/>
          <a:stretch/>
        </p:blipFill>
        <p:spPr>
          <a:xfrm>
            <a:off x="884326" y="609599"/>
            <a:ext cx="10449802" cy="6052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68CAF-674D-C64D-AA7C-CCCA37C46B97}"/>
              </a:ext>
            </a:extLst>
          </p:cNvPr>
          <p:cNvSpPr txBox="1"/>
          <p:nvPr/>
        </p:nvSpPr>
        <p:spPr>
          <a:xfrm>
            <a:off x="6453798" y="2573740"/>
            <a:ext cx="3342591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Similar location,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differing dispersion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6EAFBE-7E11-5A42-93DD-CB094FDECEA5}"/>
              </a:ext>
            </a:extLst>
          </p:cNvPr>
          <p:cNvSpPr/>
          <p:nvPr/>
        </p:nvSpPr>
        <p:spPr>
          <a:xfrm>
            <a:off x="4784271" y="1518016"/>
            <a:ext cx="2511878" cy="1215717"/>
          </a:xfrm>
          <a:custGeom>
            <a:avLst/>
            <a:gdLst>
              <a:gd name="connsiteX0" fmla="*/ 0 w 2511878"/>
              <a:gd name="connsiteY0" fmla="*/ 607859 h 1215717"/>
              <a:gd name="connsiteX1" fmla="*/ 1255939 w 2511878"/>
              <a:gd name="connsiteY1" fmla="*/ 0 h 1215717"/>
              <a:gd name="connsiteX2" fmla="*/ 2511878 w 2511878"/>
              <a:gd name="connsiteY2" fmla="*/ 607859 h 1215717"/>
              <a:gd name="connsiteX3" fmla="*/ 1255939 w 2511878"/>
              <a:gd name="connsiteY3" fmla="*/ 1215718 h 1215717"/>
              <a:gd name="connsiteX4" fmla="*/ 0 w 2511878"/>
              <a:gd name="connsiteY4" fmla="*/ 607859 h 121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878" h="1215717" extrusionOk="0">
                <a:moveTo>
                  <a:pt x="0" y="607859"/>
                </a:moveTo>
                <a:cubicBezTo>
                  <a:pt x="22185" y="288421"/>
                  <a:pt x="479230" y="-27540"/>
                  <a:pt x="1255939" y="0"/>
                </a:cubicBezTo>
                <a:cubicBezTo>
                  <a:pt x="1930429" y="49373"/>
                  <a:pt x="2510532" y="276523"/>
                  <a:pt x="2511878" y="607859"/>
                </a:cubicBezTo>
                <a:cubicBezTo>
                  <a:pt x="2476700" y="952547"/>
                  <a:pt x="1970720" y="1152207"/>
                  <a:pt x="1255939" y="1215718"/>
                </a:cubicBezTo>
                <a:cubicBezTo>
                  <a:pt x="618830" y="1204401"/>
                  <a:pt x="-38013" y="952961"/>
                  <a:pt x="0" y="60785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1DF539-F40A-4041-BC21-488E67AA89F5}"/>
              </a:ext>
            </a:extLst>
          </p:cNvPr>
          <p:cNvSpPr/>
          <p:nvPr/>
        </p:nvSpPr>
        <p:spPr>
          <a:xfrm>
            <a:off x="2234884" y="3617842"/>
            <a:ext cx="7494814" cy="1801111"/>
          </a:xfrm>
          <a:custGeom>
            <a:avLst/>
            <a:gdLst>
              <a:gd name="connsiteX0" fmla="*/ 0 w 7494814"/>
              <a:gd name="connsiteY0" fmla="*/ 900556 h 1801111"/>
              <a:gd name="connsiteX1" fmla="*/ 3747407 w 7494814"/>
              <a:gd name="connsiteY1" fmla="*/ 0 h 1801111"/>
              <a:gd name="connsiteX2" fmla="*/ 7494814 w 7494814"/>
              <a:gd name="connsiteY2" fmla="*/ 900556 h 1801111"/>
              <a:gd name="connsiteX3" fmla="*/ 3747407 w 7494814"/>
              <a:gd name="connsiteY3" fmla="*/ 1801112 h 1801111"/>
              <a:gd name="connsiteX4" fmla="*/ 0 w 7494814"/>
              <a:gd name="connsiteY4" fmla="*/ 900556 h 180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4814" h="1801111" extrusionOk="0">
                <a:moveTo>
                  <a:pt x="0" y="900556"/>
                </a:moveTo>
                <a:cubicBezTo>
                  <a:pt x="205257" y="553754"/>
                  <a:pt x="1576924" y="-33433"/>
                  <a:pt x="3747407" y="0"/>
                </a:cubicBezTo>
                <a:cubicBezTo>
                  <a:pt x="5808775" y="21321"/>
                  <a:pt x="7466288" y="495875"/>
                  <a:pt x="7494814" y="900556"/>
                </a:cubicBezTo>
                <a:cubicBezTo>
                  <a:pt x="7246603" y="1461257"/>
                  <a:pt x="5825876" y="1774582"/>
                  <a:pt x="3747407" y="1801112"/>
                </a:cubicBezTo>
                <a:cubicBezTo>
                  <a:pt x="1703587" y="1795944"/>
                  <a:pt x="-13359" y="1401219"/>
                  <a:pt x="0" y="90055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6D020E-7A89-8745-AF0A-C4BFA42D03A8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6040210" y="2733733"/>
            <a:ext cx="0" cy="895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699E85E-4925-3744-99C2-6CE263E6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70" y="0"/>
            <a:ext cx="11111113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203E1A-537A-054A-892E-748BE6607BCA}"/>
              </a:ext>
            </a:extLst>
          </p:cNvPr>
          <p:cNvSpPr/>
          <p:nvPr/>
        </p:nvSpPr>
        <p:spPr>
          <a:xfrm>
            <a:off x="5225145" y="1669130"/>
            <a:ext cx="952500" cy="845469"/>
          </a:xfrm>
          <a:custGeom>
            <a:avLst/>
            <a:gdLst>
              <a:gd name="connsiteX0" fmla="*/ 0 w 952500"/>
              <a:gd name="connsiteY0" fmla="*/ 422735 h 845469"/>
              <a:gd name="connsiteX1" fmla="*/ 476250 w 952500"/>
              <a:gd name="connsiteY1" fmla="*/ 0 h 845469"/>
              <a:gd name="connsiteX2" fmla="*/ 952500 w 952500"/>
              <a:gd name="connsiteY2" fmla="*/ 422735 h 845469"/>
              <a:gd name="connsiteX3" fmla="*/ 476250 w 952500"/>
              <a:gd name="connsiteY3" fmla="*/ 845470 h 845469"/>
              <a:gd name="connsiteX4" fmla="*/ 0 w 952500"/>
              <a:gd name="connsiteY4" fmla="*/ 422735 h 84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0" h="845469" extrusionOk="0">
                <a:moveTo>
                  <a:pt x="0" y="422735"/>
                </a:moveTo>
                <a:cubicBezTo>
                  <a:pt x="24825" y="207475"/>
                  <a:pt x="172785" y="-13406"/>
                  <a:pt x="476250" y="0"/>
                </a:cubicBezTo>
                <a:cubicBezTo>
                  <a:pt x="737325" y="5031"/>
                  <a:pt x="939734" y="230743"/>
                  <a:pt x="952500" y="422735"/>
                </a:cubicBezTo>
                <a:cubicBezTo>
                  <a:pt x="901934" y="669108"/>
                  <a:pt x="755209" y="797614"/>
                  <a:pt x="476250" y="845470"/>
                </a:cubicBezTo>
                <a:cubicBezTo>
                  <a:pt x="218068" y="844500"/>
                  <a:pt x="-39958" y="666076"/>
                  <a:pt x="0" y="42273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8A90B-D18F-2649-AE09-BE2AC3B888C2}"/>
              </a:ext>
            </a:extLst>
          </p:cNvPr>
          <p:cNvSpPr txBox="1"/>
          <p:nvPr/>
        </p:nvSpPr>
        <p:spPr>
          <a:xfrm>
            <a:off x="1882554" y="2177903"/>
            <a:ext cx="3342591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5D98F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differing location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5D98F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and dispersion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5C90AF-5B94-C14F-946F-B81DB3C7CC6E}"/>
              </a:ext>
            </a:extLst>
          </p:cNvPr>
          <p:cNvSpPr/>
          <p:nvPr/>
        </p:nvSpPr>
        <p:spPr>
          <a:xfrm>
            <a:off x="2046517" y="4110547"/>
            <a:ext cx="2443840" cy="989410"/>
          </a:xfrm>
          <a:custGeom>
            <a:avLst/>
            <a:gdLst>
              <a:gd name="connsiteX0" fmla="*/ 0 w 2443840"/>
              <a:gd name="connsiteY0" fmla="*/ 494705 h 989410"/>
              <a:gd name="connsiteX1" fmla="*/ 1221920 w 2443840"/>
              <a:gd name="connsiteY1" fmla="*/ 0 h 989410"/>
              <a:gd name="connsiteX2" fmla="*/ 2443840 w 2443840"/>
              <a:gd name="connsiteY2" fmla="*/ 494705 h 989410"/>
              <a:gd name="connsiteX3" fmla="*/ 1221920 w 2443840"/>
              <a:gd name="connsiteY3" fmla="*/ 989410 h 989410"/>
              <a:gd name="connsiteX4" fmla="*/ 0 w 2443840"/>
              <a:gd name="connsiteY4" fmla="*/ 494705 h 98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840" h="989410" extrusionOk="0">
                <a:moveTo>
                  <a:pt x="0" y="494705"/>
                </a:moveTo>
                <a:cubicBezTo>
                  <a:pt x="86219" y="284731"/>
                  <a:pt x="451442" y="-31703"/>
                  <a:pt x="1221920" y="0"/>
                </a:cubicBezTo>
                <a:cubicBezTo>
                  <a:pt x="1892051" y="12164"/>
                  <a:pt x="2436946" y="243887"/>
                  <a:pt x="2443840" y="494705"/>
                </a:cubicBezTo>
                <a:cubicBezTo>
                  <a:pt x="2369212" y="786967"/>
                  <a:pt x="1903233" y="969990"/>
                  <a:pt x="1221920" y="989410"/>
                </a:cubicBezTo>
                <a:cubicBezTo>
                  <a:pt x="573908" y="984037"/>
                  <a:pt x="-38173" y="777353"/>
                  <a:pt x="0" y="49470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C059AF-B4B2-1E40-B3BD-DB3192FDDFC9}"/>
              </a:ext>
            </a:extLst>
          </p:cNvPr>
          <p:cNvCxnSpPr>
            <a:endCxn id="4" idx="3"/>
          </p:cNvCxnSpPr>
          <p:nvPr/>
        </p:nvCxnSpPr>
        <p:spPr>
          <a:xfrm flipV="1">
            <a:off x="3818965" y="2390783"/>
            <a:ext cx="1545670" cy="1792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B4D70E-B48C-0F40-99E7-78744283B552}"/>
              </a:ext>
            </a:extLst>
          </p:cNvPr>
          <p:cNvSpPr txBox="1"/>
          <p:nvPr/>
        </p:nvSpPr>
        <p:spPr>
          <a:xfrm>
            <a:off x="6395297" y="2514599"/>
            <a:ext cx="3342591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00BA38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similar location,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00BA38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differing dispersion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5A100-269A-6540-89AA-D5CF5E972479}"/>
              </a:ext>
            </a:extLst>
          </p:cNvPr>
          <p:cNvSpPr/>
          <p:nvPr/>
        </p:nvSpPr>
        <p:spPr>
          <a:xfrm>
            <a:off x="7301046" y="1522396"/>
            <a:ext cx="1266690" cy="992203"/>
          </a:xfrm>
          <a:custGeom>
            <a:avLst/>
            <a:gdLst>
              <a:gd name="connsiteX0" fmla="*/ 0 w 1266690"/>
              <a:gd name="connsiteY0" fmla="*/ 496102 h 992203"/>
              <a:gd name="connsiteX1" fmla="*/ 633345 w 1266690"/>
              <a:gd name="connsiteY1" fmla="*/ 0 h 992203"/>
              <a:gd name="connsiteX2" fmla="*/ 1266690 w 1266690"/>
              <a:gd name="connsiteY2" fmla="*/ 496102 h 992203"/>
              <a:gd name="connsiteX3" fmla="*/ 633345 w 1266690"/>
              <a:gd name="connsiteY3" fmla="*/ 992204 h 992203"/>
              <a:gd name="connsiteX4" fmla="*/ 0 w 1266690"/>
              <a:gd name="connsiteY4" fmla="*/ 496102 h 99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6690" h="992203" extrusionOk="0">
                <a:moveTo>
                  <a:pt x="0" y="496102"/>
                </a:moveTo>
                <a:cubicBezTo>
                  <a:pt x="53922" y="261665"/>
                  <a:pt x="237197" y="-15369"/>
                  <a:pt x="633345" y="0"/>
                </a:cubicBezTo>
                <a:cubicBezTo>
                  <a:pt x="964280" y="48615"/>
                  <a:pt x="1250638" y="274266"/>
                  <a:pt x="1266690" y="496102"/>
                </a:cubicBezTo>
                <a:cubicBezTo>
                  <a:pt x="1254838" y="773116"/>
                  <a:pt x="999049" y="944394"/>
                  <a:pt x="633345" y="992204"/>
                </a:cubicBezTo>
                <a:cubicBezTo>
                  <a:pt x="300270" y="988858"/>
                  <a:pt x="-51488" y="782812"/>
                  <a:pt x="0" y="49610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6E1201-A73E-014C-BA22-5A5F57081ED3}"/>
              </a:ext>
            </a:extLst>
          </p:cNvPr>
          <p:cNvSpPr/>
          <p:nvPr/>
        </p:nvSpPr>
        <p:spPr>
          <a:xfrm>
            <a:off x="6867238" y="4081080"/>
            <a:ext cx="2612937" cy="989410"/>
          </a:xfrm>
          <a:custGeom>
            <a:avLst/>
            <a:gdLst>
              <a:gd name="connsiteX0" fmla="*/ 0 w 2612937"/>
              <a:gd name="connsiteY0" fmla="*/ 494705 h 989410"/>
              <a:gd name="connsiteX1" fmla="*/ 1306469 w 2612937"/>
              <a:gd name="connsiteY1" fmla="*/ 0 h 989410"/>
              <a:gd name="connsiteX2" fmla="*/ 2612938 w 2612937"/>
              <a:gd name="connsiteY2" fmla="*/ 494705 h 989410"/>
              <a:gd name="connsiteX3" fmla="*/ 1306469 w 2612937"/>
              <a:gd name="connsiteY3" fmla="*/ 989410 h 989410"/>
              <a:gd name="connsiteX4" fmla="*/ 0 w 2612937"/>
              <a:gd name="connsiteY4" fmla="*/ 494705 h 98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937" h="989410" extrusionOk="0">
                <a:moveTo>
                  <a:pt x="0" y="494705"/>
                </a:moveTo>
                <a:cubicBezTo>
                  <a:pt x="57352" y="263556"/>
                  <a:pt x="516793" y="-22587"/>
                  <a:pt x="1306469" y="0"/>
                </a:cubicBezTo>
                <a:cubicBezTo>
                  <a:pt x="2023295" y="12164"/>
                  <a:pt x="2606044" y="243887"/>
                  <a:pt x="2612938" y="494705"/>
                </a:cubicBezTo>
                <a:cubicBezTo>
                  <a:pt x="2575483" y="777481"/>
                  <a:pt x="2039663" y="954413"/>
                  <a:pt x="1306469" y="989410"/>
                </a:cubicBezTo>
                <a:cubicBezTo>
                  <a:pt x="611762" y="984037"/>
                  <a:pt x="-38173" y="777353"/>
                  <a:pt x="0" y="49470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9E455B-F3E6-C446-A3F5-6DCF33EB3CB8}"/>
              </a:ext>
            </a:extLst>
          </p:cNvPr>
          <p:cNvCxnSpPr>
            <a:cxnSpLocks/>
          </p:cNvCxnSpPr>
          <p:nvPr/>
        </p:nvCxnSpPr>
        <p:spPr>
          <a:xfrm flipV="1">
            <a:off x="7962802" y="2511806"/>
            <a:ext cx="0" cy="1569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7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 noChangeAspect="1"/>
          </p:cNvSpPr>
          <p:nvPr/>
        </p:nvSpPr>
        <p:spPr bwMode="auto">
          <a:xfrm>
            <a:off x="7895073" y="937449"/>
            <a:ext cx="0" cy="7937"/>
          </a:xfrm>
          <a:custGeom>
            <a:avLst/>
            <a:gdLst>
              <a:gd name="T0" fmla="*/ 0 h 2"/>
              <a:gd name="T1" fmla="*/ 2 h 2"/>
              <a:gd name="T2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">
                <a:moveTo>
                  <a:pt x="0" y="0"/>
                </a:moveTo>
                <a:cubicBezTo>
                  <a:pt x="0" y="0"/>
                  <a:pt x="0" y="1"/>
                  <a:pt x="0" y="2"/>
                </a:cubicBezTo>
                <a:cubicBezTo>
                  <a:pt x="0" y="1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7"/>
          <p:cNvSpPr>
            <a:spLocks noChangeAspect="1"/>
          </p:cNvSpPr>
          <p:nvPr/>
        </p:nvSpPr>
        <p:spPr bwMode="auto">
          <a:xfrm>
            <a:off x="1857764" y="4201647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/>
          <p:cNvSpPr>
            <a:spLocks noChangeAspect="1" noEditPoints="1"/>
          </p:cNvSpPr>
          <p:nvPr/>
        </p:nvSpPr>
        <p:spPr bwMode="auto">
          <a:xfrm>
            <a:off x="8462762" y="3627117"/>
            <a:ext cx="2084589" cy="644524"/>
          </a:xfrm>
          <a:custGeom>
            <a:avLst/>
            <a:gdLst>
              <a:gd name="T0" fmla="*/ 266 w 578"/>
              <a:gd name="T1" fmla="*/ 80 h 179"/>
              <a:gd name="T2" fmla="*/ 212 w 578"/>
              <a:gd name="T3" fmla="*/ 39 h 179"/>
              <a:gd name="T4" fmla="*/ 51 w 578"/>
              <a:gd name="T5" fmla="*/ 101 h 179"/>
              <a:gd name="T6" fmla="*/ 204 w 578"/>
              <a:gd name="T7" fmla="*/ 36 h 179"/>
              <a:gd name="T8" fmla="*/ 277 w 578"/>
              <a:gd name="T9" fmla="*/ 48 h 179"/>
              <a:gd name="T10" fmla="*/ 376 w 578"/>
              <a:gd name="T11" fmla="*/ 58 h 179"/>
              <a:gd name="T12" fmla="*/ 464 w 578"/>
              <a:gd name="T13" fmla="*/ 100 h 179"/>
              <a:gd name="T14" fmla="*/ 386 w 578"/>
              <a:gd name="T15" fmla="*/ 94 h 179"/>
              <a:gd name="T16" fmla="*/ 328 w 578"/>
              <a:gd name="T17" fmla="*/ 96 h 179"/>
              <a:gd name="T18" fmla="*/ 277 w 578"/>
              <a:gd name="T19" fmla="*/ 93 h 179"/>
              <a:gd name="T20" fmla="*/ 244 w 578"/>
              <a:gd name="T21" fmla="*/ 91 h 179"/>
              <a:gd name="T22" fmla="*/ 156 w 578"/>
              <a:gd name="T23" fmla="*/ 81 h 179"/>
              <a:gd name="T24" fmla="*/ 73 w 578"/>
              <a:gd name="T25" fmla="*/ 90 h 179"/>
              <a:gd name="T26" fmla="*/ 22 w 578"/>
              <a:gd name="T27" fmla="*/ 121 h 179"/>
              <a:gd name="T28" fmla="*/ 17 w 578"/>
              <a:gd name="T29" fmla="*/ 76 h 179"/>
              <a:gd name="T30" fmla="*/ 90 w 578"/>
              <a:gd name="T31" fmla="*/ 45 h 179"/>
              <a:gd name="T32" fmla="*/ 179 w 578"/>
              <a:gd name="T33" fmla="*/ 79 h 179"/>
              <a:gd name="T34" fmla="*/ 170 w 578"/>
              <a:gd name="T35" fmla="*/ 56 h 179"/>
              <a:gd name="T36" fmla="*/ 303 w 578"/>
              <a:gd name="T37" fmla="*/ 55 h 179"/>
              <a:gd name="T38" fmla="*/ 404 w 578"/>
              <a:gd name="T39" fmla="*/ 83 h 179"/>
              <a:gd name="T40" fmla="*/ 324 w 578"/>
              <a:gd name="T41" fmla="*/ 82 h 179"/>
              <a:gd name="T42" fmla="*/ 219 w 578"/>
              <a:gd name="T43" fmla="*/ 71 h 179"/>
              <a:gd name="T44" fmla="*/ 25 w 578"/>
              <a:gd name="T45" fmla="*/ 95 h 179"/>
              <a:gd name="T46" fmla="*/ 39 w 578"/>
              <a:gd name="T47" fmla="*/ 89 h 179"/>
              <a:gd name="T48" fmla="*/ 150 w 578"/>
              <a:gd name="T49" fmla="*/ 60 h 179"/>
              <a:gd name="T50" fmla="*/ 141 w 578"/>
              <a:gd name="T51" fmla="*/ 60 h 179"/>
              <a:gd name="T52" fmla="*/ 230 w 578"/>
              <a:gd name="T53" fmla="*/ 93 h 179"/>
              <a:gd name="T54" fmla="*/ 424 w 578"/>
              <a:gd name="T55" fmla="*/ 89 h 179"/>
              <a:gd name="T56" fmla="*/ 323 w 578"/>
              <a:gd name="T57" fmla="*/ 100 h 179"/>
              <a:gd name="T58" fmla="*/ 427 w 578"/>
              <a:gd name="T59" fmla="*/ 177 h 179"/>
              <a:gd name="T60" fmla="*/ 500 w 578"/>
              <a:gd name="T61" fmla="*/ 119 h 179"/>
              <a:gd name="T62" fmla="*/ 523 w 578"/>
              <a:gd name="T63" fmla="*/ 124 h 179"/>
              <a:gd name="T64" fmla="*/ 520 w 578"/>
              <a:gd name="T65" fmla="*/ 39 h 179"/>
              <a:gd name="T66" fmla="*/ 534 w 578"/>
              <a:gd name="T67" fmla="*/ 76 h 179"/>
              <a:gd name="T68" fmla="*/ 573 w 578"/>
              <a:gd name="T69" fmla="*/ 123 h 179"/>
              <a:gd name="T70" fmla="*/ 549 w 578"/>
              <a:gd name="T71" fmla="*/ 152 h 179"/>
              <a:gd name="T72" fmla="*/ 461 w 578"/>
              <a:gd name="T73" fmla="*/ 162 h 179"/>
              <a:gd name="T74" fmla="*/ 439 w 578"/>
              <a:gd name="T75" fmla="*/ 166 h 179"/>
              <a:gd name="T76" fmla="*/ 477 w 578"/>
              <a:gd name="T77" fmla="*/ 147 h 179"/>
              <a:gd name="T78" fmla="*/ 493 w 578"/>
              <a:gd name="T79" fmla="*/ 129 h 179"/>
              <a:gd name="T80" fmla="*/ 500 w 578"/>
              <a:gd name="T81" fmla="*/ 119 h 179"/>
              <a:gd name="T82" fmla="*/ 509 w 578"/>
              <a:gd name="T83" fmla="*/ 117 h 179"/>
              <a:gd name="T84" fmla="*/ 496 w 578"/>
              <a:gd name="T85" fmla="*/ 105 h 179"/>
              <a:gd name="T86" fmla="*/ 487 w 578"/>
              <a:gd name="T87" fmla="*/ 74 h 179"/>
              <a:gd name="T88" fmla="*/ 469 w 578"/>
              <a:gd name="T89" fmla="*/ 36 h 179"/>
              <a:gd name="T90" fmla="*/ 440 w 578"/>
              <a:gd name="T91" fmla="*/ 8 h 179"/>
              <a:gd name="T92" fmla="*/ 500 w 578"/>
              <a:gd name="T93" fmla="*/ 9 h 179"/>
              <a:gd name="T94" fmla="*/ 552 w 578"/>
              <a:gd name="T95" fmla="*/ 103 h 179"/>
              <a:gd name="T96" fmla="*/ 540 w 578"/>
              <a:gd name="T97" fmla="*/ 98 h 179"/>
              <a:gd name="T98" fmla="*/ 521 w 578"/>
              <a:gd name="T99" fmla="*/ 78 h 179"/>
              <a:gd name="T100" fmla="*/ 513 w 578"/>
              <a:gd name="T101" fmla="*/ 155 h 179"/>
              <a:gd name="T102" fmla="*/ 486 w 578"/>
              <a:gd name="T103" fmla="*/ 154 h 179"/>
              <a:gd name="T104" fmla="*/ 504 w 578"/>
              <a:gd name="T105" fmla="*/ 133 h 179"/>
              <a:gd name="T106" fmla="*/ 520 w 578"/>
              <a:gd name="T107" fmla="*/ 108 h 179"/>
              <a:gd name="T108" fmla="*/ 469 w 578"/>
              <a:gd name="T109" fmla="*/ 16 h 179"/>
              <a:gd name="T110" fmla="*/ 474 w 578"/>
              <a:gd name="T111" fmla="*/ 23 h 179"/>
              <a:gd name="T112" fmla="*/ 513 w 578"/>
              <a:gd name="T113" fmla="*/ 71 h 179"/>
              <a:gd name="T114" fmla="*/ 512 w 578"/>
              <a:gd name="T115" fmla="*/ 66 h 179"/>
              <a:gd name="T116" fmla="*/ 496 w 578"/>
              <a:gd name="T117" fmla="*/ 109 h 179"/>
              <a:gd name="T118" fmla="*/ 457 w 578"/>
              <a:gd name="T119" fmla="*/ 157 h 179"/>
              <a:gd name="T120" fmla="*/ 488 w 578"/>
              <a:gd name="T121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78" h="179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/>
          <p:cNvSpPr>
            <a:spLocks noChangeAspect="1" noEditPoints="1"/>
          </p:cNvSpPr>
          <p:nvPr/>
        </p:nvSpPr>
        <p:spPr bwMode="auto">
          <a:xfrm>
            <a:off x="8702676" y="5105400"/>
            <a:ext cx="1844675" cy="74295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/>
          <p:cNvSpPr>
            <a:spLocks noChangeAspect="1" noEditPoints="1"/>
          </p:cNvSpPr>
          <p:nvPr/>
        </p:nvSpPr>
        <p:spPr bwMode="auto">
          <a:xfrm>
            <a:off x="6965592" y="152400"/>
            <a:ext cx="1858963" cy="857250"/>
          </a:xfrm>
          <a:custGeom>
            <a:avLst/>
            <a:gdLst>
              <a:gd name="T0" fmla="*/ 18 w 875"/>
              <a:gd name="T1" fmla="*/ 272 h 404"/>
              <a:gd name="T2" fmla="*/ 141 w 875"/>
              <a:gd name="T3" fmla="*/ 134 h 404"/>
              <a:gd name="T4" fmla="*/ 290 w 875"/>
              <a:gd name="T5" fmla="*/ 22 h 404"/>
              <a:gd name="T6" fmla="*/ 745 w 875"/>
              <a:gd name="T7" fmla="*/ 199 h 404"/>
              <a:gd name="T8" fmla="*/ 86 w 875"/>
              <a:gd name="T9" fmla="*/ 224 h 404"/>
              <a:gd name="T10" fmla="*/ 147 w 875"/>
              <a:gd name="T11" fmla="*/ 112 h 404"/>
              <a:gd name="T12" fmla="*/ 857 w 875"/>
              <a:gd name="T13" fmla="*/ 244 h 404"/>
              <a:gd name="T14" fmla="*/ 874 w 875"/>
              <a:gd name="T15" fmla="*/ 265 h 404"/>
              <a:gd name="T16" fmla="*/ 832 w 875"/>
              <a:gd name="T17" fmla="*/ 297 h 404"/>
              <a:gd name="T18" fmla="*/ 833 w 875"/>
              <a:gd name="T19" fmla="*/ 343 h 404"/>
              <a:gd name="T20" fmla="*/ 717 w 875"/>
              <a:gd name="T21" fmla="*/ 346 h 404"/>
              <a:gd name="T22" fmla="*/ 860 w 875"/>
              <a:gd name="T23" fmla="*/ 284 h 404"/>
              <a:gd name="T24" fmla="*/ 850 w 875"/>
              <a:gd name="T25" fmla="*/ 300 h 404"/>
              <a:gd name="T26" fmla="*/ 856 w 875"/>
              <a:gd name="T27" fmla="*/ 300 h 404"/>
              <a:gd name="T28" fmla="*/ 832 w 875"/>
              <a:gd name="T29" fmla="*/ 340 h 404"/>
              <a:gd name="T30" fmla="*/ 818 w 875"/>
              <a:gd name="T31" fmla="*/ 380 h 404"/>
              <a:gd name="T32" fmla="*/ 761 w 875"/>
              <a:gd name="T33" fmla="*/ 364 h 404"/>
              <a:gd name="T34" fmla="*/ 715 w 875"/>
              <a:gd name="T35" fmla="*/ 342 h 404"/>
              <a:gd name="T36" fmla="*/ 705 w 875"/>
              <a:gd name="T37" fmla="*/ 316 h 404"/>
              <a:gd name="T38" fmla="*/ 787 w 875"/>
              <a:gd name="T39" fmla="*/ 329 h 404"/>
              <a:gd name="T40" fmla="*/ 643 w 875"/>
              <a:gd name="T41" fmla="*/ 136 h 404"/>
              <a:gd name="T42" fmla="*/ 59 w 875"/>
              <a:gd name="T43" fmla="*/ 267 h 404"/>
              <a:gd name="T44" fmla="*/ 317 w 875"/>
              <a:gd name="T45" fmla="*/ 56 h 404"/>
              <a:gd name="T46" fmla="*/ 21 w 875"/>
              <a:gd name="T47" fmla="*/ 307 h 404"/>
              <a:gd name="T48" fmla="*/ 66 w 875"/>
              <a:gd name="T49" fmla="*/ 219 h 404"/>
              <a:gd name="T50" fmla="*/ 208 w 875"/>
              <a:gd name="T51" fmla="*/ 86 h 404"/>
              <a:gd name="T52" fmla="*/ 29 w 875"/>
              <a:gd name="T53" fmla="*/ 259 h 404"/>
              <a:gd name="T54" fmla="*/ 31 w 875"/>
              <a:gd name="T55" fmla="*/ 239 h 404"/>
              <a:gd name="T56" fmla="*/ 156 w 875"/>
              <a:gd name="T57" fmla="*/ 104 h 404"/>
              <a:gd name="T58" fmla="*/ 74 w 875"/>
              <a:gd name="T59" fmla="*/ 173 h 404"/>
              <a:gd name="T60" fmla="*/ 229 w 875"/>
              <a:gd name="T61" fmla="*/ 49 h 404"/>
              <a:gd name="T62" fmla="*/ 362 w 875"/>
              <a:gd name="T63" fmla="*/ 4 h 404"/>
              <a:gd name="T64" fmla="*/ 558 w 875"/>
              <a:gd name="T65" fmla="*/ 31 h 404"/>
              <a:gd name="T66" fmla="*/ 729 w 875"/>
              <a:gd name="T67" fmla="*/ 179 h 404"/>
              <a:gd name="T68" fmla="*/ 819 w 875"/>
              <a:gd name="T69" fmla="*/ 271 h 404"/>
              <a:gd name="T70" fmla="*/ 820 w 875"/>
              <a:gd name="T71" fmla="*/ 279 h 404"/>
              <a:gd name="T72" fmla="*/ 849 w 875"/>
              <a:gd name="T73" fmla="*/ 252 h 404"/>
              <a:gd name="T74" fmla="*/ 847 w 875"/>
              <a:gd name="T75" fmla="*/ 269 h 404"/>
              <a:gd name="T76" fmla="*/ 826 w 875"/>
              <a:gd name="T77" fmla="*/ 309 h 404"/>
              <a:gd name="T78" fmla="*/ 860 w 875"/>
              <a:gd name="T79" fmla="*/ 266 h 404"/>
              <a:gd name="T80" fmla="*/ 862 w 875"/>
              <a:gd name="T81" fmla="*/ 266 h 404"/>
              <a:gd name="T82" fmla="*/ 833 w 875"/>
              <a:gd name="T83" fmla="*/ 266 h 404"/>
              <a:gd name="T84" fmla="*/ 99 w 875"/>
              <a:gd name="T85" fmla="*/ 149 h 404"/>
              <a:gd name="T86" fmla="*/ 44 w 875"/>
              <a:gd name="T87" fmla="*/ 227 h 404"/>
              <a:gd name="T88" fmla="*/ 67 w 875"/>
              <a:gd name="T89" fmla="*/ 201 h 404"/>
              <a:gd name="T90" fmla="*/ 149 w 875"/>
              <a:gd name="T91" fmla="*/ 126 h 404"/>
              <a:gd name="T92" fmla="*/ 69 w 875"/>
              <a:gd name="T93" fmla="*/ 228 h 404"/>
              <a:gd name="T94" fmla="*/ 132 w 875"/>
              <a:gd name="T95" fmla="*/ 151 h 404"/>
              <a:gd name="T96" fmla="*/ 225 w 875"/>
              <a:gd name="T97" fmla="*/ 62 h 404"/>
              <a:gd name="T98" fmla="*/ 333 w 875"/>
              <a:gd name="T99" fmla="*/ 10 h 404"/>
              <a:gd name="T100" fmla="*/ 165 w 875"/>
              <a:gd name="T101" fmla="*/ 142 h 404"/>
              <a:gd name="T102" fmla="*/ 670 w 875"/>
              <a:gd name="T103" fmla="*/ 163 h 404"/>
              <a:gd name="T104" fmla="*/ 710 w 875"/>
              <a:gd name="T105" fmla="*/ 321 h 404"/>
              <a:gd name="T106" fmla="*/ 790 w 875"/>
              <a:gd name="T107" fmla="*/ 340 h 404"/>
              <a:gd name="T108" fmla="*/ 819 w 875"/>
              <a:gd name="T109" fmla="*/ 373 h 404"/>
              <a:gd name="T110" fmla="*/ 844 w 875"/>
              <a:gd name="T111" fmla="*/ 312 h 404"/>
              <a:gd name="T112" fmla="*/ 821 w 875"/>
              <a:gd name="T113" fmla="*/ 366 h 404"/>
              <a:gd name="T114" fmla="*/ 836 w 875"/>
              <a:gd name="T115" fmla="*/ 322 h 404"/>
              <a:gd name="T116" fmla="*/ 844 w 875"/>
              <a:gd name="T117" fmla="*/ 298 h 404"/>
              <a:gd name="T118" fmla="*/ 861 w 875"/>
              <a:gd name="T119" fmla="*/ 277 h 404"/>
              <a:gd name="T120" fmla="*/ 871 w 875"/>
              <a:gd name="T121" fmla="*/ 267 h 404"/>
              <a:gd name="T122" fmla="*/ 870 w 875"/>
              <a:gd name="T123" fmla="*/ 280 h 404"/>
              <a:gd name="T124" fmla="*/ 832 w 875"/>
              <a:gd name="T125" fmla="*/ 34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75" h="404">
                <a:moveTo>
                  <a:pt x="9" y="328"/>
                </a:moveTo>
                <a:cubicBezTo>
                  <a:pt x="9" y="327"/>
                  <a:pt x="10" y="326"/>
                  <a:pt x="11" y="325"/>
                </a:cubicBezTo>
                <a:cubicBezTo>
                  <a:pt x="10" y="326"/>
                  <a:pt x="10" y="327"/>
                  <a:pt x="9" y="328"/>
                </a:cubicBezTo>
                <a:close/>
                <a:moveTo>
                  <a:pt x="11" y="322"/>
                </a:moveTo>
                <a:cubicBezTo>
                  <a:pt x="10" y="323"/>
                  <a:pt x="9" y="323"/>
                  <a:pt x="9" y="325"/>
                </a:cubicBezTo>
                <a:cubicBezTo>
                  <a:pt x="10" y="324"/>
                  <a:pt x="11" y="323"/>
                  <a:pt x="11" y="322"/>
                </a:cubicBezTo>
                <a:close/>
                <a:moveTo>
                  <a:pt x="15" y="319"/>
                </a:moveTo>
                <a:cubicBezTo>
                  <a:pt x="15" y="318"/>
                  <a:pt x="15" y="318"/>
                  <a:pt x="16" y="316"/>
                </a:cubicBezTo>
                <a:cubicBezTo>
                  <a:pt x="15" y="317"/>
                  <a:pt x="15" y="317"/>
                  <a:pt x="15" y="317"/>
                </a:cubicBezTo>
                <a:cubicBezTo>
                  <a:pt x="14" y="318"/>
                  <a:pt x="15" y="318"/>
                  <a:pt x="15" y="319"/>
                </a:cubicBezTo>
                <a:close/>
                <a:moveTo>
                  <a:pt x="38" y="297"/>
                </a:moveTo>
                <a:cubicBezTo>
                  <a:pt x="38" y="296"/>
                  <a:pt x="38" y="296"/>
                  <a:pt x="38" y="295"/>
                </a:cubicBezTo>
                <a:cubicBezTo>
                  <a:pt x="38" y="296"/>
                  <a:pt x="37" y="297"/>
                  <a:pt x="37" y="298"/>
                </a:cubicBezTo>
                <a:lnTo>
                  <a:pt x="38" y="297"/>
                </a:lnTo>
                <a:close/>
                <a:moveTo>
                  <a:pt x="12" y="319"/>
                </a:moveTo>
                <a:cubicBezTo>
                  <a:pt x="12" y="319"/>
                  <a:pt x="12" y="319"/>
                  <a:pt x="12" y="320"/>
                </a:cubicBezTo>
                <a:cubicBezTo>
                  <a:pt x="12" y="320"/>
                  <a:pt x="13" y="319"/>
                  <a:pt x="13" y="318"/>
                </a:cubicBezTo>
                <a:cubicBezTo>
                  <a:pt x="13" y="318"/>
                  <a:pt x="13" y="318"/>
                  <a:pt x="12" y="319"/>
                </a:cubicBezTo>
                <a:close/>
                <a:moveTo>
                  <a:pt x="39" y="293"/>
                </a:moveTo>
                <a:cubicBezTo>
                  <a:pt x="39" y="294"/>
                  <a:pt x="39" y="294"/>
                  <a:pt x="39" y="294"/>
                </a:cubicBezTo>
                <a:cubicBezTo>
                  <a:pt x="40" y="293"/>
                  <a:pt x="40" y="293"/>
                  <a:pt x="41" y="293"/>
                </a:cubicBezTo>
                <a:cubicBezTo>
                  <a:pt x="41" y="292"/>
                  <a:pt x="40" y="292"/>
                  <a:pt x="39" y="293"/>
                </a:cubicBezTo>
                <a:close/>
                <a:moveTo>
                  <a:pt x="25" y="302"/>
                </a:moveTo>
                <a:cubicBezTo>
                  <a:pt x="24" y="302"/>
                  <a:pt x="24" y="303"/>
                  <a:pt x="24" y="304"/>
                </a:cubicBezTo>
                <a:cubicBezTo>
                  <a:pt x="24" y="304"/>
                  <a:pt x="25" y="302"/>
                  <a:pt x="25" y="302"/>
                </a:cubicBezTo>
                <a:close/>
                <a:moveTo>
                  <a:pt x="49" y="277"/>
                </a:moveTo>
                <a:cubicBezTo>
                  <a:pt x="49" y="278"/>
                  <a:pt x="49" y="278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7" y="281"/>
                  <a:pt x="47" y="281"/>
                  <a:pt x="46" y="282"/>
                </a:cubicBezTo>
                <a:cubicBezTo>
                  <a:pt x="46" y="283"/>
                  <a:pt x="46" y="284"/>
                  <a:pt x="46" y="284"/>
                </a:cubicBezTo>
                <a:cubicBezTo>
                  <a:pt x="46" y="284"/>
                  <a:pt x="47" y="283"/>
                  <a:pt x="47" y="283"/>
                </a:cubicBezTo>
                <a:cubicBezTo>
                  <a:pt x="47" y="283"/>
                  <a:pt x="47" y="282"/>
                  <a:pt x="47" y="281"/>
                </a:cubicBezTo>
                <a:cubicBezTo>
                  <a:pt x="48" y="281"/>
                  <a:pt x="49" y="280"/>
                  <a:pt x="50" y="279"/>
                </a:cubicBezTo>
                <a:cubicBezTo>
                  <a:pt x="49" y="279"/>
                  <a:pt x="50" y="277"/>
                  <a:pt x="51" y="275"/>
                </a:cubicBezTo>
                <a:cubicBezTo>
                  <a:pt x="50" y="276"/>
                  <a:pt x="50" y="277"/>
                  <a:pt x="49" y="277"/>
                </a:cubicBezTo>
                <a:close/>
                <a:moveTo>
                  <a:pt x="26" y="300"/>
                </a:moveTo>
                <a:cubicBezTo>
                  <a:pt x="27" y="299"/>
                  <a:pt x="27" y="299"/>
                  <a:pt x="27" y="299"/>
                </a:cubicBezTo>
                <a:cubicBezTo>
                  <a:pt x="27" y="299"/>
                  <a:pt x="27" y="299"/>
                  <a:pt x="27" y="298"/>
                </a:cubicBezTo>
                <a:cubicBezTo>
                  <a:pt x="27" y="298"/>
                  <a:pt x="26" y="299"/>
                  <a:pt x="26" y="300"/>
                </a:cubicBezTo>
                <a:close/>
                <a:moveTo>
                  <a:pt x="25" y="295"/>
                </a:moveTo>
                <a:cubicBezTo>
                  <a:pt x="26" y="294"/>
                  <a:pt x="26" y="293"/>
                  <a:pt x="26" y="292"/>
                </a:cubicBezTo>
                <a:cubicBezTo>
                  <a:pt x="26" y="293"/>
                  <a:pt x="25" y="295"/>
                  <a:pt x="25" y="295"/>
                </a:cubicBezTo>
                <a:close/>
                <a:moveTo>
                  <a:pt x="62" y="263"/>
                </a:moveTo>
                <a:cubicBezTo>
                  <a:pt x="63" y="262"/>
                  <a:pt x="64" y="261"/>
                  <a:pt x="64" y="260"/>
                </a:cubicBezTo>
                <a:cubicBezTo>
                  <a:pt x="63" y="261"/>
                  <a:pt x="63" y="262"/>
                  <a:pt x="62" y="263"/>
                </a:cubicBezTo>
                <a:close/>
                <a:moveTo>
                  <a:pt x="32" y="284"/>
                </a:moveTo>
                <a:cubicBezTo>
                  <a:pt x="31" y="285"/>
                  <a:pt x="31" y="285"/>
                  <a:pt x="30" y="286"/>
                </a:cubicBezTo>
                <a:cubicBezTo>
                  <a:pt x="31" y="286"/>
                  <a:pt x="32" y="285"/>
                  <a:pt x="32" y="284"/>
                </a:cubicBezTo>
                <a:close/>
                <a:moveTo>
                  <a:pt x="54" y="260"/>
                </a:moveTo>
                <a:cubicBezTo>
                  <a:pt x="55" y="261"/>
                  <a:pt x="53" y="262"/>
                  <a:pt x="54" y="262"/>
                </a:cubicBezTo>
                <a:cubicBezTo>
                  <a:pt x="55" y="261"/>
                  <a:pt x="54" y="261"/>
                  <a:pt x="55" y="259"/>
                </a:cubicBezTo>
                <a:cubicBezTo>
                  <a:pt x="55" y="259"/>
                  <a:pt x="55" y="260"/>
                  <a:pt x="54" y="260"/>
                </a:cubicBezTo>
                <a:close/>
                <a:moveTo>
                  <a:pt x="33" y="278"/>
                </a:moveTo>
                <a:cubicBezTo>
                  <a:pt x="33" y="279"/>
                  <a:pt x="34" y="277"/>
                  <a:pt x="35" y="276"/>
                </a:cubicBezTo>
                <a:cubicBezTo>
                  <a:pt x="35" y="275"/>
                  <a:pt x="33" y="277"/>
                  <a:pt x="33" y="278"/>
                </a:cubicBezTo>
                <a:close/>
                <a:moveTo>
                  <a:pt x="43" y="264"/>
                </a:moveTo>
                <a:cubicBezTo>
                  <a:pt x="42" y="265"/>
                  <a:pt x="41" y="266"/>
                  <a:pt x="41" y="267"/>
                </a:cubicBezTo>
                <a:cubicBezTo>
                  <a:pt x="40" y="268"/>
                  <a:pt x="42" y="265"/>
                  <a:pt x="41" y="267"/>
                </a:cubicBezTo>
                <a:cubicBezTo>
                  <a:pt x="42" y="266"/>
                  <a:pt x="43" y="265"/>
                  <a:pt x="43" y="264"/>
                </a:cubicBezTo>
                <a:close/>
                <a:moveTo>
                  <a:pt x="73" y="242"/>
                </a:moveTo>
                <a:cubicBezTo>
                  <a:pt x="73" y="241"/>
                  <a:pt x="72" y="243"/>
                  <a:pt x="72" y="244"/>
                </a:cubicBezTo>
                <a:cubicBezTo>
                  <a:pt x="72" y="245"/>
                  <a:pt x="73" y="242"/>
                  <a:pt x="73" y="242"/>
                </a:cubicBezTo>
                <a:close/>
                <a:moveTo>
                  <a:pt x="71" y="240"/>
                </a:moveTo>
                <a:cubicBezTo>
                  <a:pt x="70" y="241"/>
                  <a:pt x="70" y="242"/>
                  <a:pt x="70" y="242"/>
                </a:cubicBezTo>
                <a:cubicBezTo>
                  <a:pt x="69" y="243"/>
                  <a:pt x="70" y="243"/>
                  <a:pt x="70" y="243"/>
                </a:cubicBezTo>
                <a:cubicBezTo>
                  <a:pt x="70" y="241"/>
                  <a:pt x="72" y="241"/>
                  <a:pt x="71" y="240"/>
                </a:cubicBezTo>
                <a:close/>
                <a:moveTo>
                  <a:pt x="89" y="227"/>
                </a:moveTo>
                <a:cubicBezTo>
                  <a:pt x="88" y="228"/>
                  <a:pt x="88" y="229"/>
                  <a:pt x="87" y="230"/>
                </a:cubicBezTo>
                <a:cubicBezTo>
                  <a:pt x="88" y="229"/>
                  <a:pt x="89" y="228"/>
                  <a:pt x="89" y="227"/>
                </a:cubicBezTo>
                <a:close/>
                <a:moveTo>
                  <a:pt x="32" y="268"/>
                </a:moveTo>
                <a:cubicBezTo>
                  <a:pt x="32" y="270"/>
                  <a:pt x="32" y="270"/>
                  <a:pt x="32" y="270"/>
                </a:cubicBezTo>
                <a:cubicBezTo>
                  <a:pt x="33" y="269"/>
                  <a:pt x="33" y="268"/>
                  <a:pt x="33" y="268"/>
                </a:cubicBezTo>
                <a:cubicBezTo>
                  <a:pt x="34" y="267"/>
                  <a:pt x="33" y="267"/>
                  <a:pt x="32" y="268"/>
                </a:cubicBezTo>
                <a:close/>
                <a:moveTo>
                  <a:pt x="39" y="264"/>
                </a:moveTo>
                <a:cubicBezTo>
                  <a:pt x="40" y="263"/>
                  <a:pt x="40" y="262"/>
                  <a:pt x="41" y="262"/>
                </a:cubicBezTo>
                <a:cubicBezTo>
                  <a:pt x="41" y="261"/>
                  <a:pt x="39" y="263"/>
                  <a:pt x="39" y="264"/>
                </a:cubicBezTo>
                <a:close/>
                <a:moveTo>
                  <a:pt x="36" y="263"/>
                </a:moveTo>
                <a:cubicBezTo>
                  <a:pt x="35" y="264"/>
                  <a:pt x="37" y="262"/>
                  <a:pt x="36" y="264"/>
                </a:cubicBezTo>
                <a:cubicBezTo>
                  <a:pt x="36" y="264"/>
                  <a:pt x="36" y="263"/>
                  <a:pt x="36" y="263"/>
                </a:cubicBezTo>
                <a:cubicBezTo>
                  <a:pt x="38" y="261"/>
                  <a:pt x="39" y="259"/>
                  <a:pt x="41" y="257"/>
                </a:cubicBezTo>
                <a:cubicBezTo>
                  <a:pt x="41" y="255"/>
                  <a:pt x="41" y="256"/>
                  <a:pt x="41" y="255"/>
                </a:cubicBezTo>
                <a:cubicBezTo>
                  <a:pt x="40" y="256"/>
                  <a:pt x="40" y="256"/>
                  <a:pt x="40" y="257"/>
                </a:cubicBezTo>
                <a:cubicBezTo>
                  <a:pt x="39" y="258"/>
                  <a:pt x="39" y="257"/>
                  <a:pt x="38" y="258"/>
                </a:cubicBezTo>
                <a:cubicBezTo>
                  <a:pt x="39" y="259"/>
                  <a:pt x="38" y="260"/>
                  <a:pt x="38" y="261"/>
                </a:cubicBezTo>
                <a:cubicBezTo>
                  <a:pt x="37" y="262"/>
                  <a:pt x="36" y="262"/>
                  <a:pt x="36" y="263"/>
                </a:cubicBezTo>
                <a:close/>
                <a:moveTo>
                  <a:pt x="81" y="228"/>
                </a:moveTo>
                <a:cubicBezTo>
                  <a:pt x="80" y="229"/>
                  <a:pt x="81" y="229"/>
                  <a:pt x="81" y="229"/>
                </a:cubicBezTo>
                <a:cubicBezTo>
                  <a:pt x="81" y="229"/>
                  <a:pt x="82" y="228"/>
                  <a:pt x="82" y="227"/>
                </a:cubicBezTo>
                <a:cubicBezTo>
                  <a:pt x="83" y="227"/>
                  <a:pt x="82" y="228"/>
                  <a:pt x="81" y="228"/>
                </a:cubicBezTo>
                <a:cubicBezTo>
                  <a:pt x="80" y="229"/>
                  <a:pt x="81" y="227"/>
                  <a:pt x="82" y="227"/>
                </a:cubicBezTo>
                <a:cubicBezTo>
                  <a:pt x="82" y="226"/>
                  <a:pt x="81" y="228"/>
                  <a:pt x="81" y="228"/>
                </a:cubicBezTo>
                <a:close/>
                <a:moveTo>
                  <a:pt x="16" y="278"/>
                </a:moveTo>
                <a:cubicBezTo>
                  <a:pt x="17" y="277"/>
                  <a:pt x="18" y="276"/>
                  <a:pt x="18" y="275"/>
                </a:cubicBezTo>
                <a:cubicBezTo>
                  <a:pt x="17" y="276"/>
                  <a:pt x="16" y="276"/>
                  <a:pt x="16" y="278"/>
                </a:cubicBezTo>
                <a:close/>
                <a:moveTo>
                  <a:pt x="16" y="275"/>
                </a:moveTo>
                <a:cubicBezTo>
                  <a:pt x="16" y="276"/>
                  <a:pt x="16" y="277"/>
                  <a:pt x="15" y="277"/>
                </a:cubicBezTo>
                <a:cubicBezTo>
                  <a:pt x="15" y="278"/>
                  <a:pt x="16" y="276"/>
                  <a:pt x="16" y="275"/>
                </a:cubicBezTo>
                <a:close/>
                <a:moveTo>
                  <a:pt x="17" y="274"/>
                </a:moveTo>
                <a:cubicBezTo>
                  <a:pt x="17" y="274"/>
                  <a:pt x="18" y="274"/>
                  <a:pt x="18" y="274"/>
                </a:cubicBezTo>
                <a:cubicBezTo>
                  <a:pt x="18" y="273"/>
                  <a:pt x="18" y="273"/>
                  <a:pt x="18" y="272"/>
                </a:cubicBezTo>
                <a:cubicBezTo>
                  <a:pt x="18" y="273"/>
                  <a:pt x="18" y="273"/>
                  <a:pt x="17" y="274"/>
                </a:cubicBezTo>
                <a:close/>
                <a:moveTo>
                  <a:pt x="83" y="225"/>
                </a:moveTo>
                <a:cubicBezTo>
                  <a:pt x="84" y="226"/>
                  <a:pt x="85" y="223"/>
                  <a:pt x="86" y="223"/>
                </a:cubicBezTo>
                <a:cubicBezTo>
                  <a:pt x="86" y="222"/>
                  <a:pt x="84" y="224"/>
                  <a:pt x="83" y="225"/>
                </a:cubicBezTo>
                <a:close/>
                <a:moveTo>
                  <a:pt x="8" y="276"/>
                </a:moveTo>
                <a:cubicBezTo>
                  <a:pt x="7" y="277"/>
                  <a:pt x="6" y="279"/>
                  <a:pt x="6" y="280"/>
                </a:cubicBezTo>
                <a:cubicBezTo>
                  <a:pt x="7" y="279"/>
                  <a:pt x="7" y="278"/>
                  <a:pt x="8" y="276"/>
                </a:cubicBezTo>
                <a:close/>
                <a:moveTo>
                  <a:pt x="91" y="216"/>
                </a:moveTo>
                <a:cubicBezTo>
                  <a:pt x="91" y="216"/>
                  <a:pt x="90" y="217"/>
                  <a:pt x="89" y="218"/>
                </a:cubicBezTo>
                <a:cubicBezTo>
                  <a:pt x="90" y="218"/>
                  <a:pt x="91" y="217"/>
                  <a:pt x="91" y="216"/>
                </a:cubicBezTo>
                <a:close/>
                <a:moveTo>
                  <a:pt x="33" y="255"/>
                </a:moveTo>
                <a:cubicBezTo>
                  <a:pt x="33" y="257"/>
                  <a:pt x="32" y="257"/>
                  <a:pt x="31" y="258"/>
                </a:cubicBezTo>
                <a:cubicBezTo>
                  <a:pt x="32" y="258"/>
                  <a:pt x="34" y="254"/>
                  <a:pt x="33" y="255"/>
                </a:cubicBezTo>
                <a:close/>
                <a:moveTo>
                  <a:pt x="50" y="243"/>
                </a:moveTo>
                <a:cubicBezTo>
                  <a:pt x="50" y="244"/>
                  <a:pt x="52" y="241"/>
                  <a:pt x="52" y="240"/>
                </a:cubicBezTo>
                <a:cubicBezTo>
                  <a:pt x="52" y="240"/>
                  <a:pt x="52" y="240"/>
                  <a:pt x="52" y="239"/>
                </a:cubicBezTo>
                <a:cubicBezTo>
                  <a:pt x="51" y="240"/>
                  <a:pt x="51" y="242"/>
                  <a:pt x="50" y="243"/>
                </a:cubicBezTo>
                <a:close/>
                <a:moveTo>
                  <a:pt x="18" y="267"/>
                </a:moveTo>
                <a:cubicBezTo>
                  <a:pt x="19" y="266"/>
                  <a:pt x="20" y="265"/>
                  <a:pt x="21" y="263"/>
                </a:cubicBezTo>
                <a:cubicBezTo>
                  <a:pt x="20" y="264"/>
                  <a:pt x="19" y="265"/>
                  <a:pt x="18" y="267"/>
                </a:cubicBezTo>
                <a:close/>
                <a:moveTo>
                  <a:pt x="96" y="211"/>
                </a:moveTo>
                <a:cubicBezTo>
                  <a:pt x="97" y="209"/>
                  <a:pt x="99" y="208"/>
                  <a:pt x="99" y="206"/>
                </a:cubicBezTo>
                <a:cubicBezTo>
                  <a:pt x="98" y="208"/>
                  <a:pt x="96" y="209"/>
                  <a:pt x="95" y="211"/>
                </a:cubicBezTo>
                <a:cubicBezTo>
                  <a:pt x="96" y="211"/>
                  <a:pt x="96" y="211"/>
                  <a:pt x="96" y="211"/>
                </a:cubicBezTo>
                <a:close/>
                <a:moveTo>
                  <a:pt x="41" y="244"/>
                </a:moveTo>
                <a:cubicBezTo>
                  <a:pt x="41" y="244"/>
                  <a:pt x="40" y="245"/>
                  <a:pt x="40" y="245"/>
                </a:cubicBezTo>
                <a:cubicBezTo>
                  <a:pt x="40" y="245"/>
                  <a:pt x="40" y="246"/>
                  <a:pt x="40" y="246"/>
                </a:cubicBezTo>
                <a:cubicBezTo>
                  <a:pt x="41" y="246"/>
                  <a:pt x="41" y="245"/>
                  <a:pt x="41" y="244"/>
                </a:cubicBezTo>
                <a:close/>
                <a:moveTo>
                  <a:pt x="101" y="204"/>
                </a:moveTo>
                <a:cubicBezTo>
                  <a:pt x="100" y="205"/>
                  <a:pt x="100" y="205"/>
                  <a:pt x="100" y="206"/>
                </a:cubicBezTo>
                <a:cubicBezTo>
                  <a:pt x="100" y="206"/>
                  <a:pt x="101" y="205"/>
                  <a:pt x="101" y="205"/>
                </a:cubicBezTo>
                <a:cubicBezTo>
                  <a:pt x="100" y="205"/>
                  <a:pt x="102" y="204"/>
                  <a:pt x="102" y="203"/>
                </a:cubicBezTo>
                <a:cubicBezTo>
                  <a:pt x="101" y="203"/>
                  <a:pt x="101" y="204"/>
                  <a:pt x="101" y="204"/>
                </a:cubicBezTo>
                <a:close/>
                <a:moveTo>
                  <a:pt x="106" y="200"/>
                </a:moveTo>
                <a:cubicBezTo>
                  <a:pt x="104" y="201"/>
                  <a:pt x="105" y="199"/>
                  <a:pt x="104" y="200"/>
                </a:cubicBezTo>
                <a:cubicBezTo>
                  <a:pt x="105" y="201"/>
                  <a:pt x="103" y="202"/>
                  <a:pt x="103" y="203"/>
                </a:cubicBezTo>
                <a:cubicBezTo>
                  <a:pt x="104" y="201"/>
                  <a:pt x="105" y="202"/>
                  <a:pt x="106" y="200"/>
                </a:cubicBezTo>
                <a:close/>
                <a:moveTo>
                  <a:pt x="37" y="240"/>
                </a:moveTo>
                <a:cubicBezTo>
                  <a:pt x="37" y="241"/>
                  <a:pt x="37" y="241"/>
                  <a:pt x="37" y="242"/>
                </a:cubicBezTo>
                <a:cubicBezTo>
                  <a:pt x="38" y="241"/>
                  <a:pt x="39" y="239"/>
                  <a:pt x="37" y="240"/>
                </a:cubicBezTo>
                <a:close/>
                <a:moveTo>
                  <a:pt x="110" y="195"/>
                </a:moveTo>
                <a:cubicBezTo>
                  <a:pt x="111" y="194"/>
                  <a:pt x="111" y="193"/>
                  <a:pt x="112" y="192"/>
                </a:cubicBezTo>
                <a:cubicBezTo>
                  <a:pt x="113" y="191"/>
                  <a:pt x="113" y="192"/>
                  <a:pt x="112" y="193"/>
                </a:cubicBezTo>
                <a:cubicBezTo>
                  <a:pt x="114" y="192"/>
                  <a:pt x="113" y="191"/>
                  <a:pt x="115" y="189"/>
                </a:cubicBezTo>
                <a:cubicBezTo>
                  <a:pt x="115" y="189"/>
                  <a:pt x="115" y="189"/>
                  <a:pt x="114" y="190"/>
                </a:cubicBezTo>
                <a:cubicBezTo>
                  <a:pt x="113" y="191"/>
                  <a:pt x="114" y="189"/>
                  <a:pt x="115" y="189"/>
                </a:cubicBezTo>
                <a:cubicBezTo>
                  <a:pt x="113" y="191"/>
                  <a:pt x="111" y="192"/>
                  <a:pt x="110" y="195"/>
                </a:cubicBezTo>
                <a:close/>
                <a:moveTo>
                  <a:pt x="80" y="205"/>
                </a:moveTo>
                <a:cubicBezTo>
                  <a:pt x="79" y="207"/>
                  <a:pt x="78" y="208"/>
                  <a:pt x="78" y="209"/>
                </a:cubicBezTo>
                <a:cubicBezTo>
                  <a:pt x="79" y="208"/>
                  <a:pt x="80" y="206"/>
                  <a:pt x="80" y="205"/>
                </a:cubicBezTo>
                <a:close/>
                <a:moveTo>
                  <a:pt x="60" y="219"/>
                </a:moveTo>
                <a:cubicBezTo>
                  <a:pt x="59" y="219"/>
                  <a:pt x="59" y="220"/>
                  <a:pt x="59" y="220"/>
                </a:cubicBezTo>
                <a:cubicBezTo>
                  <a:pt x="60" y="219"/>
                  <a:pt x="59" y="220"/>
                  <a:pt x="60" y="220"/>
                </a:cubicBezTo>
                <a:cubicBezTo>
                  <a:pt x="60" y="219"/>
                  <a:pt x="60" y="219"/>
                  <a:pt x="60" y="219"/>
                </a:cubicBezTo>
                <a:close/>
                <a:moveTo>
                  <a:pt x="79" y="197"/>
                </a:moveTo>
                <a:cubicBezTo>
                  <a:pt x="80" y="196"/>
                  <a:pt x="81" y="195"/>
                  <a:pt x="81" y="193"/>
                </a:cubicBezTo>
                <a:cubicBezTo>
                  <a:pt x="81" y="195"/>
                  <a:pt x="79" y="196"/>
                  <a:pt x="79" y="197"/>
                </a:cubicBezTo>
                <a:close/>
                <a:moveTo>
                  <a:pt x="57" y="203"/>
                </a:moveTo>
                <a:cubicBezTo>
                  <a:pt x="57" y="203"/>
                  <a:pt x="57" y="204"/>
                  <a:pt x="56" y="204"/>
                </a:cubicBezTo>
                <a:cubicBezTo>
                  <a:pt x="57" y="204"/>
                  <a:pt x="57" y="203"/>
                  <a:pt x="58" y="203"/>
                </a:cubicBezTo>
                <a:cubicBezTo>
                  <a:pt x="59" y="201"/>
                  <a:pt x="57" y="204"/>
                  <a:pt x="57" y="203"/>
                </a:cubicBezTo>
                <a:close/>
                <a:moveTo>
                  <a:pt x="41" y="214"/>
                </a:moveTo>
                <a:cubicBezTo>
                  <a:pt x="42" y="213"/>
                  <a:pt x="43" y="212"/>
                  <a:pt x="43" y="211"/>
                </a:cubicBezTo>
                <a:cubicBezTo>
                  <a:pt x="43" y="212"/>
                  <a:pt x="41" y="214"/>
                  <a:pt x="41" y="214"/>
                </a:cubicBezTo>
                <a:close/>
                <a:moveTo>
                  <a:pt x="104" y="173"/>
                </a:moveTo>
                <a:cubicBezTo>
                  <a:pt x="105" y="173"/>
                  <a:pt x="105" y="173"/>
                  <a:pt x="105" y="173"/>
                </a:cubicBezTo>
                <a:cubicBezTo>
                  <a:pt x="105" y="172"/>
                  <a:pt x="105" y="172"/>
                  <a:pt x="105" y="172"/>
                </a:cubicBezTo>
                <a:cubicBezTo>
                  <a:pt x="105" y="171"/>
                  <a:pt x="104" y="173"/>
                  <a:pt x="104" y="173"/>
                </a:cubicBezTo>
                <a:close/>
                <a:moveTo>
                  <a:pt x="63" y="190"/>
                </a:moveTo>
                <a:cubicBezTo>
                  <a:pt x="63" y="191"/>
                  <a:pt x="62" y="192"/>
                  <a:pt x="62" y="192"/>
                </a:cubicBezTo>
                <a:cubicBezTo>
                  <a:pt x="62" y="193"/>
                  <a:pt x="60" y="194"/>
                  <a:pt x="60" y="196"/>
                </a:cubicBezTo>
                <a:cubicBezTo>
                  <a:pt x="61" y="195"/>
                  <a:pt x="61" y="194"/>
                  <a:pt x="63" y="193"/>
                </a:cubicBezTo>
                <a:cubicBezTo>
                  <a:pt x="63" y="192"/>
                  <a:pt x="62" y="193"/>
                  <a:pt x="62" y="193"/>
                </a:cubicBezTo>
                <a:cubicBezTo>
                  <a:pt x="62" y="192"/>
                  <a:pt x="64" y="191"/>
                  <a:pt x="63" y="190"/>
                </a:cubicBezTo>
                <a:close/>
                <a:moveTo>
                  <a:pt x="108" y="165"/>
                </a:moveTo>
                <a:cubicBezTo>
                  <a:pt x="108" y="164"/>
                  <a:pt x="107" y="165"/>
                  <a:pt x="106" y="166"/>
                </a:cubicBezTo>
                <a:cubicBezTo>
                  <a:pt x="105" y="167"/>
                  <a:pt x="107" y="165"/>
                  <a:pt x="106" y="167"/>
                </a:cubicBezTo>
                <a:cubicBezTo>
                  <a:pt x="107" y="166"/>
                  <a:pt x="107" y="166"/>
                  <a:pt x="108" y="165"/>
                </a:cubicBezTo>
                <a:close/>
                <a:moveTo>
                  <a:pt x="75" y="176"/>
                </a:moveTo>
                <a:cubicBezTo>
                  <a:pt x="74" y="178"/>
                  <a:pt x="73" y="179"/>
                  <a:pt x="72" y="180"/>
                </a:cubicBezTo>
                <a:cubicBezTo>
                  <a:pt x="72" y="180"/>
                  <a:pt x="75" y="177"/>
                  <a:pt x="75" y="176"/>
                </a:cubicBezTo>
                <a:close/>
                <a:moveTo>
                  <a:pt x="69" y="177"/>
                </a:moveTo>
                <a:cubicBezTo>
                  <a:pt x="69" y="178"/>
                  <a:pt x="68" y="178"/>
                  <a:pt x="67" y="180"/>
                </a:cubicBezTo>
                <a:cubicBezTo>
                  <a:pt x="68" y="179"/>
                  <a:pt x="69" y="178"/>
                  <a:pt x="69" y="177"/>
                </a:cubicBezTo>
                <a:close/>
                <a:moveTo>
                  <a:pt x="84" y="168"/>
                </a:moveTo>
                <a:cubicBezTo>
                  <a:pt x="85" y="168"/>
                  <a:pt x="86" y="167"/>
                  <a:pt x="87" y="166"/>
                </a:cubicBezTo>
                <a:cubicBezTo>
                  <a:pt x="86" y="167"/>
                  <a:pt x="85" y="167"/>
                  <a:pt x="84" y="168"/>
                </a:cubicBezTo>
                <a:close/>
                <a:moveTo>
                  <a:pt x="94" y="159"/>
                </a:moveTo>
                <a:cubicBezTo>
                  <a:pt x="93" y="160"/>
                  <a:pt x="93" y="160"/>
                  <a:pt x="93" y="160"/>
                </a:cubicBezTo>
                <a:cubicBezTo>
                  <a:pt x="94" y="160"/>
                  <a:pt x="94" y="159"/>
                  <a:pt x="95" y="158"/>
                </a:cubicBezTo>
                <a:cubicBezTo>
                  <a:pt x="95" y="158"/>
                  <a:pt x="94" y="158"/>
                  <a:pt x="94" y="159"/>
                </a:cubicBezTo>
                <a:close/>
                <a:moveTo>
                  <a:pt x="96" y="156"/>
                </a:moveTo>
                <a:cubicBezTo>
                  <a:pt x="97" y="156"/>
                  <a:pt x="98" y="155"/>
                  <a:pt x="98" y="154"/>
                </a:cubicBezTo>
                <a:cubicBezTo>
                  <a:pt x="99" y="154"/>
                  <a:pt x="97" y="155"/>
                  <a:pt x="96" y="156"/>
                </a:cubicBezTo>
                <a:close/>
                <a:moveTo>
                  <a:pt x="141" y="134"/>
                </a:moveTo>
                <a:cubicBezTo>
                  <a:pt x="141" y="134"/>
                  <a:pt x="141" y="134"/>
                  <a:pt x="141" y="134"/>
                </a:cubicBezTo>
                <a:cubicBezTo>
                  <a:pt x="141" y="133"/>
                  <a:pt x="142" y="133"/>
                  <a:pt x="142" y="133"/>
                </a:cubicBezTo>
                <a:cubicBezTo>
                  <a:pt x="143" y="133"/>
                  <a:pt x="142" y="132"/>
                  <a:pt x="143" y="132"/>
                </a:cubicBezTo>
                <a:cubicBezTo>
                  <a:pt x="144" y="130"/>
                  <a:pt x="142" y="133"/>
                  <a:pt x="142" y="132"/>
                </a:cubicBezTo>
                <a:cubicBezTo>
                  <a:pt x="141" y="132"/>
                  <a:pt x="139" y="135"/>
                  <a:pt x="141" y="134"/>
                </a:cubicBezTo>
                <a:close/>
                <a:moveTo>
                  <a:pt x="146" y="129"/>
                </a:moveTo>
                <a:cubicBezTo>
                  <a:pt x="145" y="129"/>
                  <a:pt x="145" y="129"/>
                  <a:pt x="145" y="129"/>
                </a:cubicBezTo>
                <a:cubicBezTo>
                  <a:pt x="144" y="130"/>
                  <a:pt x="144" y="130"/>
                  <a:pt x="143" y="131"/>
                </a:cubicBezTo>
                <a:cubicBezTo>
                  <a:pt x="144" y="131"/>
                  <a:pt x="144" y="130"/>
                  <a:pt x="144" y="130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6" y="130"/>
                  <a:pt x="146" y="129"/>
                  <a:pt x="146" y="129"/>
                </a:cubicBezTo>
                <a:close/>
                <a:moveTo>
                  <a:pt x="152" y="126"/>
                </a:moveTo>
                <a:cubicBezTo>
                  <a:pt x="151" y="126"/>
                  <a:pt x="151" y="127"/>
                  <a:pt x="150" y="128"/>
                </a:cubicBezTo>
                <a:cubicBezTo>
                  <a:pt x="151" y="127"/>
                  <a:pt x="152" y="127"/>
                  <a:pt x="152" y="126"/>
                </a:cubicBezTo>
                <a:close/>
                <a:moveTo>
                  <a:pt x="110" y="144"/>
                </a:moveTo>
                <a:cubicBezTo>
                  <a:pt x="112" y="143"/>
                  <a:pt x="111" y="142"/>
                  <a:pt x="110" y="142"/>
                </a:cubicBezTo>
                <a:cubicBezTo>
                  <a:pt x="109" y="144"/>
                  <a:pt x="110" y="143"/>
                  <a:pt x="110" y="144"/>
                </a:cubicBezTo>
                <a:close/>
                <a:moveTo>
                  <a:pt x="108" y="145"/>
                </a:moveTo>
                <a:cubicBezTo>
                  <a:pt x="109" y="143"/>
                  <a:pt x="111" y="142"/>
                  <a:pt x="111" y="141"/>
                </a:cubicBezTo>
                <a:cubicBezTo>
                  <a:pt x="110" y="142"/>
                  <a:pt x="108" y="143"/>
                  <a:pt x="108" y="145"/>
                </a:cubicBezTo>
                <a:close/>
                <a:moveTo>
                  <a:pt x="112" y="142"/>
                </a:moveTo>
                <a:cubicBezTo>
                  <a:pt x="113" y="141"/>
                  <a:pt x="114" y="140"/>
                  <a:pt x="114" y="139"/>
                </a:cubicBezTo>
                <a:cubicBezTo>
                  <a:pt x="113" y="140"/>
                  <a:pt x="113" y="141"/>
                  <a:pt x="112" y="142"/>
                </a:cubicBezTo>
                <a:cubicBezTo>
                  <a:pt x="112" y="142"/>
                  <a:pt x="112" y="141"/>
                  <a:pt x="112" y="142"/>
                </a:cubicBezTo>
                <a:close/>
                <a:moveTo>
                  <a:pt x="118" y="137"/>
                </a:moveTo>
                <a:cubicBezTo>
                  <a:pt x="117" y="139"/>
                  <a:pt x="117" y="139"/>
                  <a:pt x="117" y="139"/>
                </a:cubicBezTo>
                <a:cubicBezTo>
                  <a:pt x="119" y="137"/>
                  <a:pt x="120" y="137"/>
                  <a:pt x="118" y="137"/>
                </a:cubicBezTo>
                <a:close/>
                <a:moveTo>
                  <a:pt x="158" y="121"/>
                </a:moveTo>
                <a:cubicBezTo>
                  <a:pt x="159" y="121"/>
                  <a:pt x="160" y="120"/>
                  <a:pt x="160" y="119"/>
                </a:cubicBezTo>
                <a:cubicBezTo>
                  <a:pt x="159" y="120"/>
                  <a:pt x="158" y="120"/>
                  <a:pt x="158" y="121"/>
                </a:cubicBezTo>
                <a:close/>
                <a:moveTo>
                  <a:pt x="171" y="112"/>
                </a:moveTo>
                <a:cubicBezTo>
                  <a:pt x="173" y="109"/>
                  <a:pt x="176" y="108"/>
                  <a:pt x="177" y="106"/>
                </a:cubicBezTo>
                <a:cubicBezTo>
                  <a:pt x="175" y="108"/>
                  <a:pt x="173" y="109"/>
                  <a:pt x="171" y="111"/>
                </a:cubicBezTo>
                <a:cubicBezTo>
                  <a:pt x="171" y="111"/>
                  <a:pt x="171" y="111"/>
                  <a:pt x="171" y="110"/>
                </a:cubicBezTo>
                <a:cubicBezTo>
                  <a:pt x="169" y="111"/>
                  <a:pt x="170" y="112"/>
                  <a:pt x="171" y="112"/>
                </a:cubicBezTo>
                <a:close/>
                <a:moveTo>
                  <a:pt x="133" y="123"/>
                </a:moveTo>
                <a:cubicBezTo>
                  <a:pt x="132" y="122"/>
                  <a:pt x="131" y="125"/>
                  <a:pt x="132" y="125"/>
                </a:cubicBezTo>
                <a:cubicBezTo>
                  <a:pt x="133" y="124"/>
                  <a:pt x="132" y="123"/>
                  <a:pt x="133" y="123"/>
                </a:cubicBezTo>
                <a:close/>
                <a:moveTo>
                  <a:pt x="133" y="123"/>
                </a:moveTo>
                <a:cubicBezTo>
                  <a:pt x="134" y="123"/>
                  <a:pt x="134" y="122"/>
                  <a:pt x="135" y="121"/>
                </a:cubicBezTo>
                <a:cubicBezTo>
                  <a:pt x="134" y="121"/>
                  <a:pt x="133" y="122"/>
                  <a:pt x="133" y="123"/>
                </a:cubicBezTo>
                <a:close/>
                <a:moveTo>
                  <a:pt x="185" y="101"/>
                </a:moveTo>
                <a:cubicBezTo>
                  <a:pt x="184" y="101"/>
                  <a:pt x="183" y="101"/>
                  <a:pt x="183" y="102"/>
                </a:cubicBezTo>
                <a:cubicBezTo>
                  <a:pt x="184" y="102"/>
                  <a:pt x="184" y="102"/>
                  <a:pt x="184" y="102"/>
                </a:cubicBezTo>
                <a:cubicBezTo>
                  <a:pt x="185" y="101"/>
                  <a:pt x="184" y="101"/>
                  <a:pt x="185" y="101"/>
                </a:cubicBezTo>
                <a:close/>
                <a:moveTo>
                  <a:pt x="152" y="111"/>
                </a:moveTo>
                <a:cubicBezTo>
                  <a:pt x="152" y="110"/>
                  <a:pt x="151" y="110"/>
                  <a:pt x="152" y="109"/>
                </a:cubicBezTo>
                <a:cubicBezTo>
                  <a:pt x="151" y="110"/>
                  <a:pt x="150" y="112"/>
                  <a:pt x="152" y="111"/>
                </a:cubicBezTo>
                <a:close/>
                <a:moveTo>
                  <a:pt x="187" y="71"/>
                </a:moveTo>
                <a:cubicBezTo>
                  <a:pt x="186" y="72"/>
                  <a:pt x="186" y="73"/>
                  <a:pt x="185" y="74"/>
                </a:cubicBezTo>
                <a:cubicBezTo>
                  <a:pt x="187" y="73"/>
                  <a:pt x="187" y="72"/>
                  <a:pt x="187" y="71"/>
                </a:cubicBezTo>
                <a:close/>
                <a:moveTo>
                  <a:pt x="215" y="55"/>
                </a:moveTo>
                <a:cubicBezTo>
                  <a:pt x="216" y="55"/>
                  <a:pt x="216" y="54"/>
                  <a:pt x="217" y="54"/>
                </a:cubicBezTo>
                <a:cubicBezTo>
                  <a:pt x="218" y="54"/>
                  <a:pt x="216" y="55"/>
                  <a:pt x="216" y="55"/>
                </a:cubicBezTo>
                <a:cubicBezTo>
                  <a:pt x="217" y="55"/>
                  <a:pt x="218" y="54"/>
                  <a:pt x="219" y="53"/>
                </a:cubicBezTo>
                <a:cubicBezTo>
                  <a:pt x="218" y="54"/>
                  <a:pt x="218" y="54"/>
                  <a:pt x="217" y="53"/>
                </a:cubicBezTo>
                <a:cubicBezTo>
                  <a:pt x="218" y="52"/>
                  <a:pt x="220" y="52"/>
                  <a:pt x="221" y="51"/>
                </a:cubicBezTo>
                <a:cubicBezTo>
                  <a:pt x="220" y="51"/>
                  <a:pt x="220" y="52"/>
                  <a:pt x="219" y="52"/>
                </a:cubicBezTo>
                <a:cubicBezTo>
                  <a:pt x="217" y="53"/>
                  <a:pt x="216" y="54"/>
                  <a:pt x="215" y="54"/>
                </a:cubicBezTo>
                <a:cubicBezTo>
                  <a:pt x="215" y="55"/>
                  <a:pt x="216" y="54"/>
                  <a:pt x="215" y="55"/>
                </a:cubicBezTo>
                <a:close/>
                <a:moveTo>
                  <a:pt x="229" y="47"/>
                </a:moveTo>
                <a:cubicBezTo>
                  <a:pt x="228" y="47"/>
                  <a:pt x="227" y="49"/>
                  <a:pt x="227" y="48"/>
                </a:cubicBezTo>
                <a:cubicBezTo>
                  <a:pt x="226" y="48"/>
                  <a:pt x="226" y="49"/>
                  <a:pt x="226" y="49"/>
                </a:cubicBezTo>
                <a:cubicBezTo>
                  <a:pt x="228" y="49"/>
                  <a:pt x="228" y="49"/>
                  <a:pt x="228" y="49"/>
                </a:cubicBezTo>
                <a:cubicBezTo>
                  <a:pt x="229" y="48"/>
                  <a:pt x="229" y="48"/>
                  <a:pt x="229" y="47"/>
                </a:cubicBezTo>
                <a:close/>
                <a:moveTo>
                  <a:pt x="231" y="47"/>
                </a:moveTo>
                <a:cubicBezTo>
                  <a:pt x="231" y="47"/>
                  <a:pt x="232" y="46"/>
                  <a:pt x="233" y="45"/>
                </a:cubicBezTo>
                <a:cubicBezTo>
                  <a:pt x="232" y="45"/>
                  <a:pt x="232" y="45"/>
                  <a:pt x="232" y="45"/>
                </a:cubicBezTo>
                <a:cubicBezTo>
                  <a:pt x="231" y="46"/>
                  <a:pt x="231" y="46"/>
                  <a:pt x="231" y="46"/>
                </a:cubicBezTo>
                <a:cubicBezTo>
                  <a:pt x="231" y="46"/>
                  <a:pt x="231" y="46"/>
                  <a:pt x="230" y="47"/>
                </a:cubicBezTo>
                <a:cubicBezTo>
                  <a:pt x="231" y="47"/>
                  <a:pt x="230" y="47"/>
                  <a:pt x="231" y="47"/>
                </a:cubicBezTo>
                <a:close/>
                <a:moveTo>
                  <a:pt x="236" y="45"/>
                </a:moveTo>
                <a:cubicBezTo>
                  <a:pt x="237" y="44"/>
                  <a:pt x="238" y="44"/>
                  <a:pt x="239" y="43"/>
                </a:cubicBezTo>
                <a:cubicBezTo>
                  <a:pt x="238" y="43"/>
                  <a:pt x="237" y="45"/>
                  <a:pt x="235" y="45"/>
                </a:cubicBezTo>
                <a:cubicBezTo>
                  <a:pt x="235" y="45"/>
                  <a:pt x="236" y="45"/>
                  <a:pt x="236" y="45"/>
                </a:cubicBezTo>
                <a:close/>
                <a:moveTo>
                  <a:pt x="241" y="42"/>
                </a:moveTo>
                <a:cubicBezTo>
                  <a:pt x="241" y="42"/>
                  <a:pt x="242" y="42"/>
                  <a:pt x="242" y="41"/>
                </a:cubicBezTo>
                <a:cubicBezTo>
                  <a:pt x="242" y="41"/>
                  <a:pt x="241" y="41"/>
                  <a:pt x="241" y="41"/>
                </a:cubicBezTo>
                <a:cubicBezTo>
                  <a:pt x="240" y="42"/>
                  <a:pt x="240" y="42"/>
                  <a:pt x="241" y="42"/>
                </a:cubicBezTo>
                <a:close/>
                <a:moveTo>
                  <a:pt x="243" y="41"/>
                </a:moveTo>
                <a:cubicBezTo>
                  <a:pt x="244" y="41"/>
                  <a:pt x="243" y="41"/>
                  <a:pt x="244" y="41"/>
                </a:cubicBezTo>
                <a:cubicBezTo>
                  <a:pt x="244" y="40"/>
                  <a:pt x="243" y="40"/>
                  <a:pt x="243" y="40"/>
                </a:cubicBezTo>
                <a:cubicBezTo>
                  <a:pt x="242" y="41"/>
                  <a:pt x="242" y="41"/>
                  <a:pt x="242" y="41"/>
                </a:cubicBezTo>
                <a:cubicBezTo>
                  <a:pt x="243" y="41"/>
                  <a:pt x="242" y="41"/>
                  <a:pt x="243" y="41"/>
                </a:cubicBezTo>
                <a:close/>
                <a:moveTo>
                  <a:pt x="247" y="38"/>
                </a:moveTo>
                <a:cubicBezTo>
                  <a:pt x="246" y="39"/>
                  <a:pt x="244" y="39"/>
                  <a:pt x="243" y="39"/>
                </a:cubicBezTo>
                <a:cubicBezTo>
                  <a:pt x="243" y="40"/>
                  <a:pt x="246" y="39"/>
                  <a:pt x="247" y="38"/>
                </a:cubicBezTo>
                <a:close/>
                <a:moveTo>
                  <a:pt x="262" y="32"/>
                </a:moveTo>
                <a:cubicBezTo>
                  <a:pt x="263" y="32"/>
                  <a:pt x="264" y="31"/>
                  <a:pt x="264" y="31"/>
                </a:cubicBezTo>
                <a:cubicBezTo>
                  <a:pt x="263" y="31"/>
                  <a:pt x="263" y="32"/>
                  <a:pt x="262" y="31"/>
                </a:cubicBezTo>
                <a:cubicBezTo>
                  <a:pt x="261" y="32"/>
                  <a:pt x="261" y="33"/>
                  <a:pt x="262" y="32"/>
                </a:cubicBezTo>
                <a:close/>
                <a:moveTo>
                  <a:pt x="273" y="27"/>
                </a:moveTo>
                <a:cubicBezTo>
                  <a:pt x="272" y="28"/>
                  <a:pt x="272" y="28"/>
                  <a:pt x="272" y="28"/>
                </a:cubicBezTo>
                <a:cubicBezTo>
                  <a:pt x="273" y="28"/>
                  <a:pt x="274" y="27"/>
                  <a:pt x="275" y="27"/>
                </a:cubicBezTo>
                <a:lnTo>
                  <a:pt x="273" y="27"/>
                </a:lnTo>
                <a:close/>
                <a:moveTo>
                  <a:pt x="281" y="24"/>
                </a:moveTo>
                <a:cubicBezTo>
                  <a:pt x="280" y="24"/>
                  <a:pt x="281" y="24"/>
                  <a:pt x="280" y="25"/>
                </a:cubicBezTo>
                <a:cubicBezTo>
                  <a:pt x="280" y="25"/>
                  <a:pt x="279" y="25"/>
                  <a:pt x="278" y="26"/>
                </a:cubicBezTo>
                <a:cubicBezTo>
                  <a:pt x="280" y="25"/>
                  <a:pt x="281" y="25"/>
                  <a:pt x="282" y="24"/>
                </a:cubicBezTo>
                <a:cubicBezTo>
                  <a:pt x="283" y="24"/>
                  <a:pt x="280" y="25"/>
                  <a:pt x="281" y="24"/>
                </a:cubicBezTo>
                <a:close/>
                <a:moveTo>
                  <a:pt x="282" y="23"/>
                </a:moveTo>
                <a:cubicBezTo>
                  <a:pt x="283" y="23"/>
                  <a:pt x="284" y="22"/>
                  <a:pt x="285" y="22"/>
                </a:cubicBezTo>
                <a:cubicBezTo>
                  <a:pt x="284" y="22"/>
                  <a:pt x="283" y="22"/>
                  <a:pt x="282" y="22"/>
                </a:cubicBezTo>
                <a:cubicBezTo>
                  <a:pt x="282" y="23"/>
                  <a:pt x="283" y="22"/>
                  <a:pt x="282" y="23"/>
                </a:cubicBezTo>
                <a:close/>
                <a:moveTo>
                  <a:pt x="290" y="22"/>
                </a:moveTo>
                <a:cubicBezTo>
                  <a:pt x="292" y="21"/>
                  <a:pt x="294" y="20"/>
                  <a:pt x="296" y="20"/>
                </a:cubicBezTo>
                <a:cubicBezTo>
                  <a:pt x="297" y="19"/>
                  <a:pt x="294" y="20"/>
                  <a:pt x="293" y="20"/>
                </a:cubicBezTo>
                <a:cubicBezTo>
                  <a:pt x="292" y="20"/>
                  <a:pt x="293" y="20"/>
                  <a:pt x="291" y="21"/>
                </a:cubicBezTo>
                <a:cubicBezTo>
                  <a:pt x="289" y="21"/>
                  <a:pt x="289" y="21"/>
                  <a:pt x="288" y="21"/>
                </a:cubicBezTo>
                <a:cubicBezTo>
                  <a:pt x="288" y="22"/>
                  <a:pt x="288" y="22"/>
                  <a:pt x="290" y="22"/>
                </a:cubicBezTo>
                <a:close/>
                <a:moveTo>
                  <a:pt x="290" y="20"/>
                </a:moveTo>
                <a:cubicBezTo>
                  <a:pt x="292" y="20"/>
                  <a:pt x="293" y="19"/>
                  <a:pt x="295" y="19"/>
                </a:cubicBezTo>
                <a:cubicBezTo>
                  <a:pt x="294" y="19"/>
                  <a:pt x="291" y="19"/>
                  <a:pt x="290" y="20"/>
                </a:cubicBezTo>
                <a:close/>
                <a:moveTo>
                  <a:pt x="297" y="17"/>
                </a:moveTo>
                <a:cubicBezTo>
                  <a:pt x="298" y="17"/>
                  <a:pt x="298" y="17"/>
                  <a:pt x="299" y="17"/>
                </a:cubicBezTo>
                <a:cubicBezTo>
                  <a:pt x="300" y="17"/>
                  <a:pt x="298" y="17"/>
                  <a:pt x="299" y="16"/>
                </a:cubicBezTo>
                <a:cubicBezTo>
                  <a:pt x="298" y="16"/>
                  <a:pt x="298" y="17"/>
                  <a:pt x="297" y="17"/>
                </a:cubicBezTo>
                <a:cubicBezTo>
                  <a:pt x="298" y="17"/>
                  <a:pt x="298" y="17"/>
                  <a:pt x="297" y="17"/>
                </a:cubicBezTo>
                <a:close/>
                <a:moveTo>
                  <a:pt x="308" y="13"/>
                </a:moveTo>
                <a:cubicBezTo>
                  <a:pt x="308" y="14"/>
                  <a:pt x="308" y="14"/>
                  <a:pt x="307" y="14"/>
                </a:cubicBezTo>
                <a:cubicBezTo>
                  <a:pt x="307" y="14"/>
                  <a:pt x="308" y="14"/>
                  <a:pt x="309" y="14"/>
                </a:cubicBezTo>
                <a:cubicBezTo>
                  <a:pt x="308" y="14"/>
                  <a:pt x="309" y="13"/>
                  <a:pt x="308" y="13"/>
                </a:cubicBezTo>
                <a:close/>
                <a:moveTo>
                  <a:pt x="431" y="1"/>
                </a:moveTo>
                <a:cubicBezTo>
                  <a:pt x="430" y="1"/>
                  <a:pt x="429" y="0"/>
                  <a:pt x="427" y="0"/>
                </a:cubicBezTo>
                <a:cubicBezTo>
                  <a:pt x="426" y="0"/>
                  <a:pt x="427" y="1"/>
                  <a:pt x="426" y="1"/>
                </a:cubicBezTo>
                <a:cubicBezTo>
                  <a:pt x="428" y="1"/>
                  <a:pt x="430" y="1"/>
                  <a:pt x="431" y="1"/>
                </a:cubicBezTo>
                <a:close/>
                <a:moveTo>
                  <a:pt x="460" y="2"/>
                </a:moveTo>
                <a:cubicBezTo>
                  <a:pt x="461" y="2"/>
                  <a:pt x="462" y="2"/>
                  <a:pt x="463" y="2"/>
                </a:cubicBezTo>
                <a:cubicBezTo>
                  <a:pt x="463" y="2"/>
                  <a:pt x="461" y="1"/>
                  <a:pt x="460" y="2"/>
                </a:cubicBezTo>
                <a:close/>
                <a:moveTo>
                  <a:pt x="500" y="10"/>
                </a:moveTo>
                <a:cubicBezTo>
                  <a:pt x="498" y="9"/>
                  <a:pt x="497" y="9"/>
                  <a:pt x="495" y="9"/>
                </a:cubicBezTo>
                <a:cubicBezTo>
                  <a:pt x="495" y="9"/>
                  <a:pt x="498" y="10"/>
                  <a:pt x="500" y="10"/>
                </a:cubicBezTo>
                <a:close/>
                <a:moveTo>
                  <a:pt x="512" y="13"/>
                </a:moveTo>
                <a:cubicBezTo>
                  <a:pt x="514" y="13"/>
                  <a:pt x="517" y="14"/>
                  <a:pt x="517" y="14"/>
                </a:cubicBezTo>
                <a:cubicBezTo>
                  <a:pt x="516" y="13"/>
                  <a:pt x="513" y="13"/>
                  <a:pt x="512" y="13"/>
                </a:cubicBezTo>
                <a:close/>
                <a:moveTo>
                  <a:pt x="545" y="23"/>
                </a:moveTo>
                <a:cubicBezTo>
                  <a:pt x="546" y="24"/>
                  <a:pt x="547" y="24"/>
                  <a:pt x="548" y="25"/>
                </a:cubicBezTo>
                <a:cubicBezTo>
                  <a:pt x="549" y="25"/>
                  <a:pt x="546" y="23"/>
                  <a:pt x="545" y="23"/>
                </a:cubicBezTo>
                <a:close/>
                <a:moveTo>
                  <a:pt x="578" y="40"/>
                </a:moveTo>
                <a:cubicBezTo>
                  <a:pt x="578" y="40"/>
                  <a:pt x="577" y="39"/>
                  <a:pt x="576" y="39"/>
                </a:cubicBezTo>
                <a:cubicBezTo>
                  <a:pt x="577" y="40"/>
                  <a:pt x="576" y="40"/>
                  <a:pt x="577" y="40"/>
                </a:cubicBezTo>
                <a:cubicBezTo>
                  <a:pt x="577" y="40"/>
                  <a:pt x="578" y="40"/>
                  <a:pt x="578" y="40"/>
                </a:cubicBezTo>
                <a:close/>
                <a:moveTo>
                  <a:pt x="642" y="137"/>
                </a:moveTo>
                <a:cubicBezTo>
                  <a:pt x="644" y="139"/>
                  <a:pt x="646" y="140"/>
                  <a:pt x="648" y="142"/>
                </a:cubicBezTo>
                <a:cubicBezTo>
                  <a:pt x="647" y="141"/>
                  <a:pt x="644" y="138"/>
                  <a:pt x="642" y="137"/>
                </a:cubicBezTo>
                <a:close/>
                <a:moveTo>
                  <a:pt x="650" y="144"/>
                </a:moveTo>
                <a:cubicBezTo>
                  <a:pt x="650" y="143"/>
                  <a:pt x="649" y="143"/>
                  <a:pt x="648" y="142"/>
                </a:cubicBezTo>
                <a:cubicBezTo>
                  <a:pt x="649" y="143"/>
                  <a:pt x="649" y="144"/>
                  <a:pt x="650" y="144"/>
                </a:cubicBezTo>
                <a:close/>
                <a:moveTo>
                  <a:pt x="633" y="74"/>
                </a:moveTo>
                <a:cubicBezTo>
                  <a:pt x="635" y="75"/>
                  <a:pt x="635" y="76"/>
                  <a:pt x="637" y="77"/>
                </a:cubicBezTo>
                <a:cubicBezTo>
                  <a:pt x="636" y="75"/>
                  <a:pt x="634" y="74"/>
                  <a:pt x="632" y="73"/>
                </a:cubicBezTo>
                <a:cubicBezTo>
                  <a:pt x="633" y="74"/>
                  <a:pt x="632" y="74"/>
                  <a:pt x="633" y="74"/>
                </a:cubicBezTo>
                <a:cubicBezTo>
                  <a:pt x="633" y="74"/>
                  <a:pt x="633" y="74"/>
                  <a:pt x="633" y="74"/>
                </a:cubicBezTo>
                <a:close/>
                <a:moveTo>
                  <a:pt x="640" y="83"/>
                </a:moveTo>
                <a:cubicBezTo>
                  <a:pt x="640" y="82"/>
                  <a:pt x="642" y="83"/>
                  <a:pt x="641" y="82"/>
                </a:cubicBezTo>
                <a:cubicBezTo>
                  <a:pt x="640" y="81"/>
                  <a:pt x="640" y="82"/>
                  <a:pt x="640" y="83"/>
                </a:cubicBezTo>
                <a:close/>
                <a:moveTo>
                  <a:pt x="641" y="81"/>
                </a:moveTo>
                <a:cubicBezTo>
                  <a:pt x="641" y="80"/>
                  <a:pt x="640" y="80"/>
                  <a:pt x="639" y="79"/>
                </a:cubicBezTo>
                <a:cubicBezTo>
                  <a:pt x="639" y="79"/>
                  <a:pt x="639" y="80"/>
                  <a:pt x="640" y="80"/>
                </a:cubicBezTo>
                <a:cubicBezTo>
                  <a:pt x="641" y="81"/>
                  <a:pt x="641" y="81"/>
                  <a:pt x="641" y="81"/>
                </a:cubicBezTo>
                <a:close/>
                <a:moveTo>
                  <a:pt x="701" y="139"/>
                </a:moveTo>
                <a:cubicBezTo>
                  <a:pt x="700" y="138"/>
                  <a:pt x="700" y="138"/>
                  <a:pt x="699" y="137"/>
                </a:cubicBezTo>
                <a:cubicBezTo>
                  <a:pt x="699" y="138"/>
                  <a:pt x="699" y="137"/>
                  <a:pt x="699" y="137"/>
                </a:cubicBezTo>
                <a:cubicBezTo>
                  <a:pt x="699" y="138"/>
                  <a:pt x="700" y="138"/>
                  <a:pt x="701" y="139"/>
                </a:cubicBezTo>
                <a:close/>
                <a:moveTo>
                  <a:pt x="705" y="142"/>
                </a:moveTo>
                <a:cubicBezTo>
                  <a:pt x="704" y="141"/>
                  <a:pt x="704" y="140"/>
                  <a:pt x="703" y="141"/>
                </a:cubicBezTo>
                <a:cubicBezTo>
                  <a:pt x="704" y="141"/>
                  <a:pt x="705" y="142"/>
                  <a:pt x="705" y="142"/>
                </a:cubicBezTo>
                <a:close/>
                <a:moveTo>
                  <a:pt x="714" y="155"/>
                </a:moveTo>
                <a:cubicBezTo>
                  <a:pt x="712" y="151"/>
                  <a:pt x="709" y="149"/>
                  <a:pt x="706" y="146"/>
                </a:cubicBezTo>
                <a:cubicBezTo>
                  <a:pt x="708" y="148"/>
                  <a:pt x="710" y="151"/>
                  <a:pt x="712" y="153"/>
                </a:cubicBezTo>
                <a:cubicBezTo>
                  <a:pt x="712" y="152"/>
                  <a:pt x="713" y="154"/>
                  <a:pt x="714" y="155"/>
                </a:cubicBezTo>
                <a:close/>
                <a:moveTo>
                  <a:pt x="713" y="154"/>
                </a:moveTo>
                <a:cubicBezTo>
                  <a:pt x="713" y="155"/>
                  <a:pt x="715" y="156"/>
                  <a:pt x="715" y="157"/>
                </a:cubicBezTo>
                <a:cubicBezTo>
                  <a:pt x="715" y="156"/>
                  <a:pt x="714" y="155"/>
                  <a:pt x="713" y="154"/>
                </a:cubicBezTo>
                <a:close/>
                <a:moveTo>
                  <a:pt x="716" y="158"/>
                </a:moveTo>
                <a:cubicBezTo>
                  <a:pt x="717" y="159"/>
                  <a:pt x="718" y="161"/>
                  <a:pt x="719" y="162"/>
                </a:cubicBezTo>
                <a:cubicBezTo>
                  <a:pt x="719" y="161"/>
                  <a:pt x="717" y="159"/>
                  <a:pt x="716" y="158"/>
                </a:cubicBezTo>
                <a:close/>
                <a:moveTo>
                  <a:pt x="718" y="162"/>
                </a:moveTo>
                <a:cubicBezTo>
                  <a:pt x="719" y="163"/>
                  <a:pt x="719" y="164"/>
                  <a:pt x="719" y="165"/>
                </a:cubicBezTo>
                <a:cubicBezTo>
                  <a:pt x="720" y="165"/>
                  <a:pt x="721" y="166"/>
                  <a:pt x="721" y="165"/>
                </a:cubicBezTo>
                <a:cubicBezTo>
                  <a:pt x="720" y="165"/>
                  <a:pt x="719" y="163"/>
                  <a:pt x="718" y="162"/>
                </a:cubicBezTo>
                <a:close/>
                <a:moveTo>
                  <a:pt x="726" y="163"/>
                </a:moveTo>
                <a:cubicBezTo>
                  <a:pt x="726" y="162"/>
                  <a:pt x="726" y="162"/>
                  <a:pt x="725" y="161"/>
                </a:cubicBezTo>
                <a:cubicBezTo>
                  <a:pt x="725" y="161"/>
                  <a:pt x="725" y="161"/>
                  <a:pt x="725" y="161"/>
                </a:cubicBezTo>
                <a:cubicBezTo>
                  <a:pt x="724" y="161"/>
                  <a:pt x="725" y="163"/>
                  <a:pt x="726" y="163"/>
                </a:cubicBezTo>
                <a:close/>
                <a:moveTo>
                  <a:pt x="731" y="178"/>
                </a:moveTo>
                <a:cubicBezTo>
                  <a:pt x="730" y="176"/>
                  <a:pt x="731" y="179"/>
                  <a:pt x="732" y="178"/>
                </a:cubicBezTo>
                <a:cubicBezTo>
                  <a:pt x="732" y="177"/>
                  <a:pt x="730" y="177"/>
                  <a:pt x="730" y="176"/>
                </a:cubicBezTo>
                <a:cubicBezTo>
                  <a:pt x="730" y="176"/>
                  <a:pt x="730" y="178"/>
                  <a:pt x="730" y="176"/>
                </a:cubicBezTo>
                <a:cubicBezTo>
                  <a:pt x="729" y="176"/>
                  <a:pt x="729" y="176"/>
                  <a:pt x="729" y="176"/>
                </a:cubicBezTo>
                <a:cubicBezTo>
                  <a:pt x="730" y="177"/>
                  <a:pt x="730" y="177"/>
                  <a:pt x="730" y="177"/>
                </a:cubicBezTo>
                <a:cubicBezTo>
                  <a:pt x="730" y="178"/>
                  <a:pt x="732" y="181"/>
                  <a:pt x="734" y="182"/>
                </a:cubicBezTo>
                <a:cubicBezTo>
                  <a:pt x="734" y="182"/>
                  <a:pt x="734" y="182"/>
                  <a:pt x="734" y="182"/>
                </a:cubicBezTo>
                <a:cubicBezTo>
                  <a:pt x="733" y="181"/>
                  <a:pt x="732" y="179"/>
                  <a:pt x="731" y="178"/>
                </a:cubicBezTo>
                <a:close/>
                <a:moveTo>
                  <a:pt x="728" y="166"/>
                </a:moveTo>
                <a:cubicBezTo>
                  <a:pt x="729" y="168"/>
                  <a:pt x="731" y="170"/>
                  <a:pt x="732" y="171"/>
                </a:cubicBezTo>
                <a:cubicBezTo>
                  <a:pt x="731" y="169"/>
                  <a:pt x="730" y="168"/>
                  <a:pt x="728" y="166"/>
                </a:cubicBezTo>
                <a:close/>
                <a:moveTo>
                  <a:pt x="737" y="187"/>
                </a:moveTo>
                <a:cubicBezTo>
                  <a:pt x="737" y="186"/>
                  <a:pt x="736" y="185"/>
                  <a:pt x="735" y="184"/>
                </a:cubicBezTo>
                <a:cubicBezTo>
                  <a:pt x="735" y="185"/>
                  <a:pt x="735" y="185"/>
                  <a:pt x="735" y="187"/>
                </a:cubicBezTo>
                <a:cubicBezTo>
                  <a:pt x="736" y="186"/>
                  <a:pt x="736" y="186"/>
                  <a:pt x="737" y="187"/>
                </a:cubicBezTo>
                <a:close/>
                <a:moveTo>
                  <a:pt x="737" y="186"/>
                </a:moveTo>
                <a:cubicBezTo>
                  <a:pt x="737" y="187"/>
                  <a:pt x="738" y="188"/>
                  <a:pt x="739" y="190"/>
                </a:cubicBezTo>
                <a:cubicBezTo>
                  <a:pt x="738" y="188"/>
                  <a:pt x="738" y="187"/>
                  <a:pt x="737" y="186"/>
                </a:cubicBezTo>
                <a:close/>
                <a:moveTo>
                  <a:pt x="745" y="199"/>
                </a:moveTo>
                <a:cubicBezTo>
                  <a:pt x="744" y="197"/>
                  <a:pt x="742" y="195"/>
                  <a:pt x="741" y="193"/>
                </a:cubicBezTo>
                <a:cubicBezTo>
                  <a:pt x="740" y="193"/>
                  <a:pt x="744" y="197"/>
                  <a:pt x="744" y="199"/>
                </a:cubicBezTo>
                <a:cubicBezTo>
                  <a:pt x="745" y="199"/>
                  <a:pt x="744" y="198"/>
                  <a:pt x="745" y="199"/>
                </a:cubicBezTo>
                <a:close/>
                <a:moveTo>
                  <a:pt x="741" y="192"/>
                </a:moveTo>
                <a:cubicBezTo>
                  <a:pt x="742" y="194"/>
                  <a:pt x="744" y="196"/>
                  <a:pt x="745" y="198"/>
                </a:cubicBezTo>
                <a:cubicBezTo>
                  <a:pt x="745" y="196"/>
                  <a:pt x="743" y="194"/>
                  <a:pt x="741" y="192"/>
                </a:cubicBezTo>
                <a:close/>
                <a:moveTo>
                  <a:pt x="745" y="196"/>
                </a:moveTo>
                <a:cubicBezTo>
                  <a:pt x="745" y="196"/>
                  <a:pt x="747" y="198"/>
                  <a:pt x="747" y="199"/>
                </a:cubicBezTo>
                <a:cubicBezTo>
                  <a:pt x="747" y="198"/>
                  <a:pt x="746" y="197"/>
                  <a:pt x="745" y="196"/>
                </a:cubicBezTo>
                <a:close/>
                <a:moveTo>
                  <a:pt x="749" y="203"/>
                </a:moveTo>
                <a:cubicBezTo>
                  <a:pt x="747" y="201"/>
                  <a:pt x="747" y="199"/>
                  <a:pt x="746" y="198"/>
                </a:cubicBezTo>
                <a:cubicBezTo>
                  <a:pt x="746" y="199"/>
                  <a:pt x="747" y="201"/>
                  <a:pt x="749" y="203"/>
                </a:cubicBezTo>
                <a:close/>
                <a:moveTo>
                  <a:pt x="750" y="207"/>
                </a:moveTo>
                <a:cubicBezTo>
                  <a:pt x="749" y="205"/>
                  <a:pt x="751" y="207"/>
                  <a:pt x="751" y="208"/>
                </a:cubicBezTo>
                <a:cubicBezTo>
                  <a:pt x="751" y="209"/>
                  <a:pt x="750" y="208"/>
                  <a:pt x="750" y="207"/>
                </a:cubicBezTo>
                <a:cubicBezTo>
                  <a:pt x="749" y="208"/>
                  <a:pt x="751" y="208"/>
                  <a:pt x="751" y="209"/>
                </a:cubicBezTo>
                <a:cubicBezTo>
                  <a:pt x="752" y="210"/>
                  <a:pt x="755" y="213"/>
                  <a:pt x="756" y="215"/>
                </a:cubicBezTo>
                <a:cubicBezTo>
                  <a:pt x="757" y="215"/>
                  <a:pt x="754" y="211"/>
                  <a:pt x="753" y="211"/>
                </a:cubicBezTo>
                <a:cubicBezTo>
                  <a:pt x="754" y="211"/>
                  <a:pt x="752" y="209"/>
                  <a:pt x="753" y="209"/>
                </a:cubicBezTo>
                <a:cubicBezTo>
                  <a:pt x="751" y="207"/>
                  <a:pt x="749" y="206"/>
                  <a:pt x="747" y="203"/>
                </a:cubicBezTo>
                <a:cubicBezTo>
                  <a:pt x="747" y="204"/>
                  <a:pt x="748" y="206"/>
                  <a:pt x="750" y="207"/>
                </a:cubicBezTo>
                <a:close/>
                <a:moveTo>
                  <a:pt x="755" y="215"/>
                </a:moveTo>
                <a:cubicBezTo>
                  <a:pt x="755" y="214"/>
                  <a:pt x="755" y="215"/>
                  <a:pt x="755" y="216"/>
                </a:cubicBezTo>
                <a:cubicBezTo>
                  <a:pt x="755" y="217"/>
                  <a:pt x="756" y="217"/>
                  <a:pt x="757" y="218"/>
                </a:cubicBezTo>
                <a:cubicBezTo>
                  <a:pt x="757" y="218"/>
                  <a:pt x="757" y="218"/>
                  <a:pt x="757" y="218"/>
                </a:cubicBezTo>
                <a:cubicBezTo>
                  <a:pt x="757" y="216"/>
                  <a:pt x="757" y="216"/>
                  <a:pt x="757" y="216"/>
                </a:cubicBezTo>
                <a:cubicBezTo>
                  <a:pt x="756" y="216"/>
                  <a:pt x="756" y="217"/>
                  <a:pt x="755" y="215"/>
                </a:cubicBezTo>
                <a:close/>
                <a:moveTo>
                  <a:pt x="756" y="219"/>
                </a:moveTo>
                <a:cubicBezTo>
                  <a:pt x="756" y="220"/>
                  <a:pt x="758" y="222"/>
                  <a:pt x="757" y="220"/>
                </a:cubicBezTo>
                <a:cubicBezTo>
                  <a:pt x="757" y="219"/>
                  <a:pt x="757" y="219"/>
                  <a:pt x="756" y="219"/>
                </a:cubicBezTo>
                <a:close/>
                <a:moveTo>
                  <a:pt x="760" y="223"/>
                </a:moveTo>
                <a:cubicBezTo>
                  <a:pt x="760" y="222"/>
                  <a:pt x="759" y="221"/>
                  <a:pt x="758" y="220"/>
                </a:cubicBezTo>
                <a:cubicBezTo>
                  <a:pt x="757" y="220"/>
                  <a:pt x="759" y="222"/>
                  <a:pt x="759" y="222"/>
                </a:cubicBezTo>
                <a:cubicBezTo>
                  <a:pt x="759" y="222"/>
                  <a:pt x="759" y="222"/>
                  <a:pt x="760" y="223"/>
                </a:cubicBezTo>
                <a:close/>
                <a:moveTo>
                  <a:pt x="6" y="330"/>
                </a:moveTo>
                <a:cubicBezTo>
                  <a:pt x="5" y="330"/>
                  <a:pt x="5" y="331"/>
                  <a:pt x="5" y="332"/>
                </a:cubicBezTo>
                <a:cubicBezTo>
                  <a:pt x="3" y="334"/>
                  <a:pt x="2" y="337"/>
                  <a:pt x="1" y="338"/>
                </a:cubicBezTo>
                <a:cubicBezTo>
                  <a:pt x="1" y="339"/>
                  <a:pt x="3" y="337"/>
                  <a:pt x="3" y="336"/>
                </a:cubicBezTo>
                <a:cubicBezTo>
                  <a:pt x="3" y="338"/>
                  <a:pt x="2" y="338"/>
                  <a:pt x="2" y="340"/>
                </a:cubicBezTo>
                <a:cubicBezTo>
                  <a:pt x="1" y="340"/>
                  <a:pt x="2" y="339"/>
                  <a:pt x="1" y="340"/>
                </a:cubicBezTo>
                <a:cubicBezTo>
                  <a:pt x="1" y="340"/>
                  <a:pt x="0" y="341"/>
                  <a:pt x="0" y="341"/>
                </a:cubicBezTo>
                <a:cubicBezTo>
                  <a:pt x="1" y="339"/>
                  <a:pt x="2" y="343"/>
                  <a:pt x="1" y="340"/>
                </a:cubicBezTo>
                <a:cubicBezTo>
                  <a:pt x="3" y="338"/>
                  <a:pt x="4" y="335"/>
                  <a:pt x="6" y="333"/>
                </a:cubicBezTo>
                <a:cubicBezTo>
                  <a:pt x="6" y="331"/>
                  <a:pt x="6" y="331"/>
                  <a:pt x="7" y="331"/>
                </a:cubicBezTo>
                <a:cubicBezTo>
                  <a:pt x="7" y="330"/>
                  <a:pt x="6" y="331"/>
                  <a:pt x="6" y="330"/>
                </a:cubicBezTo>
                <a:cubicBezTo>
                  <a:pt x="7" y="329"/>
                  <a:pt x="7" y="330"/>
                  <a:pt x="7" y="329"/>
                </a:cubicBezTo>
                <a:cubicBezTo>
                  <a:pt x="7" y="329"/>
                  <a:pt x="7" y="328"/>
                  <a:pt x="7" y="326"/>
                </a:cubicBezTo>
                <a:cubicBezTo>
                  <a:pt x="7" y="327"/>
                  <a:pt x="7" y="328"/>
                  <a:pt x="6" y="330"/>
                </a:cubicBezTo>
                <a:close/>
                <a:moveTo>
                  <a:pt x="19" y="313"/>
                </a:moveTo>
                <a:cubicBezTo>
                  <a:pt x="19" y="314"/>
                  <a:pt x="18" y="315"/>
                  <a:pt x="18" y="316"/>
                </a:cubicBezTo>
                <a:cubicBezTo>
                  <a:pt x="19" y="315"/>
                  <a:pt x="19" y="313"/>
                  <a:pt x="20" y="312"/>
                </a:cubicBezTo>
                <a:cubicBezTo>
                  <a:pt x="19" y="313"/>
                  <a:pt x="20" y="312"/>
                  <a:pt x="19" y="313"/>
                </a:cubicBezTo>
                <a:close/>
                <a:moveTo>
                  <a:pt x="150" y="113"/>
                </a:moveTo>
                <a:cubicBezTo>
                  <a:pt x="150" y="113"/>
                  <a:pt x="150" y="113"/>
                  <a:pt x="149" y="113"/>
                </a:cubicBezTo>
                <a:cubicBezTo>
                  <a:pt x="150" y="113"/>
                  <a:pt x="150" y="113"/>
                  <a:pt x="150" y="113"/>
                </a:cubicBezTo>
                <a:cubicBezTo>
                  <a:pt x="150" y="113"/>
                  <a:pt x="150" y="113"/>
                  <a:pt x="150" y="113"/>
                </a:cubicBezTo>
                <a:close/>
                <a:moveTo>
                  <a:pt x="83" y="234"/>
                </a:moveTo>
                <a:cubicBezTo>
                  <a:pt x="83" y="235"/>
                  <a:pt x="82" y="235"/>
                  <a:pt x="82" y="236"/>
                </a:cubicBezTo>
                <a:cubicBezTo>
                  <a:pt x="82" y="235"/>
                  <a:pt x="83" y="235"/>
                  <a:pt x="83" y="234"/>
                </a:cubicBezTo>
                <a:close/>
                <a:moveTo>
                  <a:pt x="72" y="249"/>
                </a:moveTo>
                <a:cubicBezTo>
                  <a:pt x="72" y="250"/>
                  <a:pt x="69" y="252"/>
                  <a:pt x="68" y="254"/>
                </a:cubicBezTo>
                <a:cubicBezTo>
                  <a:pt x="71" y="251"/>
                  <a:pt x="73" y="248"/>
                  <a:pt x="75" y="245"/>
                </a:cubicBezTo>
                <a:cubicBezTo>
                  <a:pt x="75" y="244"/>
                  <a:pt x="74" y="246"/>
                  <a:pt x="74" y="246"/>
                </a:cubicBezTo>
                <a:cubicBezTo>
                  <a:pt x="73" y="247"/>
                  <a:pt x="73" y="248"/>
                  <a:pt x="72" y="249"/>
                </a:cubicBezTo>
                <a:close/>
                <a:moveTo>
                  <a:pt x="150" y="113"/>
                </a:moveTo>
                <a:cubicBezTo>
                  <a:pt x="150" y="113"/>
                  <a:pt x="151" y="112"/>
                  <a:pt x="151" y="112"/>
                </a:cubicBezTo>
                <a:cubicBezTo>
                  <a:pt x="151" y="111"/>
                  <a:pt x="150" y="112"/>
                  <a:pt x="150" y="113"/>
                </a:cubicBezTo>
                <a:close/>
                <a:moveTo>
                  <a:pt x="165" y="89"/>
                </a:moveTo>
                <a:cubicBezTo>
                  <a:pt x="165" y="89"/>
                  <a:pt x="166" y="88"/>
                  <a:pt x="166" y="89"/>
                </a:cubicBezTo>
                <a:cubicBezTo>
                  <a:pt x="168" y="86"/>
                  <a:pt x="172" y="84"/>
                  <a:pt x="175" y="82"/>
                </a:cubicBezTo>
                <a:cubicBezTo>
                  <a:pt x="172" y="83"/>
                  <a:pt x="169" y="85"/>
                  <a:pt x="167" y="87"/>
                </a:cubicBezTo>
                <a:cubicBezTo>
                  <a:pt x="166" y="87"/>
                  <a:pt x="167" y="87"/>
                  <a:pt x="167" y="87"/>
                </a:cubicBezTo>
                <a:cubicBezTo>
                  <a:pt x="167" y="88"/>
                  <a:pt x="166" y="88"/>
                  <a:pt x="165" y="89"/>
                </a:cubicBezTo>
                <a:close/>
                <a:moveTo>
                  <a:pt x="46" y="284"/>
                </a:moveTo>
                <a:cubicBezTo>
                  <a:pt x="45" y="284"/>
                  <a:pt x="44" y="285"/>
                  <a:pt x="44" y="286"/>
                </a:cubicBezTo>
                <a:cubicBezTo>
                  <a:pt x="45" y="286"/>
                  <a:pt x="45" y="284"/>
                  <a:pt x="46" y="284"/>
                </a:cubicBezTo>
                <a:close/>
                <a:moveTo>
                  <a:pt x="75" y="235"/>
                </a:moveTo>
                <a:cubicBezTo>
                  <a:pt x="75" y="234"/>
                  <a:pt x="75" y="235"/>
                  <a:pt x="74" y="236"/>
                </a:cubicBezTo>
                <a:cubicBezTo>
                  <a:pt x="74" y="237"/>
                  <a:pt x="74" y="237"/>
                  <a:pt x="74" y="237"/>
                </a:cubicBezTo>
                <a:cubicBezTo>
                  <a:pt x="74" y="237"/>
                  <a:pt x="74" y="236"/>
                  <a:pt x="75" y="236"/>
                </a:cubicBezTo>
                <a:cubicBezTo>
                  <a:pt x="75" y="236"/>
                  <a:pt x="75" y="236"/>
                  <a:pt x="75" y="235"/>
                </a:cubicBezTo>
                <a:close/>
                <a:moveTo>
                  <a:pt x="35" y="265"/>
                </a:moveTo>
                <a:cubicBezTo>
                  <a:pt x="36" y="264"/>
                  <a:pt x="35" y="265"/>
                  <a:pt x="35" y="264"/>
                </a:cubicBezTo>
                <a:cubicBezTo>
                  <a:pt x="34" y="265"/>
                  <a:pt x="35" y="265"/>
                  <a:pt x="34" y="266"/>
                </a:cubicBezTo>
                <a:cubicBezTo>
                  <a:pt x="33" y="268"/>
                  <a:pt x="35" y="265"/>
                  <a:pt x="35" y="265"/>
                </a:cubicBezTo>
                <a:close/>
                <a:moveTo>
                  <a:pt x="52" y="251"/>
                </a:moveTo>
                <a:cubicBezTo>
                  <a:pt x="52" y="250"/>
                  <a:pt x="51" y="252"/>
                  <a:pt x="51" y="252"/>
                </a:cubicBezTo>
                <a:cubicBezTo>
                  <a:pt x="51" y="253"/>
                  <a:pt x="51" y="253"/>
                  <a:pt x="51" y="253"/>
                </a:cubicBezTo>
                <a:cubicBezTo>
                  <a:pt x="51" y="252"/>
                  <a:pt x="52" y="252"/>
                  <a:pt x="52" y="251"/>
                </a:cubicBezTo>
                <a:close/>
                <a:moveTo>
                  <a:pt x="47" y="254"/>
                </a:moveTo>
                <a:cubicBezTo>
                  <a:pt x="46" y="254"/>
                  <a:pt x="47" y="253"/>
                  <a:pt x="46" y="254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6" y="255"/>
                  <a:pt x="46" y="254"/>
                  <a:pt x="47" y="254"/>
                </a:cubicBezTo>
                <a:cubicBezTo>
                  <a:pt x="47" y="253"/>
                  <a:pt x="47" y="254"/>
                  <a:pt x="47" y="254"/>
                </a:cubicBezTo>
                <a:close/>
                <a:moveTo>
                  <a:pt x="86" y="226"/>
                </a:moveTo>
                <a:cubicBezTo>
                  <a:pt x="87" y="225"/>
                  <a:pt x="86" y="225"/>
                  <a:pt x="86" y="225"/>
                </a:cubicBezTo>
                <a:cubicBezTo>
                  <a:pt x="87" y="224"/>
                  <a:pt x="87" y="225"/>
                  <a:pt x="87" y="224"/>
                </a:cubicBezTo>
                <a:cubicBezTo>
                  <a:pt x="88" y="222"/>
                  <a:pt x="89" y="221"/>
                  <a:pt x="90" y="220"/>
                </a:cubicBezTo>
                <a:cubicBezTo>
                  <a:pt x="90" y="219"/>
                  <a:pt x="90" y="219"/>
                  <a:pt x="90" y="219"/>
                </a:cubicBezTo>
                <a:cubicBezTo>
                  <a:pt x="90" y="220"/>
                  <a:pt x="88" y="222"/>
                  <a:pt x="86" y="224"/>
                </a:cubicBezTo>
                <a:cubicBezTo>
                  <a:pt x="86" y="225"/>
                  <a:pt x="85" y="226"/>
                  <a:pt x="86" y="226"/>
                </a:cubicBezTo>
                <a:close/>
                <a:moveTo>
                  <a:pt x="43" y="255"/>
                </a:moveTo>
                <a:cubicBezTo>
                  <a:pt x="45" y="251"/>
                  <a:pt x="46" y="249"/>
                  <a:pt x="48" y="245"/>
                </a:cubicBezTo>
                <a:cubicBezTo>
                  <a:pt x="48" y="246"/>
                  <a:pt x="47" y="247"/>
                  <a:pt x="47" y="246"/>
                </a:cubicBezTo>
                <a:cubicBezTo>
                  <a:pt x="46" y="247"/>
                  <a:pt x="47" y="247"/>
                  <a:pt x="46" y="248"/>
                </a:cubicBezTo>
                <a:cubicBezTo>
                  <a:pt x="46" y="248"/>
                  <a:pt x="43" y="252"/>
                  <a:pt x="44" y="251"/>
                </a:cubicBezTo>
                <a:cubicBezTo>
                  <a:pt x="43" y="251"/>
                  <a:pt x="43" y="254"/>
                  <a:pt x="43" y="255"/>
                </a:cubicBezTo>
                <a:close/>
                <a:moveTo>
                  <a:pt x="103" y="210"/>
                </a:moveTo>
                <a:cubicBezTo>
                  <a:pt x="99" y="215"/>
                  <a:pt x="99" y="215"/>
                  <a:pt x="99" y="215"/>
                </a:cubicBezTo>
                <a:cubicBezTo>
                  <a:pt x="100" y="215"/>
                  <a:pt x="102" y="212"/>
                  <a:pt x="103" y="210"/>
                </a:cubicBezTo>
                <a:close/>
                <a:moveTo>
                  <a:pt x="5" y="281"/>
                </a:moveTo>
                <a:cubicBezTo>
                  <a:pt x="5" y="281"/>
                  <a:pt x="5" y="282"/>
                  <a:pt x="4" y="282"/>
                </a:cubicBezTo>
                <a:cubicBezTo>
                  <a:pt x="5" y="282"/>
                  <a:pt x="4" y="283"/>
                  <a:pt x="4" y="284"/>
                </a:cubicBezTo>
                <a:cubicBezTo>
                  <a:pt x="5" y="282"/>
                  <a:pt x="5" y="282"/>
                  <a:pt x="5" y="281"/>
                </a:cubicBezTo>
                <a:close/>
                <a:moveTo>
                  <a:pt x="48" y="248"/>
                </a:moveTo>
                <a:cubicBezTo>
                  <a:pt x="48" y="246"/>
                  <a:pt x="49" y="246"/>
                  <a:pt x="49" y="244"/>
                </a:cubicBezTo>
                <a:cubicBezTo>
                  <a:pt x="48" y="245"/>
                  <a:pt x="48" y="246"/>
                  <a:pt x="48" y="248"/>
                </a:cubicBezTo>
                <a:close/>
                <a:moveTo>
                  <a:pt x="94" y="213"/>
                </a:moveTo>
                <a:cubicBezTo>
                  <a:pt x="94" y="212"/>
                  <a:pt x="93" y="214"/>
                  <a:pt x="92" y="214"/>
                </a:cubicBezTo>
                <a:cubicBezTo>
                  <a:pt x="92" y="215"/>
                  <a:pt x="92" y="214"/>
                  <a:pt x="92" y="215"/>
                </a:cubicBezTo>
                <a:cubicBezTo>
                  <a:pt x="93" y="214"/>
                  <a:pt x="93" y="214"/>
                  <a:pt x="94" y="213"/>
                </a:cubicBezTo>
                <a:close/>
                <a:moveTo>
                  <a:pt x="25" y="257"/>
                </a:moveTo>
                <a:cubicBezTo>
                  <a:pt x="26" y="256"/>
                  <a:pt x="26" y="256"/>
                  <a:pt x="27" y="256"/>
                </a:cubicBezTo>
                <a:cubicBezTo>
                  <a:pt x="27" y="255"/>
                  <a:pt x="27" y="256"/>
                  <a:pt x="27" y="256"/>
                </a:cubicBezTo>
                <a:cubicBezTo>
                  <a:pt x="27" y="255"/>
                  <a:pt x="27" y="254"/>
                  <a:pt x="27" y="254"/>
                </a:cubicBezTo>
                <a:cubicBezTo>
                  <a:pt x="27" y="255"/>
                  <a:pt x="26" y="256"/>
                  <a:pt x="25" y="257"/>
                </a:cubicBezTo>
                <a:close/>
                <a:moveTo>
                  <a:pt x="55" y="226"/>
                </a:moveTo>
                <a:cubicBezTo>
                  <a:pt x="55" y="225"/>
                  <a:pt x="55" y="225"/>
                  <a:pt x="55" y="224"/>
                </a:cubicBezTo>
                <a:cubicBezTo>
                  <a:pt x="55" y="226"/>
                  <a:pt x="53" y="228"/>
                  <a:pt x="53" y="228"/>
                </a:cubicBezTo>
                <a:cubicBezTo>
                  <a:pt x="54" y="227"/>
                  <a:pt x="54" y="227"/>
                  <a:pt x="55" y="226"/>
                </a:cubicBezTo>
                <a:close/>
                <a:moveTo>
                  <a:pt x="117" y="186"/>
                </a:moveTo>
                <a:cubicBezTo>
                  <a:pt x="117" y="187"/>
                  <a:pt x="117" y="188"/>
                  <a:pt x="116" y="188"/>
                </a:cubicBezTo>
                <a:cubicBezTo>
                  <a:pt x="116" y="188"/>
                  <a:pt x="115" y="189"/>
                  <a:pt x="117" y="189"/>
                </a:cubicBezTo>
                <a:cubicBezTo>
                  <a:pt x="117" y="188"/>
                  <a:pt x="117" y="187"/>
                  <a:pt x="118" y="187"/>
                </a:cubicBezTo>
                <a:cubicBezTo>
                  <a:pt x="118" y="186"/>
                  <a:pt x="117" y="188"/>
                  <a:pt x="117" y="188"/>
                </a:cubicBezTo>
                <a:cubicBezTo>
                  <a:pt x="116" y="188"/>
                  <a:pt x="118" y="186"/>
                  <a:pt x="117" y="186"/>
                </a:cubicBezTo>
                <a:close/>
                <a:moveTo>
                  <a:pt x="121" y="184"/>
                </a:moveTo>
                <a:cubicBezTo>
                  <a:pt x="122" y="183"/>
                  <a:pt x="123" y="181"/>
                  <a:pt x="124" y="181"/>
                </a:cubicBezTo>
                <a:cubicBezTo>
                  <a:pt x="125" y="180"/>
                  <a:pt x="123" y="181"/>
                  <a:pt x="124" y="180"/>
                </a:cubicBezTo>
                <a:cubicBezTo>
                  <a:pt x="123" y="182"/>
                  <a:pt x="122" y="183"/>
                  <a:pt x="121" y="184"/>
                </a:cubicBezTo>
                <a:close/>
                <a:moveTo>
                  <a:pt x="126" y="177"/>
                </a:moveTo>
                <a:cubicBezTo>
                  <a:pt x="125" y="178"/>
                  <a:pt x="125" y="178"/>
                  <a:pt x="125" y="178"/>
                </a:cubicBezTo>
                <a:cubicBezTo>
                  <a:pt x="125" y="179"/>
                  <a:pt x="125" y="178"/>
                  <a:pt x="124" y="179"/>
                </a:cubicBezTo>
                <a:cubicBezTo>
                  <a:pt x="123" y="180"/>
                  <a:pt x="122" y="182"/>
                  <a:pt x="120" y="183"/>
                </a:cubicBezTo>
                <a:cubicBezTo>
                  <a:pt x="121" y="183"/>
                  <a:pt x="123" y="180"/>
                  <a:pt x="124" y="180"/>
                </a:cubicBezTo>
                <a:cubicBezTo>
                  <a:pt x="125" y="179"/>
                  <a:pt x="126" y="178"/>
                  <a:pt x="127" y="178"/>
                </a:cubicBezTo>
                <a:cubicBezTo>
                  <a:pt x="128" y="176"/>
                  <a:pt x="128" y="176"/>
                  <a:pt x="129" y="175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177"/>
                  <a:pt x="128" y="176"/>
                  <a:pt x="127" y="176"/>
                </a:cubicBezTo>
                <a:cubicBezTo>
                  <a:pt x="127" y="177"/>
                  <a:pt x="127" y="177"/>
                  <a:pt x="127" y="177"/>
                </a:cubicBezTo>
                <a:cubicBezTo>
                  <a:pt x="126" y="177"/>
                  <a:pt x="127" y="176"/>
                  <a:pt x="126" y="177"/>
                </a:cubicBezTo>
                <a:close/>
                <a:moveTo>
                  <a:pt x="37" y="219"/>
                </a:moveTo>
                <a:cubicBezTo>
                  <a:pt x="37" y="219"/>
                  <a:pt x="38" y="218"/>
                  <a:pt x="38" y="219"/>
                </a:cubicBezTo>
                <a:cubicBezTo>
                  <a:pt x="38" y="218"/>
                  <a:pt x="38" y="218"/>
                  <a:pt x="38" y="217"/>
                </a:cubicBezTo>
                <a:cubicBezTo>
                  <a:pt x="38" y="218"/>
                  <a:pt x="37" y="219"/>
                  <a:pt x="37" y="219"/>
                </a:cubicBezTo>
                <a:cubicBezTo>
                  <a:pt x="37" y="220"/>
                  <a:pt x="37" y="219"/>
                  <a:pt x="37" y="219"/>
                </a:cubicBezTo>
                <a:close/>
                <a:moveTo>
                  <a:pt x="61" y="191"/>
                </a:moveTo>
                <a:cubicBezTo>
                  <a:pt x="60" y="192"/>
                  <a:pt x="60" y="194"/>
                  <a:pt x="59" y="195"/>
                </a:cubicBezTo>
                <a:cubicBezTo>
                  <a:pt x="59" y="195"/>
                  <a:pt x="62" y="192"/>
                  <a:pt x="63" y="190"/>
                </a:cubicBezTo>
                <a:cubicBezTo>
                  <a:pt x="62" y="190"/>
                  <a:pt x="61" y="192"/>
                  <a:pt x="61" y="191"/>
                </a:cubicBezTo>
                <a:close/>
                <a:moveTo>
                  <a:pt x="71" y="181"/>
                </a:moveTo>
                <a:cubicBezTo>
                  <a:pt x="70" y="183"/>
                  <a:pt x="72" y="181"/>
                  <a:pt x="71" y="182"/>
                </a:cubicBezTo>
                <a:cubicBezTo>
                  <a:pt x="72" y="181"/>
                  <a:pt x="73" y="181"/>
                  <a:pt x="74" y="179"/>
                </a:cubicBezTo>
                <a:cubicBezTo>
                  <a:pt x="73" y="179"/>
                  <a:pt x="71" y="182"/>
                  <a:pt x="71" y="181"/>
                </a:cubicBezTo>
                <a:close/>
                <a:moveTo>
                  <a:pt x="127" y="146"/>
                </a:moveTo>
                <a:cubicBezTo>
                  <a:pt x="127" y="147"/>
                  <a:pt x="128" y="146"/>
                  <a:pt x="128" y="145"/>
                </a:cubicBezTo>
                <a:cubicBezTo>
                  <a:pt x="129" y="145"/>
                  <a:pt x="128" y="145"/>
                  <a:pt x="129" y="145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129" y="145"/>
                  <a:pt x="128" y="146"/>
                  <a:pt x="128" y="146"/>
                </a:cubicBezTo>
                <a:cubicBezTo>
                  <a:pt x="127" y="146"/>
                  <a:pt x="128" y="146"/>
                  <a:pt x="127" y="146"/>
                </a:cubicBezTo>
                <a:close/>
                <a:moveTo>
                  <a:pt x="98" y="153"/>
                </a:moveTo>
                <a:cubicBezTo>
                  <a:pt x="98" y="153"/>
                  <a:pt x="98" y="153"/>
                  <a:pt x="97" y="154"/>
                </a:cubicBezTo>
                <a:cubicBezTo>
                  <a:pt x="98" y="154"/>
                  <a:pt x="100" y="152"/>
                  <a:pt x="100" y="151"/>
                </a:cubicBezTo>
                <a:cubicBezTo>
                  <a:pt x="101" y="152"/>
                  <a:pt x="103" y="151"/>
                  <a:pt x="104" y="150"/>
                </a:cubicBezTo>
                <a:cubicBezTo>
                  <a:pt x="103" y="150"/>
                  <a:pt x="102" y="150"/>
                  <a:pt x="101" y="150"/>
                </a:cubicBezTo>
                <a:cubicBezTo>
                  <a:pt x="102" y="151"/>
                  <a:pt x="100" y="151"/>
                  <a:pt x="98" y="153"/>
                </a:cubicBezTo>
                <a:close/>
                <a:moveTo>
                  <a:pt x="107" y="148"/>
                </a:moveTo>
                <a:cubicBezTo>
                  <a:pt x="107" y="148"/>
                  <a:pt x="109" y="145"/>
                  <a:pt x="111" y="144"/>
                </a:cubicBezTo>
                <a:cubicBezTo>
                  <a:pt x="111" y="143"/>
                  <a:pt x="109" y="146"/>
                  <a:pt x="109" y="144"/>
                </a:cubicBezTo>
                <a:cubicBezTo>
                  <a:pt x="109" y="145"/>
                  <a:pt x="108" y="147"/>
                  <a:pt x="107" y="148"/>
                </a:cubicBezTo>
                <a:close/>
                <a:moveTo>
                  <a:pt x="106" y="146"/>
                </a:moveTo>
                <a:cubicBezTo>
                  <a:pt x="106" y="146"/>
                  <a:pt x="105" y="146"/>
                  <a:pt x="105" y="147"/>
                </a:cubicBezTo>
                <a:cubicBezTo>
                  <a:pt x="104" y="147"/>
                  <a:pt x="104" y="148"/>
                  <a:pt x="103" y="149"/>
                </a:cubicBezTo>
                <a:cubicBezTo>
                  <a:pt x="102" y="150"/>
                  <a:pt x="103" y="149"/>
                  <a:pt x="104" y="148"/>
                </a:cubicBezTo>
                <a:cubicBezTo>
                  <a:pt x="104" y="148"/>
                  <a:pt x="104" y="148"/>
                  <a:pt x="104" y="148"/>
                </a:cubicBezTo>
                <a:cubicBezTo>
                  <a:pt x="105" y="148"/>
                  <a:pt x="105" y="148"/>
                  <a:pt x="106" y="147"/>
                </a:cubicBezTo>
                <a:cubicBezTo>
                  <a:pt x="105" y="148"/>
                  <a:pt x="104" y="147"/>
                  <a:pt x="106" y="146"/>
                </a:cubicBezTo>
                <a:close/>
                <a:moveTo>
                  <a:pt x="116" y="137"/>
                </a:moveTo>
                <a:cubicBezTo>
                  <a:pt x="115" y="137"/>
                  <a:pt x="115" y="138"/>
                  <a:pt x="114" y="138"/>
                </a:cubicBezTo>
                <a:cubicBezTo>
                  <a:pt x="114" y="139"/>
                  <a:pt x="115" y="138"/>
                  <a:pt x="114" y="139"/>
                </a:cubicBezTo>
                <a:cubicBezTo>
                  <a:pt x="115" y="138"/>
                  <a:pt x="115" y="138"/>
                  <a:pt x="116" y="137"/>
                </a:cubicBezTo>
                <a:close/>
                <a:moveTo>
                  <a:pt x="124" y="124"/>
                </a:moveTo>
                <a:cubicBezTo>
                  <a:pt x="125" y="123"/>
                  <a:pt x="125" y="123"/>
                  <a:pt x="125" y="123"/>
                </a:cubicBezTo>
                <a:cubicBezTo>
                  <a:pt x="124" y="123"/>
                  <a:pt x="124" y="123"/>
                  <a:pt x="125" y="122"/>
                </a:cubicBezTo>
                <a:cubicBezTo>
                  <a:pt x="126" y="121"/>
                  <a:pt x="124" y="122"/>
                  <a:pt x="124" y="122"/>
                </a:cubicBezTo>
                <a:cubicBezTo>
                  <a:pt x="124" y="123"/>
                  <a:pt x="124" y="123"/>
                  <a:pt x="123" y="124"/>
                </a:cubicBezTo>
                <a:cubicBezTo>
                  <a:pt x="124" y="123"/>
                  <a:pt x="123" y="125"/>
                  <a:pt x="124" y="124"/>
                </a:cubicBezTo>
                <a:close/>
                <a:moveTo>
                  <a:pt x="148" y="111"/>
                </a:moveTo>
                <a:cubicBezTo>
                  <a:pt x="148" y="112"/>
                  <a:pt x="148" y="112"/>
                  <a:pt x="147" y="112"/>
                </a:cubicBezTo>
                <a:cubicBezTo>
                  <a:pt x="147" y="113"/>
                  <a:pt x="148" y="113"/>
                  <a:pt x="148" y="112"/>
                </a:cubicBezTo>
                <a:cubicBezTo>
                  <a:pt x="148" y="112"/>
                  <a:pt x="148" y="113"/>
                  <a:pt x="148" y="113"/>
                </a:cubicBezTo>
                <a:cubicBezTo>
                  <a:pt x="149" y="113"/>
                  <a:pt x="149" y="111"/>
                  <a:pt x="148" y="111"/>
                </a:cubicBezTo>
                <a:close/>
                <a:moveTo>
                  <a:pt x="188" y="98"/>
                </a:moveTo>
                <a:cubicBezTo>
                  <a:pt x="187" y="99"/>
                  <a:pt x="186" y="100"/>
                  <a:pt x="185" y="100"/>
                </a:cubicBezTo>
                <a:cubicBezTo>
                  <a:pt x="185" y="100"/>
                  <a:pt x="186" y="100"/>
                  <a:pt x="185" y="101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6" y="99"/>
                  <a:pt x="188" y="100"/>
                  <a:pt x="188" y="98"/>
                </a:cubicBezTo>
                <a:close/>
                <a:moveTo>
                  <a:pt x="156" y="94"/>
                </a:moveTo>
                <a:cubicBezTo>
                  <a:pt x="156" y="94"/>
                  <a:pt x="152" y="97"/>
                  <a:pt x="152" y="98"/>
                </a:cubicBezTo>
                <a:cubicBezTo>
                  <a:pt x="150" y="98"/>
                  <a:pt x="149" y="99"/>
                  <a:pt x="148" y="100"/>
                </a:cubicBezTo>
                <a:cubicBezTo>
                  <a:pt x="150" y="100"/>
                  <a:pt x="151" y="98"/>
                  <a:pt x="153" y="98"/>
                </a:cubicBezTo>
                <a:cubicBezTo>
                  <a:pt x="153" y="97"/>
                  <a:pt x="155" y="96"/>
                  <a:pt x="156" y="94"/>
                </a:cubicBezTo>
                <a:close/>
                <a:moveTo>
                  <a:pt x="158" y="93"/>
                </a:moveTo>
                <a:cubicBezTo>
                  <a:pt x="157" y="94"/>
                  <a:pt x="156" y="94"/>
                  <a:pt x="156" y="96"/>
                </a:cubicBezTo>
                <a:cubicBezTo>
                  <a:pt x="157" y="95"/>
                  <a:pt x="158" y="93"/>
                  <a:pt x="160" y="92"/>
                </a:cubicBezTo>
                <a:cubicBezTo>
                  <a:pt x="160" y="91"/>
                  <a:pt x="165" y="89"/>
                  <a:pt x="166" y="87"/>
                </a:cubicBezTo>
                <a:cubicBezTo>
                  <a:pt x="166" y="87"/>
                  <a:pt x="166" y="87"/>
                  <a:pt x="166" y="87"/>
                </a:cubicBezTo>
                <a:cubicBezTo>
                  <a:pt x="165" y="88"/>
                  <a:pt x="164" y="89"/>
                  <a:pt x="162" y="89"/>
                </a:cubicBezTo>
                <a:cubicBezTo>
                  <a:pt x="161" y="91"/>
                  <a:pt x="159" y="92"/>
                  <a:pt x="157" y="94"/>
                </a:cubicBezTo>
                <a:cubicBezTo>
                  <a:pt x="157" y="94"/>
                  <a:pt x="158" y="93"/>
                  <a:pt x="158" y="93"/>
                </a:cubicBezTo>
                <a:close/>
                <a:moveTo>
                  <a:pt x="160" y="90"/>
                </a:moveTo>
                <a:cubicBezTo>
                  <a:pt x="157" y="92"/>
                  <a:pt x="154" y="95"/>
                  <a:pt x="151" y="96"/>
                </a:cubicBezTo>
                <a:cubicBezTo>
                  <a:pt x="152" y="96"/>
                  <a:pt x="159" y="91"/>
                  <a:pt x="160" y="90"/>
                </a:cubicBezTo>
                <a:close/>
                <a:moveTo>
                  <a:pt x="173" y="81"/>
                </a:moveTo>
                <a:cubicBezTo>
                  <a:pt x="174" y="80"/>
                  <a:pt x="175" y="80"/>
                  <a:pt x="176" y="79"/>
                </a:cubicBezTo>
                <a:cubicBezTo>
                  <a:pt x="176" y="79"/>
                  <a:pt x="174" y="80"/>
                  <a:pt x="173" y="81"/>
                </a:cubicBezTo>
                <a:close/>
                <a:moveTo>
                  <a:pt x="190" y="69"/>
                </a:moveTo>
                <a:cubicBezTo>
                  <a:pt x="191" y="69"/>
                  <a:pt x="190" y="70"/>
                  <a:pt x="189" y="71"/>
                </a:cubicBezTo>
                <a:cubicBezTo>
                  <a:pt x="191" y="70"/>
                  <a:pt x="195" y="67"/>
                  <a:pt x="198" y="65"/>
                </a:cubicBezTo>
                <a:cubicBezTo>
                  <a:pt x="196" y="66"/>
                  <a:pt x="195" y="67"/>
                  <a:pt x="195" y="67"/>
                </a:cubicBezTo>
                <a:cubicBezTo>
                  <a:pt x="195" y="68"/>
                  <a:pt x="192" y="68"/>
                  <a:pt x="191" y="69"/>
                </a:cubicBezTo>
                <a:cubicBezTo>
                  <a:pt x="190" y="70"/>
                  <a:pt x="192" y="68"/>
                  <a:pt x="190" y="69"/>
                </a:cubicBezTo>
                <a:close/>
                <a:moveTo>
                  <a:pt x="191" y="68"/>
                </a:moveTo>
                <a:cubicBezTo>
                  <a:pt x="191" y="67"/>
                  <a:pt x="190" y="69"/>
                  <a:pt x="189" y="69"/>
                </a:cubicBezTo>
                <a:cubicBezTo>
                  <a:pt x="189" y="70"/>
                  <a:pt x="189" y="70"/>
                  <a:pt x="187" y="70"/>
                </a:cubicBezTo>
                <a:cubicBezTo>
                  <a:pt x="188" y="71"/>
                  <a:pt x="190" y="69"/>
                  <a:pt x="191" y="68"/>
                </a:cubicBezTo>
                <a:close/>
                <a:moveTo>
                  <a:pt x="198" y="65"/>
                </a:moveTo>
                <a:cubicBezTo>
                  <a:pt x="201" y="64"/>
                  <a:pt x="203" y="63"/>
                  <a:pt x="205" y="62"/>
                </a:cubicBezTo>
                <a:cubicBezTo>
                  <a:pt x="203" y="61"/>
                  <a:pt x="200" y="64"/>
                  <a:pt x="198" y="65"/>
                </a:cubicBezTo>
                <a:close/>
                <a:moveTo>
                  <a:pt x="235" y="46"/>
                </a:moveTo>
                <a:cubicBezTo>
                  <a:pt x="234" y="46"/>
                  <a:pt x="234" y="46"/>
                  <a:pt x="234" y="46"/>
                </a:cubicBezTo>
                <a:cubicBezTo>
                  <a:pt x="233" y="47"/>
                  <a:pt x="232" y="47"/>
                  <a:pt x="231" y="47"/>
                </a:cubicBezTo>
                <a:cubicBezTo>
                  <a:pt x="232" y="47"/>
                  <a:pt x="233" y="46"/>
                  <a:pt x="235" y="46"/>
                </a:cubicBezTo>
                <a:close/>
                <a:moveTo>
                  <a:pt x="249" y="37"/>
                </a:moveTo>
                <a:cubicBezTo>
                  <a:pt x="247" y="39"/>
                  <a:pt x="247" y="39"/>
                  <a:pt x="247" y="39"/>
                </a:cubicBezTo>
                <a:cubicBezTo>
                  <a:pt x="248" y="38"/>
                  <a:pt x="248" y="37"/>
                  <a:pt x="250" y="37"/>
                </a:cubicBezTo>
                <a:cubicBezTo>
                  <a:pt x="251" y="36"/>
                  <a:pt x="249" y="37"/>
                  <a:pt x="249" y="37"/>
                </a:cubicBezTo>
                <a:close/>
                <a:moveTo>
                  <a:pt x="271" y="29"/>
                </a:moveTo>
                <a:cubicBezTo>
                  <a:pt x="271" y="28"/>
                  <a:pt x="271" y="28"/>
                  <a:pt x="271" y="28"/>
                </a:cubicBezTo>
                <a:cubicBezTo>
                  <a:pt x="270" y="28"/>
                  <a:pt x="269" y="29"/>
                  <a:pt x="267" y="29"/>
                </a:cubicBezTo>
                <a:cubicBezTo>
                  <a:pt x="268" y="30"/>
                  <a:pt x="269" y="28"/>
                  <a:pt x="271" y="29"/>
                </a:cubicBezTo>
                <a:close/>
                <a:moveTo>
                  <a:pt x="299" y="18"/>
                </a:moveTo>
                <a:cubicBezTo>
                  <a:pt x="299" y="18"/>
                  <a:pt x="298" y="18"/>
                  <a:pt x="298" y="19"/>
                </a:cubicBezTo>
                <a:cubicBezTo>
                  <a:pt x="300" y="18"/>
                  <a:pt x="301" y="18"/>
                  <a:pt x="302" y="18"/>
                </a:cubicBezTo>
                <a:cubicBezTo>
                  <a:pt x="303" y="16"/>
                  <a:pt x="305" y="16"/>
                  <a:pt x="307" y="16"/>
                </a:cubicBezTo>
                <a:cubicBezTo>
                  <a:pt x="308" y="15"/>
                  <a:pt x="306" y="15"/>
                  <a:pt x="307" y="15"/>
                </a:cubicBezTo>
                <a:cubicBezTo>
                  <a:pt x="305" y="16"/>
                  <a:pt x="303" y="16"/>
                  <a:pt x="302" y="17"/>
                </a:cubicBezTo>
                <a:cubicBezTo>
                  <a:pt x="301" y="17"/>
                  <a:pt x="301" y="17"/>
                  <a:pt x="300" y="17"/>
                </a:cubicBezTo>
                <a:cubicBezTo>
                  <a:pt x="301" y="17"/>
                  <a:pt x="299" y="18"/>
                  <a:pt x="298" y="18"/>
                </a:cubicBezTo>
                <a:cubicBezTo>
                  <a:pt x="297" y="18"/>
                  <a:pt x="298" y="18"/>
                  <a:pt x="299" y="18"/>
                </a:cubicBezTo>
                <a:close/>
                <a:moveTo>
                  <a:pt x="358" y="4"/>
                </a:moveTo>
                <a:cubicBezTo>
                  <a:pt x="357" y="4"/>
                  <a:pt x="355" y="4"/>
                  <a:pt x="354" y="5"/>
                </a:cubicBezTo>
                <a:cubicBezTo>
                  <a:pt x="355" y="5"/>
                  <a:pt x="357" y="4"/>
                  <a:pt x="359" y="4"/>
                </a:cubicBezTo>
                <a:cubicBezTo>
                  <a:pt x="359" y="4"/>
                  <a:pt x="358" y="4"/>
                  <a:pt x="358" y="4"/>
                </a:cubicBezTo>
                <a:close/>
                <a:moveTo>
                  <a:pt x="395" y="0"/>
                </a:moveTo>
                <a:cubicBezTo>
                  <a:pt x="393" y="0"/>
                  <a:pt x="392" y="0"/>
                  <a:pt x="390" y="0"/>
                </a:cubicBezTo>
                <a:cubicBezTo>
                  <a:pt x="390" y="0"/>
                  <a:pt x="394" y="0"/>
                  <a:pt x="395" y="0"/>
                </a:cubicBezTo>
                <a:close/>
                <a:moveTo>
                  <a:pt x="425" y="1"/>
                </a:moveTo>
                <a:cubicBezTo>
                  <a:pt x="425" y="1"/>
                  <a:pt x="423" y="1"/>
                  <a:pt x="425" y="1"/>
                </a:cubicBezTo>
                <a:cubicBezTo>
                  <a:pt x="425" y="1"/>
                  <a:pt x="425" y="1"/>
                  <a:pt x="426" y="0"/>
                </a:cubicBezTo>
                <a:cubicBezTo>
                  <a:pt x="425" y="0"/>
                  <a:pt x="424" y="0"/>
                  <a:pt x="423" y="1"/>
                </a:cubicBezTo>
                <a:cubicBezTo>
                  <a:pt x="423" y="1"/>
                  <a:pt x="424" y="1"/>
                  <a:pt x="425" y="1"/>
                </a:cubicBezTo>
                <a:close/>
                <a:moveTo>
                  <a:pt x="559" y="30"/>
                </a:moveTo>
                <a:cubicBezTo>
                  <a:pt x="559" y="30"/>
                  <a:pt x="559" y="30"/>
                  <a:pt x="559" y="30"/>
                </a:cubicBezTo>
                <a:cubicBezTo>
                  <a:pt x="559" y="29"/>
                  <a:pt x="559" y="29"/>
                  <a:pt x="559" y="29"/>
                </a:cubicBezTo>
                <a:cubicBezTo>
                  <a:pt x="558" y="29"/>
                  <a:pt x="557" y="29"/>
                  <a:pt x="556" y="28"/>
                </a:cubicBezTo>
                <a:cubicBezTo>
                  <a:pt x="556" y="29"/>
                  <a:pt x="558" y="29"/>
                  <a:pt x="559" y="30"/>
                </a:cubicBezTo>
                <a:close/>
                <a:moveTo>
                  <a:pt x="628" y="123"/>
                </a:moveTo>
                <a:cubicBezTo>
                  <a:pt x="629" y="125"/>
                  <a:pt x="630" y="126"/>
                  <a:pt x="631" y="127"/>
                </a:cubicBezTo>
                <a:cubicBezTo>
                  <a:pt x="632" y="127"/>
                  <a:pt x="634" y="129"/>
                  <a:pt x="635" y="130"/>
                </a:cubicBezTo>
                <a:cubicBezTo>
                  <a:pt x="635" y="130"/>
                  <a:pt x="635" y="130"/>
                  <a:pt x="635" y="130"/>
                </a:cubicBezTo>
                <a:cubicBezTo>
                  <a:pt x="635" y="130"/>
                  <a:pt x="635" y="130"/>
                  <a:pt x="636" y="130"/>
                </a:cubicBezTo>
                <a:cubicBezTo>
                  <a:pt x="633" y="128"/>
                  <a:pt x="630" y="125"/>
                  <a:pt x="628" y="123"/>
                </a:cubicBezTo>
                <a:close/>
                <a:moveTo>
                  <a:pt x="716" y="155"/>
                </a:moveTo>
                <a:cubicBezTo>
                  <a:pt x="716" y="155"/>
                  <a:pt x="715" y="154"/>
                  <a:pt x="715" y="154"/>
                </a:cubicBezTo>
                <a:cubicBezTo>
                  <a:pt x="715" y="154"/>
                  <a:pt x="715" y="154"/>
                  <a:pt x="715" y="154"/>
                </a:cubicBezTo>
                <a:cubicBezTo>
                  <a:pt x="715" y="155"/>
                  <a:pt x="713" y="153"/>
                  <a:pt x="714" y="154"/>
                </a:cubicBezTo>
                <a:cubicBezTo>
                  <a:pt x="715" y="156"/>
                  <a:pt x="714" y="154"/>
                  <a:pt x="716" y="155"/>
                </a:cubicBezTo>
                <a:close/>
                <a:moveTo>
                  <a:pt x="724" y="169"/>
                </a:moveTo>
                <a:cubicBezTo>
                  <a:pt x="725" y="169"/>
                  <a:pt x="723" y="167"/>
                  <a:pt x="723" y="167"/>
                </a:cubicBezTo>
                <a:cubicBezTo>
                  <a:pt x="723" y="168"/>
                  <a:pt x="723" y="168"/>
                  <a:pt x="722" y="168"/>
                </a:cubicBezTo>
                <a:cubicBezTo>
                  <a:pt x="723" y="169"/>
                  <a:pt x="723" y="167"/>
                  <a:pt x="724" y="169"/>
                </a:cubicBezTo>
                <a:close/>
                <a:moveTo>
                  <a:pt x="859" y="242"/>
                </a:moveTo>
                <a:cubicBezTo>
                  <a:pt x="859" y="242"/>
                  <a:pt x="859" y="242"/>
                  <a:pt x="859" y="243"/>
                </a:cubicBezTo>
                <a:cubicBezTo>
                  <a:pt x="859" y="242"/>
                  <a:pt x="859" y="243"/>
                  <a:pt x="859" y="242"/>
                </a:cubicBezTo>
                <a:close/>
                <a:moveTo>
                  <a:pt x="859" y="244"/>
                </a:moveTo>
                <a:cubicBezTo>
                  <a:pt x="859" y="244"/>
                  <a:pt x="860" y="244"/>
                  <a:pt x="860" y="243"/>
                </a:cubicBezTo>
                <a:cubicBezTo>
                  <a:pt x="860" y="244"/>
                  <a:pt x="859" y="243"/>
                  <a:pt x="859" y="244"/>
                </a:cubicBezTo>
                <a:close/>
                <a:moveTo>
                  <a:pt x="857" y="244"/>
                </a:move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lose/>
                <a:moveTo>
                  <a:pt x="844" y="244"/>
                </a:moveTo>
                <a:cubicBezTo>
                  <a:pt x="844" y="244"/>
                  <a:pt x="844" y="244"/>
                  <a:pt x="844" y="244"/>
                </a:cubicBezTo>
                <a:cubicBezTo>
                  <a:pt x="844" y="245"/>
                  <a:pt x="844" y="245"/>
                  <a:pt x="844" y="245"/>
                </a:cubicBezTo>
                <a:cubicBezTo>
                  <a:pt x="844" y="245"/>
                  <a:pt x="845" y="245"/>
                  <a:pt x="844" y="244"/>
                </a:cubicBezTo>
                <a:close/>
                <a:moveTo>
                  <a:pt x="859" y="245"/>
                </a:moveTo>
                <a:cubicBezTo>
                  <a:pt x="859" y="245"/>
                  <a:pt x="859" y="244"/>
                  <a:pt x="859" y="244"/>
                </a:cubicBezTo>
                <a:cubicBezTo>
                  <a:pt x="859" y="244"/>
                  <a:pt x="858" y="244"/>
                  <a:pt x="858" y="245"/>
                </a:cubicBezTo>
                <a:cubicBezTo>
                  <a:pt x="859" y="245"/>
                  <a:pt x="858" y="245"/>
                  <a:pt x="859" y="245"/>
                </a:cubicBezTo>
                <a:close/>
                <a:moveTo>
                  <a:pt x="844" y="245"/>
                </a:moveTo>
                <a:cubicBezTo>
                  <a:pt x="843" y="245"/>
                  <a:pt x="843" y="245"/>
                  <a:pt x="843" y="245"/>
                </a:cubicBezTo>
                <a:cubicBezTo>
                  <a:pt x="843" y="246"/>
                  <a:pt x="843" y="246"/>
                  <a:pt x="844" y="246"/>
                </a:cubicBezTo>
                <a:lnTo>
                  <a:pt x="844" y="245"/>
                </a:lnTo>
                <a:close/>
                <a:moveTo>
                  <a:pt x="853" y="247"/>
                </a:moveTo>
                <a:cubicBezTo>
                  <a:pt x="853" y="246"/>
                  <a:pt x="853" y="247"/>
                  <a:pt x="853" y="247"/>
                </a:cubicBezTo>
                <a:cubicBezTo>
                  <a:pt x="854" y="247"/>
                  <a:pt x="853" y="247"/>
                  <a:pt x="853" y="247"/>
                </a:cubicBezTo>
                <a:close/>
                <a:moveTo>
                  <a:pt x="840" y="250"/>
                </a:moveTo>
                <a:cubicBezTo>
                  <a:pt x="840" y="249"/>
                  <a:pt x="840" y="249"/>
                  <a:pt x="841" y="249"/>
                </a:cubicBezTo>
                <a:cubicBezTo>
                  <a:pt x="840" y="249"/>
                  <a:pt x="841" y="249"/>
                  <a:pt x="841" y="248"/>
                </a:cubicBezTo>
                <a:cubicBezTo>
                  <a:pt x="841" y="249"/>
                  <a:pt x="841" y="249"/>
                  <a:pt x="841" y="249"/>
                </a:cubicBezTo>
                <a:cubicBezTo>
                  <a:pt x="841" y="248"/>
                  <a:pt x="841" y="248"/>
                  <a:pt x="841" y="248"/>
                </a:cubicBezTo>
                <a:cubicBezTo>
                  <a:pt x="841" y="248"/>
                  <a:pt x="841" y="247"/>
                  <a:pt x="841" y="247"/>
                </a:cubicBezTo>
                <a:cubicBezTo>
                  <a:pt x="841" y="247"/>
                  <a:pt x="841" y="248"/>
                  <a:pt x="841" y="247"/>
                </a:cubicBezTo>
                <a:cubicBezTo>
                  <a:pt x="840" y="247"/>
                  <a:pt x="841" y="248"/>
                  <a:pt x="841" y="248"/>
                </a:cubicBezTo>
                <a:cubicBezTo>
                  <a:pt x="840" y="248"/>
                  <a:pt x="840" y="248"/>
                  <a:pt x="840" y="248"/>
                </a:cubicBezTo>
                <a:cubicBezTo>
                  <a:pt x="840" y="249"/>
                  <a:pt x="840" y="249"/>
                  <a:pt x="840" y="250"/>
                </a:cubicBezTo>
                <a:close/>
                <a:moveTo>
                  <a:pt x="852" y="248"/>
                </a:moveTo>
                <a:cubicBezTo>
                  <a:pt x="852" y="248"/>
                  <a:pt x="853" y="248"/>
                  <a:pt x="853" y="247"/>
                </a:cubicBezTo>
                <a:cubicBezTo>
                  <a:pt x="852" y="247"/>
                  <a:pt x="852" y="247"/>
                  <a:pt x="852" y="247"/>
                </a:cubicBezTo>
                <a:cubicBezTo>
                  <a:pt x="852" y="247"/>
                  <a:pt x="852" y="248"/>
                  <a:pt x="852" y="248"/>
                </a:cubicBezTo>
                <a:close/>
                <a:moveTo>
                  <a:pt x="855" y="250"/>
                </a:moveTo>
                <a:cubicBezTo>
                  <a:pt x="854" y="250"/>
                  <a:pt x="854" y="250"/>
                  <a:pt x="854" y="251"/>
                </a:cubicBezTo>
                <a:cubicBezTo>
                  <a:pt x="855" y="251"/>
                  <a:pt x="855" y="250"/>
                  <a:pt x="855" y="250"/>
                </a:cubicBezTo>
                <a:close/>
                <a:moveTo>
                  <a:pt x="835" y="252"/>
                </a:moveTo>
                <a:cubicBezTo>
                  <a:pt x="834" y="252"/>
                  <a:pt x="834" y="252"/>
                  <a:pt x="835" y="252"/>
                </a:cubicBezTo>
                <a:cubicBezTo>
                  <a:pt x="835" y="252"/>
                  <a:pt x="835" y="252"/>
                  <a:pt x="835" y="252"/>
                </a:cubicBezTo>
                <a:close/>
                <a:moveTo>
                  <a:pt x="852" y="252"/>
                </a:moveTo>
                <a:cubicBezTo>
                  <a:pt x="853" y="252"/>
                  <a:pt x="853" y="252"/>
                  <a:pt x="853" y="252"/>
                </a:cubicBezTo>
                <a:cubicBezTo>
                  <a:pt x="853" y="252"/>
                  <a:pt x="852" y="252"/>
                  <a:pt x="852" y="252"/>
                </a:cubicBezTo>
                <a:close/>
                <a:moveTo>
                  <a:pt x="842" y="255"/>
                </a:moveTo>
                <a:cubicBezTo>
                  <a:pt x="841" y="255"/>
                  <a:pt x="842" y="255"/>
                  <a:pt x="842" y="256"/>
                </a:cubicBezTo>
                <a:cubicBezTo>
                  <a:pt x="842" y="256"/>
                  <a:pt x="842" y="256"/>
                  <a:pt x="842" y="256"/>
                </a:cubicBezTo>
                <a:cubicBezTo>
                  <a:pt x="842" y="255"/>
                  <a:pt x="842" y="255"/>
                  <a:pt x="842" y="255"/>
                </a:cubicBezTo>
                <a:close/>
                <a:moveTo>
                  <a:pt x="854" y="255"/>
                </a:moveTo>
                <a:cubicBezTo>
                  <a:pt x="853" y="254"/>
                  <a:pt x="853" y="255"/>
                  <a:pt x="853" y="255"/>
                </a:cubicBezTo>
                <a:cubicBezTo>
                  <a:pt x="853" y="255"/>
                  <a:pt x="853" y="255"/>
                  <a:pt x="854" y="255"/>
                </a:cubicBezTo>
                <a:close/>
                <a:moveTo>
                  <a:pt x="850" y="257"/>
                </a:moveTo>
                <a:cubicBezTo>
                  <a:pt x="850" y="257"/>
                  <a:pt x="850" y="257"/>
                  <a:pt x="850" y="258"/>
                </a:cubicBezTo>
                <a:cubicBezTo>
                  <a:pt x="850" y="257"/>
                  <a:pt x="850" y="257"/>
                  <a:pt x="851" y="257"/>
                </a:cubicBezTo>
                <a:cubicBezTo>
                  <a:pt x="851" y="257"/>
                  <a:pt x="850" y="257"/>
                  <a:pt x="850" y="257"/>
                </a:cubicBezTo>
                <a:close/>
                <a:moveTo>
                  <a:pt x="834" y="258"/>
                </a:moveTo>
                <a:cubicBezTo>
                  <a:pt x="834" y="258"/>
                  <a:pt x="834" y="258"/>
                  <a:pt x="834" y="258"/>
                </a:cubicBezTo>
                <a:cubicBezTo>
                  <a:pt x="834" y="257"/>
                  <a:pt x="834" y="258"/>
                  <a:pt x="834" y="258"/>
                </a:cubicBezTo>
                <a:close/>
                <a:moveTo>
                  <a:pt x="836" y="259"/>
                </a:moveTo>
                <a:cubicBezTo>
                  <a:pt x="836" y="259"/>
                  <a:pt x="836" y="259"/>
                  <a:pt x="837" y="259"/>
                </a:cubicBezTo>
                <a:cubicBezTo>
                  <a:pt x="836" y="259"/>
                  <a:pt x="836" y="259"/>
                  <a:pt x="836" y="259"/>
                </a:cubicBezTo>
                <a:cubicBezTo>
                  <a:pt x="836" y="259"/>
                  <a:pt x="836" y="259"/>
                  <a:pt x="836" y="259"/>
                </a:cubicBezTo>
                <a:close/>
                <a:moveTo>
                  <a:pt x="828" y="260"/>
                </a:moveTo>
                <a:cubicBezTo>
                  <a:pt x="827" y="260"/>
                  <a:pt x="827" y="260"/>
                  <a:pt x="827" y="261"/>
                </a:cubicBezTo>
                <a:cubicBezTo>
                  <a:pt x="827" y="260"/>
                  <a:pt x="828" y="260"/>
                  <a:pt x="828" y="260"/>
                </a:cubicBezTo>
                <a:close/>
                <a:moveTo>
                  <a:pt x="857" y="259"/>
                </a:moveTo>
                <a:cubicBezTo>
                  <a:pt x="857" y="259"/>
                  <a:pt x="857" y="259"/>
                  <a:pt x="857" y="259"/>
                </a:cubicBezTo>
                <a:cubicBezTo>
                  <a:pt x="856" y="259"/>
                  <a:pt x="856" y="259"/>
                  <a:pt x="856" y="259"/>
                </a:cubicBezTo>
                <a:cubicBezTo>
                  <a:pt x="856" y="259"/>
                  <a:pt x="857" y="259"/>
                  <a:pt x="857" y="259"/>
                </a:cubicBezTo>
                <a:close/>
                <a:moveTo>
                  <a:pt x="853" y="259"/>
                </a:moveTo>
                <a:cubicBezTo>
                  <a:pt x="853" y="259"/>
                  <a:pt x="853" y="259"/>
                  <a:pt x="852" y="259"/>
                </a:cubicBezTo>
                <a:cubicBezTo>
                  <a:pt x="853" y="259"/>
                  <a:pt x="853" y="259"/>
                  <a:pt x="853" y="259"/>
                </a:cubicBezTo>
                <a:close/>
                <a:moveTo>
                  <a:pt x="855" y="260"/>
                </a:moveTo>
                <a:cubicBezTo>
                  <a:pt x="855" y="260"/>
                  <a:pt x="855" y="260"/>
                  <a:pt x="855" y="260"/>
                </a:cubicBezTo>
                <a:cubicBezTo>
                  <a:pt x="855" y="260"/>
                  <a:pt x="855" y="261"/>
                  <a:pt x="854" y="261"/>
                </a:cubicBezTo>
                <a:cubicBezTo>
                  <a:pt x="854" y="262"/>
                  <a:pt x="854" y="262"/>
                  <a:pt x="855" y="262"/>
                </a:cubicBezTo>
                <a:cubicBezTo>
                  <a:pt x="855" y="262"/>
                  <a:pt x="854" y="262"/>
                  <a:pt x="855" y="262"/>
                </a:cubicBezTo>
                <a:cubicBezTo>
                  <a:pt x="855" y="261"/>
                  <a:pt x="855" y="262"/>
                  <a:pt x="855" y="262"/>
                </a:cubicBezTo>
                <a:cubicBezTo>
                  <a:pt x="855" y="261"/>
                  <a:pt x="855" y="261"/>
                  <a:pt x="855" y="261"/>
                </a:cubicBezTo>
                <a:cubicBezTo>
                  <a:pt x="856" y="261"/>
                  <a:pt x="856" y="260"/>
                  <a:pt x="856" y="260"/>
                </a:cubicBezTo>
                <a:cubicBezTo>
                  <a:pt x="856" y="260"/>
                  <a:pt x="855" y="260"/>
                  <a:pt x="855" y="260"/>
                </a:cubicBezTo>
                <a:close/>
                <a:moveTo>
                  <a:pt x="834" y="263"/>
                </a:moveTo>
                <a:cubicBezTo>
                  <a:pt x="834" y="262"/>
                  <a:pt x="833" y="262"/>
                  <a:pt x="833" y="262"/>
                </a:cubicBezTo>
                <a:cubicBezTo>
                  <a:pt x="833" y="262"/>
                  <a:pt x="832" y="262"/>
                  <a:pt x="832" y="262"/>
                </a:cubicBezTo>
                <a:cubicBezTo>
                  <a:pt x="832" y="263"/>
                  <a:pt x="833" y="262"/>
                  <a:pt x="833" y="262"/>
                </a:cubicBezTo>
                <a:cubicBezTo>
                  <a:pt x="833" y="262"/>
                  <a:pt x="833" y="263"/>
                  <a:pt x="833" y="263"/>
                </a:cubicBezTo>
                <a:cubicBezTo>
                  <a:pt x="833" y="263"/>
                  <a:pt x="833" y="262"/>
                  <a:pt x="834" y="263"/>
                </a:cubicBezTo>
                <a:close/>
                <a:moveTo>
                  <a:pt x="867" y="261"/>
                </a:moveTo>
                <a:cubicBezTo>
                  <a:pt x="867" y="261"/>
                  <a:pt x="866" y="261"/>
                  <a:pt x="866" y="261"/>
                </a:cubicBezTo>
                <a:cubicBezTo>
                  <a:pt x="867" y="261"/>
                  <a:pt x="867" y="261"/>
                  <a:pt x="867" y="261"/>
                </a:cubicBezTo>
                <a:close/>
                <a:moveTo>
                  <a:pt x="868" y="261"/>
                </a:moveTo>
                <a:cubicBezTo>
                  <a:pt x="868" y="261"/>
                  <a:pt x="867" y="261"/>
                  <a:pt x="867" y="262"/>
                </a:cubicBezTo>
                <a:cubicBezTo>
                  <a:pt x="868" y="262"/>
                  <a:pt x="868" y="261"/>
                  <a:pt x="868" y="261"/>
                </a:cubicBezTo>
                <a:close/>
                <a:moveTo>
                  <a:pt x="867" y="262"/>
                </a:moveTo>
                <a:cubicBezTo>
                  <a:pt x="867" y="262"/>
                  <a:pt x="867" y="262"/>
                  <a:pt x="867" y="262"/>
                </a:cubicBezTo>
                <a:cubicBezTo>
                  <a:pt x="867" y="262"/>
                  <a:pt x="867" y="262"/>
                  <a:pt x="866" y="262"/>
                </a:cubicBezTo>
                <a:cubicBezTo>
                  <a:pt x="867" y="262"/>
                  <a:pt x="867" y="262"/>
                  <a:pt x="867" y="262"/>
                </a:cubicBezTo>
                <a:close/>
                <a:moveTo>
                  <a:pt x="832" y="264"/>
                </a:moveTo>
                <a:cubicBezTo>
                  <a:pt x="832" y="264"/>
                  <a:pt x="832" y="263"/>
                  <a:pt x="833" y="263"/>
                </a:cubicBezTo>
                <a:cubicBezTo>
                  <a:pt x="832" y="263"/>
                  <a:pt x="832" y="264"/>
                  <a:pt x="832" y="264"/>
                </a:cubicBezTo>
                <a:close/>
                <a:moveTo>
                  <a:pt x="874" y="265"/>
                </a:moveTo>
                <a:cubicBezTo>
                  <a:pt x="874" y="264"/>
                  <a:pt x="874" y="264"/>
                  <a:pt x="874" y="263"/>
                </a:cubicBezTo>
                <a:cubicBezTo>
                  <a:pt x="874" y="264"/>
                  <a:pt x="874" y="264"/>
                  <a:pt x="874" y="265"/>
                </a:cubicBezTo>
                <a:close/>
                <a:moveTo>
                  <a:pt x="831" y="265"/>
                </a:moveTo>
                <a:cubicBezTo>
                  <a:pt x="831" y="265"/>
                  <a:pt x="830" y="265"/>
                  <a:pt x="830" y="265"/>
                </a:cubicBezTo>
                <a:cubicBezTo>
                  <a:pt x="831" y="266"/>
                  <a:pt x="831" y="266"/>
                  <a:pt x="831" y="265"/>
                </a:cubicBezTo>
                <a:close/>
                <a:moveTo>
                  <a:pt x="861" y="265"/>
                </a:moveTo>
                <a:cubicBezTo>
                  <a:pt x="861" y="264"/>
                  <a:pt x="861" y="264"/>
                  <a:pt x="861" y="264"/>
                </a:cubicBezTo>
                <a:cubicBezTo>
                  <a:pt x="860" y="264"/>
                  <a:pt x="860" y="265"/>
                  <a:pt x="861" y="265"/>
                </a:cubicBezTo>
                <a:close/>
                <a:moveTo>
                  <a:pt x="851" y="265"/>
                </a:moveTo>
                <a:cubicBezTo>
                  <a:pt x="851" y="265"/>
                  <a:pt x="851" y="266"/>
                  <a:pt x="851" y="266"/>
                </a:cubicBezTo>
                <a:cubicBezTo>
                  <a:pt x="852" y="266"/>
                  <a:pt x="851" y="265"/>
                  <a:pt x="852" y="265"/>
                </a:cubicBezTo>
                <a:cubicBezTo>
                  <a:pt x="851" y="264"/>
                  <a:pt x="851" y="265"/>
                  <a:pt x="851" y="265"/>
                </a:cubicBezTo>
                <a:close/>
                <a:moveTo>
                  <a:pt x="869" y="265"/>
                </a:moveTo>
                <a:cubicBezTo>
                  <a:pt x="868" y="265"/>
                  <a:pt x="868" y="265"/>
                  <a:pt x="868" y="266"/>
                </a:cubicBezTo>
                <a:cubicBezTo>
                  <a:pt x="868" y="265"/>
                  <a:pt x="869" y="265"/>
                  <a:pt x="869" y="265"/>
                </a:cubicBezTo>
                <a:close/>
                <a:moveTo>
                  <a:pt x="829" y="267"/>
                </a:moveTo>
                <a:cubicBezTo>
                  <a:pt x="829" y="267"/>
                  <a:pt x="828" y="267"/>
                  <a:pt x="828" y="268"/>
                </a:cubicBezTo>
                <a:cubicBezTo>
                  <a:pt x="829" y="267"/>
                  <a:pt x="830" y="268"/>
                  <a:pt x="829" y="267"/>
                </a:cubicBezTo>
                <a:cubicBezTo>
                  <a:pt x="829" y="267"/>
                  <a:pt x="829" y="267"/>
                  <a:pt x="829" y="267"/>
                </a:cubicBezTo>
                <a:close/>
                <a:moveTo>
                  <a:pt x="858" y="267"/>
                </a:moveTo>
                <a:cubicBezTo>
                  <a:pt x="858" y="267"/>
                  <a:pt x="859" y="267"/>
                  <a:pt x="859" y="267"/>
                </a:cubicBezTo>
                <a:cubicBezTo>
                  <a:pt x="859" y="267"/>
                  <a:pt x="859" y="267"/>
                  <a:pt x="858" y="266"/>
                </a:cubicBezTo>
                <a:cubicBezTo>
                  <a:pt x="858" y="266"/>
                  <a:pt x="858" y="267"/>
                  <a:pt x="858" y="267"/>
                </a:cubicBezTo>
                <a:close/>
                <a:moveTo>
                  <a:pt x="828" y="268"/>
                </a:moveTo>
                <a:cubicBezTo>
                  <a:pt x="828" y="268"/>
                  <a:pt x="828" y="268"/>
                  <a:pt x="828" y="268"/>
                </a:cubicBezTo>
                <a:cubicBezTo>
                  <a:pt x="828" y="269"/>
                  <a:pt x="827" y="269"/>
                  <a:pt x="828" y="269"/>
                </a:cubicBezTo>
                <a:cubicBezTo>
                  <a:pt x="828" y="269"/>
                  <a:pt x="828" y="269"/>
                  <a:pt x="828" y="269"/>
                </a:cubicBezTo>
                <a:cubicBezTo>
                  <a:pt x="828" y="268"/>
                  <a:pt x="828" y="268"/>
                  <a:pt x="828" y="268"/>
                </a:cubicBezTo>
                <a:close/>
                <a:moveTo>
                  <a:pt x="827" y="269"/>
                </a:moveTo>
                <a:cubicBezTo>
                  <a:pt x="827" y="269"/>
                  <a:pt x="826" y="269"/>
                  <a:pt x="826" y="270"/>
                </a:cubicBezTo>
                <a:cubicBezTo>
                  <a:pt x="827" y="269"/>
                  <a:pt x="827" y="270"/>
                  <a:pt x="827" y="270"/>
                </a:cubicBezTo>
                <a:cubicBezTo>
                  <a:pt x="827" y="269"/>
                  <a:pt x="828" y="269"/>
                  <a:pt x="827" y="269"/>
                </a:cubicBezTo>
                <a:close/>
                <a:moveTo>
                  <a:pt x="863" y="270"/>
                </a:moveTo>
                <a:cubicBezTo>
                  <a:pt x="863" y="270"/>
                  <a:pt x="863" y="270"/>
                  <a:pt x="862" y="269"/>
                </a:cubicBezTo>
                <a:cubicBezTo>
                  <a:pt x="862" y="270"/>
                  <a:pt x="862" y="270"/>
                  <a:pt x="863" y="270"/>
                </a:cubicBezTo>
                <a:close/>
                <a:moveTo>
                  <a:pt x="826" y="271"/>
                </a:moveTo>
                <a:cubicBezTo>
                  <a:pt x="825" y="271"/>
                  <a:pt x="825" y="272"/>
                  <a:pt x="825" y="272"/>
                </a:cubicBezTo>
                <a:cubicBezTo>
                  <a:pt x="825" y="272"/>
                  <a:pt x="825" y="272"/>
                  <a:pt x="825" y="271"/>
                </a:cubicBezTo>
                <a:cubicBezTo>
                  <a:pt x="824" y="272"/>
                  <a:pt x="825" y="272"/>
                  <a:pt x="824" y="273"/>
                </a:cubicBezTo>
                <a:cubicBezTo>
                  <a:pt x="825" y="273"/>
                  <a:pt x="825" y="273"/>
                  <a:pt x="825" y="273"/>
                </a:cubicBezTo>
                <a:cubicBezTo>
                  <a:pt x="825" y="272"/>
                  <a:pt x="825" y="273"/>
                  <a:pt x="825" y="273"/>
                </a:cubicBezTo>
                <a:cubicBezTo>
                  <a:pt x="825" y="272"/>
                  <a:pt x="826" y="272"/>
                  <a:pt x="826" y="271"/>
                </a:cubicBezTo>
                <a:close/>
                <a:moveTo>
                  <a:pt x="844" y="272"/>
                </a:moveTo>
                <a:cubicBezTo>
                  <a:pt x="843" y="273"/>
                  <a:pt x="843" y="273"/>
                  <a:pt x="844" y="274"/>
                </a:cubicBezTo>
                <a:cubicBezTo>
                  <a:pt x="844" y="273"/>
                  <a:pt x="844" y="273"/>
                  <a:pt x="844" y="272"/>
                </a:cubicBezTo>
                <a:close/>
                <a:moveTo>
                  <a:pt x="853" y="272"/>
                </a:moveTo>
                <a:cubicBezTo>
                  <a:pt x="853" y="273"/>
                  <a:pt x="853" y="273"/>
                  <a:pt x="853" y="273"/>
                </a:cubicBezTo>
                <a:cubicBezTo>
                  <a:pt x="854" y="273"/>
                  <a:pt x="853" y="273"/>
                  <a:pt x="853" y="272"/>
                </a:cubicBezTo>
                <a:cubicBezTo>
                  <a:pt x="853" y="273"/>
                  <a:pt x="853" y="272"/>
                  <a:pt x="853" y="272"/>
                </a:cubicBezTo>
                <a:close/>
                <a:moveTo>
                  <a:pt x="848" y="279"/>
                </a:moveTo>
                <a:cubicBezTo>
                  <a:pt x="848" y="278"/>
                  <a:pt x="848" y="278"/>
                  <a:pt x="848" y="278"/>
                </a:cubicBezTo>
                <a:cubicBezTo>
                  <a:pt x="848" y="278"/>
                  <a:pt x="847" y="278"/>
                  <a:pt x="848" y="279"/>
                </a:cubicBezTo>
                <a:close/>
                <a:moveTo>
                  <a:pt x="861" y="281"/>
                </a:moveTo>
                <a:cubicBezTo>
                  <a:pt x="861" y="281"/>
                  <a:pt x="862" y="281"/>
                  <a:pt x="862" y="281"/>
                </a:cubicBezTo>
                <a:cubicBezTo>
                  <a:pt x="862" y="281"/>
                  <a:pt x="862" y="281"/>
                  <a:pt x="862" y="281"/>
                </a:cubicBezTo>
                <a:cubicBezTo>
                  <a:pt x="862" y="281"/>
                  <a:pt x="862" y="281"/>
                  <a:pt x="861" y="281"/>
                </a:cubicBezTo>
                <a:close/>
                <a:moveTo>
                  <a:pt x="869" y="281"/>
                </a:moveTo>
                <a:cubicBezTo>
                  <a:pt x="869" y="281"/>
                  <a:pt x="870" y="281"/>
                  <a:pt x="869" y="280"/>
                </a:cubicBezTo>
                <a:cubicBezTo>
                  <a:pt x="869" y="281"/>
                  <a:pt x="869" y="281"/>
                  <a:pt x="869" y="281"/>
                </a:cubicBezTo>
                <a:close/>
                <a:moveTo>
                  <a:pt x="841" y="283"/>
                </a:moveTo>
                <a:cubicBezTo>
                  <a:pt x="840" y="283"/>
                  <a:pt x="840" y="283"/>
                  <a:pt x="840" y="283"/>
                </a:cubicBezTo>
                <a:cubicBezTo>
                  <a:pt x="840" y="283"/>
                  <a:pt x="840" y="283"/>
                  <a:pt x="840" y="283"/>
                </a:cubicBezTo>
                <a:cubicBezTo>
                  <a:pt x="840" y="284"/>
                  <a:pt x="841" y="283"/>
                  <a:pt x="841" y="283"/>
                </a:cubicBezTo>
                <a:close/>
                <a:moveTo>
                  <a:pt x="863" y="285"/>
                </a:moveTo>
                <a:cubicBezTo>
                  <a:pt x="863" y="285"/>
                  <a:pt x="862" y="284"/>
                  <a:pt x="863" y="285"/>
                </a:cubicBezTo>
                <a:cubicBezTo>
                  <a:pt x="862" y="284"/>
                  <a:pt x="863" y="284"/>
                  <a:pt x="863" y="283"/>
                </a:cubicBezTo>
                <a:cubicBezTo>
                  <a:pt x="862" y="284"/>
                  <a:pt x="863" y="284"/>
                  <a:pt x="862" y="284"/>
                </a:cubicBezTo>
                <a:cubicBezTo>
                  <a:pt x="862" y="284"/>
                  <a:pt x="862" y="284"/>
                  <a:pt x="863" y="284"/>
                </a:cubicBezTo>
                <a:cubicBezTo>
                  <a:pt x="863" y="285"/>
                  <a:pt x="862" y="285"/>
                  <a:pt x="863" y="285"/>
                </a:cubicBezTo>
                <a:close/>
                <a:moveTo>
                  <a:pt x="842" y="286"/>
                </a:move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lose/>
                <a:moveTo>
                  <a:pt x="860" y="288"/>
                </a:moveTo>
                <a:cubicBezTo>
                  <a:pt x="860" y="288"/>
                  <a:pt x="860" y="288"/>
                  <a:pt x="861" y="287"/>
                </a:cubicBezTo>
                <a:cubicBezTo>
                  <a:pt x="860" y="287"/>
                  <a:pt x="860" y="288"/>
                  <a:pt x="860" y="288"/>
                </a:cubicBezTo>
                <a:close/>
                <a:moveTo>
                  <a:pt x="864" y="290"/>
                </a:moveTo>
                <a:cubicBezTo>
                  <a:pt x="864" y="289"/>
                  <a:pt x="865" y="289"/>
                  <a:pt x="865" y="289"/>
                </a:cubicBezTo>
                <a:cubicBezTo>
                  <a:pt x="864" y="289"/>
                  <a:pt x="864" y="289"/>
                  <a:pt x="864" y="290"/>
                </a:cubicBezTo>
                <a:close/>
                <a:moveTo>
                  <a:pt x="857" y="290"/>
                </a:moveTo>
                <a:cubicBezTo>
                  <a:pt x="857" y="290"/>
                  <a:pt x="856" y="290"/>
                  <a:pt x="857" y="290"/>
                </a:cubicBezTo>
                <a:cubicBezTo>
                  <a:pt x="857" y="290"/>
                  <a:pt x="857" y="290"/>
                  <a:pt x="857" y="290"/>
                </a:cubicBezTo>
                <a:close/>
                <a:moveTo>
                  <a:pt x="855" y="292"/>
                </a:moveTo>
                <a:cubicBezTo>
                  <a:pt x="854" y="292"/>
                  <a:pt x="855" y="292"/>
                  <a:pt x="854" y="292"/>
                </a:cubicBezTo>
                <a:cubicBezTo>
                  <a:pt x="854" y="292"/>
                  <a:pt x="855" y="292"/>
                  <a:pt x="855" y="292"/>
                </a:cubicBezTo>
                <a:close/>
                <a:moveTo>
                  <a:pt x="854" y="293"/>
                </a:moveTo>
                <a:cubicBezTo>
                  <a:pt x="854" y="293"/>
                  <a:pt x="854" y="293"/>
                  <a:pt x="854" y="293"/>
                </a:cubicBezTo>
                <a:cubicBezTo>
                  <a:pt x="854" y="294"/>
                  <a:pt x="855" y="293"/>
                  <a:pt x="854" y="293"/>
                </a:cubicBezTo>
                <a:close/>
                <a:moveTo>
                  <a:pt x="835" y="296"/>
                </a:moveTo>
                <a:cubicBezTo>
                  <a:pt x="835" y="296"/>
                  <a:pt x="836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lose/>
                <a:moveTo>
                  <a:pt x="834" y="296"/>
                </a:moveTo>
                <a:cubicBezTo>
                  <a:pt x="834" y="296"/>
                  <a:pt x="834" y="297"/>
                  <a:pt x="834" y="297"/>
                </a:cubicBezTo>
                <a:cubicBezTo>
                  <a:pt x="835" y="297"/>
                  <a:pt x="835" y="297"/>
                  <a:pt x="835" y="297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4" y="296"/>
                </a:cubicBezTo>
                <a:close/>
                <a:moveTo>
                  <a:pt x="832" y="297"/>
                </a:moveTo>
                <a:cubicBezTo>
                  <a:pt x="833" y="297"/>
                  <a:pt x="832" y="297"/>
                  <a:pt x="832" y="297"/>
                </a:cubicBezTo>
                <a:cubicBezTo>
                  <a:pt x="832" y="297"/>
                  <a:pt x="832" y="297"/>
                  <a:pt x="832" y="297"/>
                </a:cubicBezTo>
                <a:close/>
                <a:moveTo>
                  <a:pt x="851" y="296"/>
                </a:moveTo>
                <a:cubicBezTo>
                  <a:pt x="851" y="296"/>
                  <a:pt x="851" y="296"/>
                  <a:pt x="852" y="296"/>
                </a:cubicBezTo>
                <a:cubicBezTo>
                  <a:pt x="852" y="296"/>
                  <a:pt x="851" y="296"/>
                  <a:pt x="851" y="296"/>
                </a:cubicBezTo>
                <a:close/>
                <a:moveTo>
                  <a:pt x="852" y="297"/>
                </a:moveTo>
                <a:cubicBezTo>
                  <a:pt x="852" y="297"/>
                  <a:pt x="853" y="297"/>
                  <a:pt x="852" y="296"/>
                </a:cubicBezTo>
                <a:cubicBezTo>
                  <a:pt x="852" y="296"/>
                  <a:pt x="851" y="297"/>
                  <a:pt x="852" y="297"/>
                </a:cubicBezTo>
                <a:close/>
                <a:moveTo>
                  <a:pt x="851" y="296"/>
                </a:moveTo>
                <a:cubicBezTo>
                  <a:pt x="851" y="297"/>
                  <a:pt x="850" y="297"/>
                  <a:pt x="850" y="297"/>
                </a:cubicBezTo>
                <a:cubicBezTo>
                  <a:pt x="851" y="297"/>
                  <a:pt x="851" y="297"/>
                  <a:pt x="851" y="297"/>
                </a:cubicBezTo>
                <a:cubicBezTo>
                  <a:pt x="851" y="296"/>
                  <a:pt x="851" y="297"/>
                  <a:pt x="851" y="296"/>
                </a:cubicBezTo>
                <a:close/>
                <a:moveTo>
                  <a:pt x="848" y="297"/>
                </a:moveTo>
                <a:cubicBezTo>
                  <a:pt x="848" y="297"/>
                  <a:pt x="848" y="297"/>
                  <a:pt x="849" y="297"/>
                </a:cubicBezTo>
                <a:cubicBezTo>
                  <a:pt x="849" y="297"/>
                  <a:pt x="848" y="297"/>
                  <a:pt x="848" y="297"/>
                </a:cubicBezTo>
                <a:close/>
                <a:moveTo>
                  <a:pt x="831" y="300"/>
                </a:moveTo>
                <a:cubicBezTo>
                  <a:pt x="831" y="299"/>
                  <a:pt x="831" y="299"/>
                  <a:pt x="831" y="299"/>
                </a:cubicBezTo>
                <a:cubicBezTo>
                  <a:pt x="831" y="299"/>
                  <a:pt x="831" y="299"/>
                  <a:pt x="831" y="300"/>
                </a:cubicBezTo>
                <a:close/>
                <a:moveTo>
                  <a:pt x="828" y="304"/>
                </a:moveTo>
                <a:cubicBezTo>
                  <a:pt x="828" y="303"/>
                  <a:pt x="829" y="303"/>
                  <a:pt x="829" y="302"/>
                </a:cubicBezTo>
                <a:cubicBezTo>
                  <a:pt x="829" y="302"/>
                  <a:pt x="829" y="302"/>
                  <a:pt x="829" y="303"/>
                </a:cubicBezTo>
                <a:cubicBezTo>
                  <a:pt x="830" y="302"/>
                  <a:pt x="829" y="302"/>
                  <a:pt x="828" y="302"/>
                </a:cubicBezTo>
                <a:cubicBezTo>
                  <a:pt x="828" y="303"/>
                  <a:pt x="828" y="303"/>
                  <a:pt x="828" y="304"/>
                </a:cubicBezTo>
                <a:close/>
                <a:moveTo>
                  <a:pt x="847" y="301"/>
                </a:moveTo>
                <a:cubicBezTo>
                  <a:pt x="846" y="301"/>
                  <a:pt x="847" y="302"/>
                  <a:pt x="847" y="302"/>
                </a:cubicBezTo>
                <a:cubicBezTo>
                  <a:pt x="848" y="302"/>
                  <a:pt x="847" y="301"/>
                  <a:pt x="847" y="301"/>
                </a:cubicBezTo>
                <a:close/>
                <a:moveTo>
                  <a:pt x="847" y="302"/>
                </a:moveTo>
                <a:cubicBezTo>
                  <a:pt x="847" y="302"/>
                  <a:pt x="847" y="302"/>
                  <a:pt x="847" y="302"/>
                </a:cubicBezTo>
                <a:cubicBezTo>
                  <a:pt x="847" y="302"/>
                  <a:pt x="846" y="302"/>
                  <a:pt x="847" y="302"/>
                </a:cubicBezTo>
                <a:close/>
                <a:moveTo>
                  <a:pt x="827" y="306"/>
                </a:move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lose/>
                <a:moveTo>
                  <a:pt x="842" y="305"/>
                </a:moveTo>
                <a:cubicBezTo>
                  <a:pt x="842" y="305"/>
                  <a:pt x="842" y="305"/>
                  <a:pt x="842" y="305"/>
                </a:cubicBezTo>
                <a:cubicBezTo>
                  <a:pt x="842" y="305"/>
                  <a:pt x="842" y="304"/>
                  <a:pt x="842" y="305"/>
                </a:cubicBezTo>
                <a:close/>
                <a:moveTo>
                  <a:pt x="845" y="319"/>
                </a:moveTo>
                <a:cubicBezTo>
                  <a:pt x="844" y="319"/>
                  <a:pt x="845" y="320"/>
                  <a:pt x="845" y="320"/>
                </a:cubicBezTo>
                <a:cubicBezTo>
                  <a:pt x="845" y="320"/>
                  <a:pt x="845" y="319"/>
                  <a:pt x="845" y="319"/>
                </a:cubicBezTo>
                <a:close/>
                <a:moveTo>
                  <a:pt x="842" y="326"/>
                </a:moveTo>
                <a:cubicBezTo>
                  <a:pt x="841" y="326"/>
                  <a:pt x="841" y="326"/>
                  <a:pt x="841" y="326"/>
                </a:cubicBezTo>
                <a:cubicBezTo>
                  <a:pt x="840" y="326"/>
                  <a:pt x="841" y="326"/>
                  <a:pt x="841" y="326"/>
                </a:cubicBezTo>
                <a:cubicBezTo>
                  <a:pt x="840" y="326"/>
                  <a:pt x="840" y="326"/>
                  <a:pt x="840" y="326"/>
                </a:cubicBezTo>
                <a:cubicBezTo>
                  <a:pt x="840" y="326"/>
                  <a:pt x="840" y="326"/>
                  <a:pt x="840" y="327"/>
                </a:cubicBezTo>
                <a:cubicBezTo>
                  <a:pt x="841" y="326"/>
                  <a:pt x="841" y="326"/>
                  <a:pt x="841" y="327"/>
                </a:cubicBezTo>
                <a:cubicBezTo>
                  <a:pt x="841" y="327"/>
                  <a:pt x="840" y="327"/>
                  <a:pt x="841" y="328"/>
                </a:cubicBezTo>
                <a:cubicBezTo>
                  <a:pt x="841" y="327"/>
                  <a:pt x="841" y="327"/>
                  <a:pt x="841" y="327"/>
                </a:cubicBezTo>
                <a:cubicBezTo>
                  <a:pt x="841" y="327"/>
                  <a:pt x="841" y="326"/>
                  <a:pt x="842" y="326"/>
                </a:cubicBezTo>
                <a:close/>
                <a:moveTo>
                  <a:pt x="840" y="328"/>
                </a:moveTo>
                <a:cubicBezTo>
                  <a:pt x="839" y="328"/>
                  <a:pt x="839" y="328"/>
                  <a:pt x="839" y="328"/>
                </a:cubicBezTo>
                <a:cubicBezTo>
                  <a:pt x="839" y="329"/>
                  <a:pt x="839" y="329"/>
                  <a:pt x="839" y="329"/>
                </a:cubicBezTo>
                <a:cubicBezTo>
                  <a:pt x="840" y="329"/>
                  <a:pt x="839" y="328"/>
                  <a:pt x="840" y="329"/>
                </a:cubicBezTo>
                <a:cubicBezTo>
                  <a:pt x="840" y="329"/>
                  <a:pt x="840" y="328"/>
                  <a:pt x="840" y="328"/>
                </a:cubicBezTo>
                <a:close/>
                <a:moveTo>
                  <a:pt x="839" y="329"/>
                </a:moveTo>
                <a:cubicBezTo>
                  <a:pt x="839" y="329"/>
                  <a:pt x="839" y="329"/>
                  <a:pt x="839" y="329"/>
                </a:cubicBezTo>
                <a:cubicBezTo>
                  <a:pt x="839" y="329"/>
                  <a:pt x="839" y="330"/>
                  <a:pt x="839" y="330"/>
                </a:cubicBezTo>
                <a:cubicBezTo>
                  <a:pt x="840" y="330"/>
                  <a:pt x="840" y="330"/>
                  <a:pt x="840" y="330"/>
                </a:cubicBezTo>
                <a:cubicBezTo>
                  <a:pt x="839" y="330"/>
                  <a:pt x="839" y="330"/>
                  <a:pt x="840" y="330"/>
                </a:cubicBezTo>
                <a:cubicBezTo>
                  <a:pt x="839" y="329"/>
                  <a:pt x="839" y="330"/>
                  <a:pt x="839" y="329"/>
                </a:cubicBezTo>
                <a:close/>
                <a:moveTo>
                  <a:pt x="838" y="330"/>
                </a:moveTo>
                <a:cubicBezTo>
                  <a:pt x="838" y="330"/>
                  <a:pt x="837" y="331"/>
                  <a:pt x="838" y="331"/>
                </a:cubicBezTo>
                <a:cubicBezTo>
                  <a:pt x="838" y="331"/>
                  <a:pt x="838" y="330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lose/>
                <a:moveTo>
                  <a:pt x="837" y="331"/>
                </a:moveTo>
                <a:cubicBezTo>
                  <a:pt x="837" y="331"/>
                  <a:pt x="837" y="331"/>
                  <a:pt x="837" y="332"/>
                </a:cubicBezTo>
                <a:cubicBezTo>
                  <a:pt x="837" y="332"/>
                  <a:pt x="838" y="332"/>
                  <a:pt x="838" y="332"/>
                </a:cubicBezTo>
                <a:cubicBezTo>
                  <a:pt x="838" y="331"/>
                  <a:pt x="838" y="331"/>
                  <a:pt x="837" y="331"/>
                </a:cubicBezTo>
                <a:close/>
                <a:moveTo>
                  <a:pt x="837" y="332"/>
                </a:moveTo>
                <a:cubicBezTo>
                  <a:pt x="837" y="332"/>
                  <a:pt x="838" y="332"/>
                  <a:pt x="838" y="332"/>
                </a:cubicBezTo>
                <a:cubicBezTo>
                  <a:pt x="838" y="332"/>
                  <a:pt x="838" y="332"/>
                  <a:pt x="838" y="332"/>
                </a:cubicBezTo>
                <a:cubicBezTo>
                  <a:pt x="837" y="332"/>
                  <a:pt x="837" y="332"/>
                  <a:pt x="837" y="332"/>
                </a:cubicBezTo>
                <a:cubicBezTo>
                  <a:pt x="837" y="332"/>
                  <a:pt x="837" y="332"/>
                  <a:pt x="837" y="332"/>
                </a:cubicBezTo>
                <a:close/>
                <a:moveTo>
                  <a:pt x="837" y="333"/>
                </a:moveTo>
                <a:cubicBezTo>
                  <a:pt x="838" y="333"/>
                  <a:pt x="838" y="333"/>
                  <a:pt x="838" y="332"/>
                </a:cubicBezTo>
                <a:cubicBezTo>
                  <a:pt x="838" y="332"/>
                  <a:pt x="837" y="333"/>
                  <a:pt x="837" y="333"/>
                </a:cubicBezTo>
                <a:close/>
                <a:moveTo>
                  <a:pt x="835" y="336"/>
                </a:moveTo>
                <a:cubicBezTo>
                  <a:pt x="835" y="336"/>
                  <a:pt x="835" y="336"/>
                  <a:pt x="835" y="337"/>
                </a:cubicBezTo>
                <a:cubicBezTo>
                  <a:pt x="836" y="337"/>
                  <a:pt x="835" y="336"/>
                  <a:pt x="836" y="336"/>
                </a:cubicBezTo>
                <a:cubicBezTo>
                  <a:pt x="836" y="336"/>
                  <a:pt x="835" y="336"/>
                  <a:pt x="835" y="336"/>
                </a:cubicBezTo>
                <a:close/>
                <a:moveTo>
                  <a:pt x="834" y="338"/>
                </a:moveTo>
                <a:cubicBezTo>
                  <a:pt x="834" y="338"/>
                  <a:pt x="834" y="339"/>
                  <a:pt x="834" y="339"/>
                </a:cubicBezTo>
                <a:cubicBezTo>
                  <a:pt x="834" y="339"/>
                  <a:pt x="834" y="339"/>
                  <a:pt x="834" y="339"/>
                </a:cubicBezTo>
                <a:lnTo>
                  <a:pt x="834" y="338"/>
                </a:lnTo>
                <a:close/>
                <a:moveTo>
                  <a:pt x="833" y="340"/>
                </a:moveTo>
                <a:cubicBezTo>
                  <a:pt x="833" y="340"/>
                  <a:pt x="833" y="340"/>
                  <a:pt x="833" y="340"/>
                </a:cubicBezTo>
                <a:cubicBezTo>
                  <a:pt x="833" y="341"/>
                  <a:pt x="834" y="340"/>
                  <a:pt x="834" y="340"/>
                </a:cubicBezTo>
                <a:cubicBezTo>
                  <a:pt x="834" y="340"/>
                  <a:pt x="834" y="340"/>
                  <a:pt x="833" y="340"/>
                </a:cubicBezTo>
                <a:cubicBezTo>
                  <a:pt x="833" y="340"/>
                  <a:pt x="834" y="340"/>
                  <a:pt x="833" y="340"/>
                </a:cubicBezTo>
                <a:close/>
                <a:moveTo>
                  <a:pt x="834" y="341"/>
                </a:moveTo>
                <a:cubicBezTo>
                  <a:pt x="834" y="342"/>
                  <a:pt x="835" y="341"/>
                  <a:pt x="835" y="341"/>
                </a:cubicBezTo>
                <a:cubicBezTo>
                  <a:pt x="835" y="341"/>
                  <a:pt x="834" y="341"/>
                  <a:pt x="834" y="341"/>
                </a:cubicBezTo>
                <a:cubicBezTo>
                  <a:pt x="834" y="341"/>
                  <a:pt x="834" y="341"/>
                  <a:pt x="834" y="341"/>
                </a:cubicBezTo>
                <a:close/>
                <a:moveTo>
                  <a:pt x="831" y="343"/>
                </a:moveTo>
                <a:cubicBezTo>
                  <a:pt x="832" y="344"/>
                  <a:pt x="832" y="343"/>
                  <a:pt x="833" y="343"/>
                </a:cubicBezTo>
                <a:cubicBezTo>
                  <a:pt x="832" y="343"/>
                  <a:pt x="832" y="343"/>
                  <a:pt x="832" y="342"/>
                </a:cubicBezTo>
                <a:cubicBezTo>
                  <a:pt x="833" y="342"/>
                  <a:pt x="833" y="342"/>
                  <a:pt x="833" y="342"/>
                </a:cubicBezTo>
                <a:cubicBezTo>
                  <a:pt x="833" y="342"/>
                  <a:pt x="832" y="342"/>
                  <a:pt x="832" y="342"/>
                </a:cubicBezTo>
                <a:cubicBezTo>
                  <a:pt x="832" y="343"/>
                  <a:pt x="831" y="343"/>
                  <a:pt x="831" y="343"/>
                </a:cubicBezTo>
                <a:close/>
                <a:moveTo>
                  <a:pt x="833" y="343"/>
                </a:moveTo>
                <a:cubicBezTo>
                  <a:pt x="833" y="343"/>
                  <a:pt x="833" y="343"/>
                  <a:pt x="833" y="343"/>
                </a:cubicBezTo>
                <a:cubicBezTo>
                  <a:pt x="833" y="343"/>
                  <a:pt x="834" y="343"/>
                  <a:pt x="833" y="343"/>
                </a:cubicBezTo>
                <a:close/>
                <a:moveTo>
                  <a:pt x="833" y="344"/>
                </a:moveTo>
                <a:cubicBezTo>
                  <a:pt x="833" y="344"/>
                  <a:pt x="833" y="344"/>
                  <a:pt x="832" y="344"/>
                </a:cubicBezTo>
                <a:cubicBezTo>
                  <a:pt x="833" y="345"/>
                  <a:pt x="833" y="345"/>
                  <a:pt x="833" y="345"/>
                </a:cubicBezTo>
                <a:cubicBezTo>
                  <a:pt x="833" y="345"/>
                  <a:pt x="833" y="345"/>
                  <a:pt x="833" y="344"/>
                </a:cubicBezTo>
                <a:cubicBezTo>
                  <a:pt x="833" y="345"/>
                  <a:pt x="833" y="345"/>
                  <a:pt x="833" y="344"/>
                </a:cubicBezTo>
                <a:close/>
                <a:moveTo>
                  <a:pt x="832" y="346"/>
                </a:moveTo>
                <a:cubicBezTo>
                  <a:pt x="832" y="346"/>
                  <a:pt x="832" y="347"/>
                  <a:pt x="831" y="347"/>
                </a:cubicBezTo>
                <a:cubicBezTo>
                  <a:pt x="832" y="347"/>
                  <a:pt x="832" y="347"/>
                  <a:pt x="832" y="347"/>
                </a:cubicBezTo>
                <a:cubicBezTo>
                  <a:pt x="832" y="347"/>
                  <a:pt x="832" y="347"/>
                  <a:pt x="832" y="346"/>
                </a:cubicBezTo>
                <a:close/>
                <a:moveTo>
                  <a:pt x="813" y="393"/>
                </a:moveTo>
                <a:cubicBezTo>
                  <a:pt x="814" y="393"/>
                  <a:pt x="814" y="393"/>
                  <a:pt x="814" y="392"/>
                </a:cubicBezTo>
                <a:cubicBezTo>
                  <a:pt x="814" y="391"/>
                  <a:pt x="814" y="391"/>
                  <a:pt x="814" y="391"/>
                </a:cubicBezTo>
                <a:cubicBezTo>
                  <a:pt x="813" y="391"/>
                  <a:pt x="813" y="392"/>
                  <a:pt x="813" y="393"/>
                </a:cubicBezTo>
                <a:close/>
                <a:moveTo>
                  <a:pt x="809" y="403"/>
                </a:moveTo>
                <a:cubicBezTo>
                  <a:pt x="809" y="403"/>
                  <a:pt x="810" y="404"/>
                  <a:pt x="810" y="404"/>
                </a:cubicBezTo>
                <a:cubicBezTo>
                  <a:pt x="810" y="403"/>
                  <a:pt x="810" y="403"/>
                  <a:pt x="809" y="403"/>
                </a:cubicBezTo>
                <a:close/>
                <a:moveTo>
                  <a:pt x="797" y="392"/>
                </a:moveTo>
                <a:cubicBezTo>
                  <a:pt x="797" y="393"/>
                  <a:pt x="798" y="393"/>
                  <a:pt x="798" y="393"/>
                </a:cubicBezTo>
                <a:cubicBezTo>
                  <a:pt x="798" y="393"/>
                  <a:pt x="797" y="392"/>
                  <a:pt x="797" y="392"/>
                </a:cubicBezTo>
                <a:close/>
                <a:moveTo>
                  <a:pt x="791" y="388"/>
                </a:moveTo>
                <a:cubicBezTo>
                  <a:pt x="792" y="389"/>
                  <a:pt x="793" y="389"/>
                  <a:pt x="793" y="389"/>
                </a:cubicBezTo>
                <a:cubicBezTo>
                  <a:pt x="792" y="389"/>
                  <a:pt x="791" y="388"/>
                  <a:pt x="791" y="388"/>
                </a:cubicBezTo>
                <a:close/>
                <a:moveTo>
                  <a:pt x="781" y="380"/>
                </a:moveTo>
                <a:cubicBezTo>
                  <a:pt x="781" y="381"/>
                  <a:pt x="782" y="382"/>
                  <a:pt x="782" y="381"/>
                </a:cubicBezTo>
                <a:cubicBezTo>
                  <a:pt x="782" y="381"/>
                  <a:pt x="781" y="381"/>
                  <a:pt x="781" y="380"/>
                </a:cubicBezTo>
                <a:close/>
                <a:moveTo>
                  <a:pt x="771" y="372"/>
                </a:moveTo>
                <a:cubicBezTo>
                  <a:pt x="771" y="372"/>
                  <a:pt x="771" y="372"/>
                  <a:pt x="771" y="372"/>
                </a:cubicBezTo>
                <a:cubicBezTo>
                  <a:pt x="771" y="372"/>
                  <a:pt x="771" y="371"/>
                  <a:pt x="771" y="371"/>
                </a:cubicBezTo>
                <a:cubicBezTo>
                  <a:pt x="771" y="371"/>
                  <a:pt x="771" y="371"/>
                  <a:pt x="771" y="372"/>
                </a:cubicBezTo>
                <a:close/>
                <a:moveTo>
                  <a:pt x="765" y="320"/>
                </a:moveTo>
                <a:cubicBezTo>
                  <a:pt x="765" y="321"/>
                  <a:pt x="766" y="321"/>
                  <a:pt x="767" y="321"/>
                </a:cubicBezTo>
                <a:cubicBezTo>
                  <a:pt x="766" y="320"/>
                  <a:pt x="765" y="321"/>
                  <a:pt x="765" y="320"/>
                </a:cubicBezTo>
                <a:close/>
                <a:moveTo>
                  <a:pt x="764" y="320"/>
                </a:moveTo>
                <a:cubicBezTo>
                  <a:pt x="764" y="320"/>
                  <a:pt x="764" y="320"/>
                  <a:pt x="765" y="320"/>
                </a:cubicBezTo>
                <a:cubicBezTo>
                  <a:pt x="765" y="320"/>
                  <a:pt x="764" y="320"/>
                  <a:pt x="764" y="320"/>
                </a:cubicBezTo>
                <a:close/>
                <a:moveTo>
                  <a:pt x="753" y="361"/>
                </a:moveTo>
                <a:cubicBezTo>
                  <a:pt x="753" y="361"/>
                  <a:pt x="753" y="362"/>
                  <a:pt x="754" y="362"/>
                </a:cubicBezTo>
                <a:cubicBezTo>
                  <a:pt x="754" y="361"/>
                  <a:pt x="754" y="361"/>
                  <a:pt x="754" y="361"/>
                </a:cubicBezTo>
                <a:cubicBezTo>
                  <a:pt x="754" y="361"/>
                  <a:pt x="754" y="361"/>
                  <a:pt x="754" y="362"/>
                </a:cubicBezTo>
                <a:cubicBezTo>
                  <a:pt x="753" y="361"/>
                  <a:pt x="753" y="361"/>
                  <a:pt x="753" y="361"/>
                </a:cubicBezTo>
                <a:close/>
                <a:moveTo>
                  <a:pt x="753" y="358"/>
                </a:moveTo>
                <a:cubicBezTo>
                  <a:pt x="753" y="358"/>
                  <a:pt x="752" y="358"/>
                  <a:pt x="752" y="359"/>
                </a:cubicBezTo>
                <a:cubicBezTo>
                  <a:pt x="753" y="359"/>
                  <a:pt x="753" y="359"/>
                  <a:pt x="753" y="358"/>
                </a:cubicBezTo>
                <a:close/>
                <a:moveTo>
                  <a:pt x="752" y="360"/>
                </a:move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lose/>
                <a:moveTo>
                  <a:pt x="735" y="351"/>
                </a:move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lose/>
                <a:moveTo>
                  <a:pt x="733" y="352"/>
                </a:moveTo>
                <a:cubicBezTo>
                  <a:pt x="733" y="352"/>
                  <a:pt x="733" y="352"/>
                  <a:pt x="734" y="351"/>
                </a:cubicBezTo>
                <a:cubicBezTo>
                  <a:pt x="734" y="351"/>
                  <a:pt x="733" y="352"/>
                  <a:pt x="733" y="352"/>
                </a:cubicBezTo>
                <a:close/>
                <a:moveTo>
                  <a:pt x="731" y="349"/>
                </a:moveTo>
                <a:cubicBezTo>
                  <a:pt x="731" y="349"/>
                  <a:pt x="731" y="349"/>
                  <a:pt x="730" y="349"/>
                </a:cubicBezTo>
                <a:cubicBezTo>
                  <a:pt x="731" y="350"/>
                  <a:pt x="732" y="350"/>
                  <a:pt x="733" y="350"/>
                </a:cubicBezTo>
                <a:cubicBezTo>
                  <a:pt x="733" y="349"/>
                  <a:pt x="732" y="349"/>
                  <a:pt x="731" y="349"/>
                </a:cubicBezTo>
                <a:close/>
                <a:moveTo>
                  <a:pt x="730" y="349"/>
                </a:moveTo>
                <a:cubicBezTo>
                  <a:pt x="730" y="349"/>
                  <a:pt x="730" y="349"/>
                  <a:pt x="731" y="349"/>
                </a:cubicBezTo>
                <a:cubicBezTo>
                  <a:pt x="731" y="348"/>
                  <a:pt x="730" y="349"/>
                  <a:pt x="730" y="349"/>
                </a:cubicBezTo>
                <a:close/>
                <a:moveTo>
                  <a:pt x="729" y="348"/>
                </a:moveTo>
                <a:cubicBezTo>
                  <a:pt x="729" y="348"/>
                  <a:pt x="729" y="349"/>
                  <a:pt x="730" y="348"/>
                </a:cubicBezTo>
                <a:cubicBezTo>
                  <a:pt x="729" y="348"/>
                  <a:pt x="729" y="348"/>
                  <a:pt x="729" y="348"/>
                </a:cubicBezTo>
                <a:close/>
                <a:moveTo>
                  <a:pt x="729" y="346"/>
                </a:moveTo>
                <a:cubicBezTo>
                  <a:pt x="729" y="347"/>
                  <a:pt x="728" y="347"/>
                  <a:pt x="728" y="347"/>
                </a:cubicBezTo>
                <a:cubicBezTo>
                  <a:pt x="729" y="347"/>
                  <a:pt x="729" y="347"/>
                  <a:pt x="729" y="347"/>
                </a:cubicBezTo>
                <a:cubicBezTo>
                  <a:pt x="729" y="347"/>
                  <a:pt x="729" y="347"/>
                  <a:pt x="729" y="346"/>
                </a:cubicBezTo>
                <a:close/>
                <a:moveTo>
                  <a:pt x="725" y="352"/>
                </a:moveTo>
                <a:cubicBezTo>
                  <a:pt x="725" y="352"/>
                  <a:pt x="725" y="352"/>
                  <a:pt x="725" y="352"/>
                </a:cubicBezTo>
                <a:cubicBezTo>
                  <a:pt x="725" y="352"/>
                  <a:pt x="725" y="352"/>
                  <a:pt x="725" y="352"/>
                </a:cubicBezTo>
                <a:cubicBezTo>
                  <a:pt x="726" y="352"/>
                  <a:pt x="725" y="352"/>
                  <a:pt x="725" y="352"/>
                </a:cubicBezTo>
                <a:close/>
                <a:moveTo>
                  <a:pt x="725" y="346"/>
                </a:moveTo>
                <a:cubicBezTo>
                  <a:pt x="724" y="346"/>
                  <a:pt x="724" y="345"/>
                  <a:pt x="723" y="346"/>
                </a:cubicBezTo>
                <a:cubicBezTo>
                  <a:pt x="723" y="346"/>
                  <a:pt x="723" y="346"/>
                  <a:pt x="723" y="346"/>
                </a:cubicBezTo>
                <a:cubicBezTo>
                  <a:pt x="724" y="346"/>
                  <a:pt x="724" y="346"/>
                  <a:pt x="724" y="346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5" y="347"/>
                  <a:pt x="725" y="346"/>
                  <a:pt x="725" y="346"/>
                </a:cubicBezTo>
                <a:cubicBezTo>
                  <a:pt x="725" y="346"/>
                  <a:pt x="725" y="346"/>
                  <a:pt x="725" y="346"/>
                </a:cubicBezTo>
                <a:close/>
                <a:moveTo>
                  <a:pt x="724" y="351"/>
                </a:moveTo>
                <a:cubicBezTo>
                  <a:pt x="724" y="351"/>
                  <a:pt x="723" y="351"/>
                  <a:pt x="723" y="351"/>
                </a:cubicBezTo>
                <a:cubicBezTo>
                  <a:pt x="723" y="351"/>
                  <a:pt x="724" y="351"/>
                  <a:pt x="724" y="351"/>
                </a:cubicBezTo>
                <a:close/>
                <a:moveTo>
                  <a:pt x="723" y="345"/>
                </a:moveTo>
                <a:cubicBezTo>
                  <a:pt x="723" y="345"/>
                  <a:pt x="722" y="345"/>
                  <a:pt x="722" y="345"/>
                </a:cubicBezTo>
                <a:cubicBezTo>
                  <a:pt x="722" y="346"/>
                  <a:pt x="722" y="346"/>
                  <a:pt x="723" y="346"/>
                </a:cubicBezTo>
                <a:cubicBezTo>
                  <a:pt x="723" y="346"/>
                  <a:pt x="723" y="345"/>
                  <a:pt x="723" y="345"/>
                </a:cubicBezTo>
                <a:close/>
                <a:moveTo>
                  <a:pt x="721" y="346"/>
                </a:moveTo>
                <a:cubicBezTo>
                  <a:pt x="721" y="346"/>
                  <a:pt x="721" y="346"/>
                  <a:pt x="722" y="346"/>
                </a:cubicBezTo>
                <a:cubicBezTo>
                  <a:pt x="722" y="346"/>
                  <a:pt x="721" y="346"/>
                  <a:pt x="721" y="346"/>
                </a:cubicBezTo>
                <a:close/>
                <a:moveTo>
                  <a:pt x="719" y="344"/>
                </a:moveTo>
                <a:cubicBezTo>
                  <a:pt x="719" y="344"/>
                  <a:pt x="719" y="344"/>
                  <a:pt x="719" y="344"/>
                </a:cubicBezTo>
                <a:cubicBezTo>
                  <a:pt x="719" y="345"/>
                  <a:pt x="720" y="344"/>
                  <a:pt x="720" y="345"/>
                </a:cubicBezTo>
                <a:cubicBezTo>
                  <a:pt x="721" y="344"/>
                  <a:pt x="719" y="345"/>
                  <a:pt x="719" y="344"/>
                </a:cubicBezTo>
                <a:close/>
                <a:moveTo>
                  <a:pt x="718" y="345"/>
                </a:moveTo>
                <a:cubicBezTo>
                  <a:pt x="719" y="346"/>
                  <a:pt x="720" y="345"/>
                  <a:pt x="720" y="345"/>
                </a:cubicBezTo>
                <a:cubicBezTo>
                  <a:pt x="720" y="345"/>
                  <a:pt x="719" y="345"/>
                  <a:pt x="718" y="345"/>
                </a:cubicBezTo>
                <a:close/>
                <a:moveTo>
                  <a:pt x="717" y="346"/>
                </a:moveTo>
                <a:cubicBezTo>
                  <a:pt x="717" y="346"/>
                  <a:pt x="718" y="346"/>
                  <a:pt x="718" y="346"/>
                </a:cubicBezTo>
                <a:cubicBezTo>
                  <a:pt x="718" y="346"/>
                  <a:pt x="718" y="346"/>
                  <a:pt x="717" y="346"/>
                </a:cubicBezTo>
                <a:close/>
                <a:moveTo>
                  <a:pt x="717" y="345"/>
                </a:moveTo>
                <a:cubicBezTo>
                  <a:pt x="718" y="345"/>
                  <a:pt x="718" y="346"/>
                  <a:pt x="718" y="345"/>
                </a:cubicBezTo>
                <a:cubicBezTo>
                  <a:pt x="718" y="345"/>
                  <a:pt x="718" y="344"/>
                  <a:pt x="717" y="345"/>
                </a:cubicBezTo>
                <a:close/>
                <a:moveTo>
                  <a:pt x="718" y="344"/>
                </a:moveTo>
                <a:cubicBezTo>
                  <a:pt x="718" y="343"/>
                  <a:pt x="717" y="343"/>
                  <a:pt x="717" y="343"/>
                </a:cubicBezTo>
                <a:cubicBezTo>
                  <a:pt x="717" y="344"/>
                  <a:pt x="716" y="344"/>
                  <a:pt x="716" y="344"/>
                </a:cubicBezTo>
                <a:cubicBezTo>
                  <a:pt x="716" y="343"/>
                  <a:pt x="717" y="343"/>
                  <a:pt x="717" y="343"/>
                </a:cubicBezTo>
                <a:cubicBezTo>
                  <a:pt x="717" y="343"/>
                  <a:pt x="716" y="343"/>
                  <a:pt x="716" y="343"/>
                </a:cubicBezTo>
                <a:cubicBezTo>
                  <a:pt x="716" y="344"/>
                  <a:pt x="714" y="344"/>
                  <a:pt x="714" y="344"/>
                </a:cubicBezTo>
                <a:cubicBezTo>
                  <a:pt x="713" y="345"/>
                  <a:pt x="715" y="344"/>
                  <a:pt x="715" y="344"/>
                </a:cubicBezTo>
                <a:cubicBezTo>
                  <a:pt x="715" y="344"/>
                  <a:pt x="716" y="344"/>
                  <a:pt x="715" y="345"/>
                </a:cubicBezTo>
                <a:cubicBezTo>
                  <a:pt x="716" y="344"/>
                  <a:pt x="717" y="344"/>
                  <a:pt x="718" y="344"/>
                </a:cubicBezTo>
                <a:close/>
                <a:moveTo>
                  <a:pt x="714" y="343"/>
                </a:moveTo>
                <a:cubicBezTo>
                  <a:pt x="715" y="343"/>
                  <a:pt x="714" y="343"/>
                  <a:pt x="715" y="343"/>
                </a:cubicBezTo>
                <a:cubicBezTo>
                  <a:pt x="714" y="343"/>
                  <a:pt x="714" y="343"/>
                  <a:pt x="714" y="343"/>
                </a:cubicBezTo>
                <a:cubicBezTo>
                  <a:pt x="714" y="343"/>
                  <a:pt x="714" y="343"/>
                  <a:pt x="713" y="343"/>
                </a:cubicBezTo>
                <a:cubicBezTo>
                  <a:pt x="713" y="343"/>
                  <a:pt x="714" y="343"/>
                  <a:pt x="714" y="343"/>
                </a:cubicBezTo>
                <a:cubicBezTo>
                  <a:pt x="714" y="343"/>
                  <a:pt x="714" y="343"/>
                  <a:pt x="714" y="343"/>
                </a:cubicBezTo>
                <a:close/>
                <a:moveTo>
                  <a:pt x="713" y="342"/>
                </a:moveTo>
                <a:cubicBezTo>
                  <a:pt x="714" y="342"/>
                  <a:pt x="714" y="342"/>
                  <a:pt x="714" y="342"/>
                </a:cubicBezTo>
                <a:cubicBezTo>
                  <a:pt x="714" y="342"/>
                  <a:pt x="713" y="342"/>
                  <a:pt x="713" y="342"/>
                </a:cubicBezTo>
                <a:close/>
                <a:moveTo>
                  <a:pt x="713" y="342"/>
                </a:moveTo>
                <a:cubicBezTo>
                  <a:pt x="713" y="342"/>
                  <a:pt x="713" y="342"/>
                  <a:pt x="712" y="342"/>
                </a:cubicBezTo>
                <a:cubicBezTo>
                  <a:pt x="712" y="343"/>
                  <a:pt x="713" y="343"/>
                  <a:pt x="713" y="343"/>
                </a:cubicBezTo>
                <a:cubicBezTo>
                  <a:pt x="713" y="342"/>
                  <a:pt x="713" y="342"/>
                  <a:pt x="713" y="342"/>
                </a:cubicBezTo>
                <a:close/>
                <a:moveTo>
                  <a:pt x="861" y="242"/>
                </a:moveTo>
                <a:cubicBezTo>
                  <a:pt x="862" y="243"/>
                  <a:pt x="861" y="242"/>
                  <a:pt x="862" y="242"/>
                </a:cubicBezTo>
                <a:cubicBezTo>
                  <a:pt x="863" y="242"/>
                  <a:pt x="863" y="241"/>
                  <a:pt x="863" y="241"/>
                </a:cubicBezTo>
                <a:cubicBezTo>
                  <a:pt x="863" y="241"/>
                  <a:pt x="862" y="241"/>
                  <a:pt x="862" y="241"/>
                </a:cubicBezTo>
                <a:cubicBezTo>
                  <a:pt x="862" y="241"/>
                  <a:pt x="863" y="241"/>
                  <a:pt x="863" y="240"/>
                </a:cubicBezTo>
                <a:cubicBezTo>
                  <a:pt x="863" y="240"/>
                  <a:pt x="863" y="241"/>
                  <a:pt x="863" y="241"/>
                </a:cubicBezTo>
                <a:cubicBezTo>
                  <a:pt x="863" y="240"/>
                  <a:pt x="863" y="240"/>
                  <a:pt x="863" y="240"/>
                </a:cubicBezTo>
                <a:cubicBezTo>
                  <a:pt x="863" y="241"/>
                  <a:pt x="862" y="239"/>
                  <a:pt x="863" y="240"/>
                </a:cubicBezTo>
                <a:cubicBezTo>
                  <a:pt x="862" y="241"/>
                  <a:pt x="862" y="241"/>
                  <a:pt x="861" y="241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3"/>
                  <a:pt x="861" y="242"/>
                  <a:pt x="860" y="242"/>
                </a:cubicBezTo>
                <a:cubicBezTo>
                  <a:pt x="861" y="243"/>
                  <a:pt x="860" y="243"/>
                  <a:pt x="861" y="243"/>
                </a:cubicBezTo>
                <a:cubicBezTo>
                  <a:pt x="861" y="243"/>
                  <a:pt x="861" y="243"/>
                  <a:pt x="861" y="242"/>
                </a:cubicBezTo>
                <a:close/>
                <a:moveTo>
                  <a:pt x="855" y="243"/>
                </a:moveTo>
                <a:cubicBezTo>
                  <a:pt x="854" y="244"/>
                  <a:pt x="854" y="244"/>
                  <a:pt x="854" y="245"/>
                </a:cubicBezTo>
                <a:cubicBezTo>
                  <a:pt x="855" y="244"/>
                  <a:pt x="855" y="245"/>
                  <a:pt x="855" y="245"/>
                </a:cubicBezTo>
                <a:cubicBezTo>
                  <a:pt x="854" y="244"/>
                  <a:pt x="855" y="244"/>
                  <a:pt x="855" y="243"/>
                </a:cubicBezTo>
                <a:close/>
                <a:moveTo>
                  <a:pt x="829" y="258"/>
                </a:moveTo>
                <a:cubicBezTo>
                  <a:pt x="829" y="259"/>
                  <a:pt x="829" y="259"/>
                  <a:pt x="829" y="259"/>
                </a:cubicBezTo>
                <a:cubicBezTo>
                  <a:pt x="829" y="259"/>
                  <a:pt x="830" y="259"/>
                  <a:pt x="829" y="258"/>
                </a:cubicBezTo>
                <a:close/>
                <a:moveTo>
                  <a:pt x="873" y="266"/>
                </a:moveTo>
                <a:cubicBezTo>
                  <a:pt x="873" y="266"/>
                  <a:pt x="874" y="266"/>
                  <a:pt x="873" y="266"/>
                </a:cubicBezTo>
                <a:cubicBezTo>
                  <a:pt x="873" y="266"/>
                  <a:pt x="873" y="267"/>
                  <a:pt x="873" y="267"/>
                </a:cubicBezTo>
                <a:cubicBezTo>
                  <a:pt x="873" y="267"/>
                  <a:pt x="873" y="267"/>
                  <a:pt x="872" y="267"/>
                </a:cubicBezTo>
                <a:cubicBezTo>
                  <a:pt x="872" y="268"/>
                  <a:pt x="872" y="268"/>
                  <a:pt x="872" y="268"/>
                </a:cubicBezTo>
                <a:cubicBezTo>
                  <a:pt x="871" y="268"/>
                  <a:pt x="872" y="268"/>
                  <a:pt x="872" y="268"/>
                </a:cubicBezTo>
                <a:cubicBezTo>
                  <a:pt x="872" y="267"/>
                  <a:pt x="872" y="267"/>
                  <a:pt x="871" y="267"/>
                </a:cubicBezTo>
                <a:cubicBezTo>
                  <a:pt x="871" y="267"/>
                  <a:pt x="871" y="267"/>
                  <a:pt x="871" y="267"/>
                </a:cubicBezTo>
                <a:cubicBezTo>
                  <a:pt x="871" y="267"/>
                  <a:pt x="871" y="268"/>
                  <a:pt x="871" y="268"/>
                </a:cubicBezTo>
                <a:cubicBezTo>
                  <a:pt x="871" y="268"/>
                  <a:pt x="871" y="267"/>
                  <a:pt x="870" y="268"/>
                </a:cubicBezTo>
                <a:cubicBezTo>
                  <a:pt x="871" y="268"/>
                  <a:pt x="871" y="268"/>
                  <a:pt x="870" y="269"/>
                </a:cubicBezTo>
                <a:cubicBezTo>
                  <a:pt x="871" y="269"/>
                  <a:pt x="871" y="269"/>
                  <a:pt x="871" y="269"/>
                </a:cubicBezTo>
                <a:cubicBezTo>
                  <a:pt x="871" y="270"/>
                  <a:pt x="871" y="270"/>
                  <a:pt x="870" y="270"/>
                </a:cubicBezTo>
                <a:cubicBezTo>
                  <a:pt x="870" y="270"/>
                  <a:pt x="870" y="270"/>
                  <a:pt x="870" y="270"/>
                </a:cubicBezTo>
                <a:cubicBezTo>
                  <a:pt x="870" y="270"/>
                  <a:pt x="869" y="270"/>
                  <a:pt x="869" y="271"/>
                </a:cubicBezTo>
                <a:cubicBezTo>
                  <a:pt x="869" y="270"/>
                  <a:pt x="868" y="271"/>
                  <a:pt x="868" y="271"/>
                </a:cubicBezTo>
                <a:cubicBezTo>
                  <a:pt x="868" y="271"/>
                  <a:pt x="868" y="271"/>
                  <a:pt x="867" y="271"/>
                </a:cubicBezTo>
                <a:cubicBezTo>
                  <a:pt x="868" y="271"/>
                  <a:pt x="867" y="271"/>
                  <a:pt x="868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6" y="272"/>
                  <a:pt x="866" y="272"/>
                  <a:pt x="866" y="272"/>
                </a:cubicBezTo>
                <a:cubicBezTo>
                  <a:pt x="866" y="273"/>
                  <a:pt x="866" y="273"/>
                  <a:pt x="866" y="273"/>
                </a:cubicBezTo>
                <a:cubicBezTo>
                  <a:pt x="866" y="273"/>
                  <a:pt x="866" y="273"/>
                  <a:pt x="867" y="273"/>
                </a:cubicBezTo>
                <a:cubicBezTo>
                  <a:pt x="867" y="273"/>
                  <a:pt x="866" y="273"/>
                  <a:pt x="866" y="274"/>
                </a:cubicBezTo>
                <a:cubicBezTo>
                  <a:pt x="866" y="273"/>
                  <a:pt x="867" y="273"/>
                  <a:pt x="867" y="273"/>
                </a:cubicBezTo>
                <a:cubicBezTo>
                  <a:pt x="867" y="273"/>
                  <a:pt x="867" y="273"/>
                  <a:pt x="867" y="272"/>
                </a:cubicBezTo>
                <a:cubicBezTo>
                  <a:pt x="867" y="272"/>
                  <a:pt x="867" y="273"/>
                  <a:pt x="868" y="272"/>
                </a:cubicBezTo>
                <a:cubicBezTo>
                  <a:pt x="868" y="273"/>
                  <a:pt x="868" y="273"/>
                  <a:pt x="868" y="273"/>
                </a:cubicBezTo>
                <a:cubicBezTo>
                  <a:pt x="867" y="273"/>
                  <a:pt x="866" y="274"/>
                  <a:pt x="867" y="274"/>
                </a:cubicBezTo>
                <a:cubicBezTo>
                  <a:pt x="867" y="274"/>
                  <a:pt x="866" y="274"/>
                  <a:pt x="867" y="275"/>
                </a:cubicBezTo>
                <a:cubicBezTo>
                  <a:pt x="866" y="275"/>
                  <a:pt x="866" y="274"/>
                  <a:pt x="866" y="274"/>
                </a:cubicBezTo>
                <a:cubicBezTo>
                  <a:pt x="866" y="274"/>
                  <a:pt x="865" y="274"/>
                  <a:pt x="865" y="275"/>
                </a:cubicBezTo>
                <a:cubicBezTo>
                  <a:pt x="866" y="275"/>
                  <a:pt x="866" y="274"/>
                  <a:pt x="866" y="275"/>
                </a:cubicBezTo>
                <a:cubicBezTo>
                  <a:pt x="866" y="275"/>
                  <a:pt x="865" y="275"/>
                  <a:pt x="866" y="275"/>
                </a:cubicBezTo>
                <a:cubicBezTo>
                  <a:pt x="866" y="276"/>
                  <a:pt x="866" y="275"/>
                  <a:pt x="866" y="276"/>
                </a:cubicBezTo>
                <a:cubicBezTo>
                  <a:pt x="866" y="276"/>
                  <a:pt x="867" y="276"/>
                  <a:pt x="867" y="276"/>
                </a:cubicBezTo>
                <a:cubicBezTo>
                  <a:pt x="866" y="276"/>
                  <a:pt x="867" y="277"/>
                  <a:pt x="867" y="277"/>
                </a:cubicBezTo>
                <a:cubicBezTo>
                  <a:pt x="866" y="277"/>
                  <a:pt x="866" y="276"/>
                  <a:pt x="866" y="276"/>
                </a:cubicBezTo>
                <a:cubicBezTo>
                  <a:pt x="866" y="277"/>
                  <a:pt x="866" y="277"/>
                  <a:pt x="865" y="277"/>
                </a:cubicBezTo>
                <a:cubicBezTo>
                  <a:pt x="865" y="277"/>
                  <a:pt x="866" y="277"/>
                  <a:pt x="865" y="277"/>
                </a:cubicBezTo>
                <a:cubicBezTo>
                  <a:pt x="865" y="277"/>
                  <a:pt x="865" y="277"/>
                  <a:pt x="864" y="277"/>
                </a:cubicBezTo>
                <a:cubicBezTo>
                  <a:pt x="865" y="277"/>
                  <a:pt x="864" y="277"/>
                  <a:pt x="864" y="277"/>
                </a:cubicBezTo>
                <a:cubicBezTo>
                  <a:pt x="864" y="278"/>
                  <a:pt x="864" y="278"/>
                  <a:pt x="864" y="278"/>
                </a:cubicBezTo>
                <a:cubicBezTo>
                  <a:pt x="864" y="278"/>
                  <a:pt x="863" y="278"/>
                  <a:pt x="863" y="278"/>
                </a:cubicBezTo>
                <a:cubicBezTo>
                  <a:pt x="863" y="279"/>
                  <a:pt x="862" y="279"/>
                  <a:pt x="863" y="279"/>
                </a:cubicBezTo>
                <a:cubicBezTo>
                  <a:pt x="863" y="279"/>
                  <a:pt x="862" y="279"/>
                  <a:pt x="862" y="279"/>
                </a:cubicBezTo>
                <a:cubicBezTo>
                  <a:pt x="863" y="280"/>
                  <a:pt x="864" y="278"/>
                  <a:pt x="865" y="279"/>
                </a:cubicBezTo>
                <a:cubicBezTo>
                  <a:pt x="864" y="279"/>
                  <a:pt x="864" y="279"/>
                  <a:pt x="863" y="280"/>
                </a:cubicBezTo>
                <a:cubicBezTo>
                  <a:pt x="864" y="280"/>
                  <a:pt x="864" y="281"/>
                  <a:pt x="865" y="281"/>
                </a:cubicBezTo>
                <a:cubicBezTo>
                  <a:pt x="864" y="281"/>
                  <a:pt x="865" y="282"/>
                  <a:pt x="864" y="283"/>
                </a:cubicBezTo>
                <a:cubicBezTo>
                  <a:pt x="864" y="282"/>
                  <a:pt x="864" y="282"/>
                  <a:pt x="864" y="282"/>
                </a:cubicBezTo>
                <a:cubicBezTo>
                  <a:pt x="863" y="282"/>
                  <a:pt x="862" y="282"/>
                  <a:pt x="862" y="283"/>
                </a:cubicBezTo>
                <a:cubicBezTo>
                  <a:pt x="861" y="283"/>
                  <a:pt x="862" y="284"/>
                  <a:pt x="860" y="284"/>
                </a:cubicBezTo>
                <a:cubicBezTo>
                  <a:pt x="860" y="285"/>
                  <a:pt x="860" y="285"/>
                  <a:pt x="860" y="285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6"/>
                  <a:pt x="858" y="286"/>
                  <a:pt x="857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7" y="287"/>
                  <a:pt x="857" y="287"/>
                </a:cubicBezTo>
                <a:cubicBezTo>
                  <a:pt x="857" y="287"/>
                  <a:pt x="856" y="288"/>
                  <a:pt x="856" y="288"/>
                </a:cubicBezTo>
                <a:cubicBezTo>
                  <a:pt x="856" y="288"/>
                  <a:pt x="856" y="287"/>
                  <a:pt x="856" y="287"/>
                </a:cubicBezTo>
                <a:cubicBezTo>
                  <a:pt x="856" y="287"/>
                  <a:pt x="856" y="288"/>
                  <a:pt x="855" y="288"/>
                </a:cubicBezTo>
                <a:cubicBezTo>
                  <a:pt x="856" y="288"/>
                  <a:pt x="856" y="288"/>
                  <a:pt x="856" y="289"/>
                </a:cubicBezTo>
                <a:cubicBezTo>
                  <a:pt x="856" y="288"/>
                  <a:pt x="854" y="288"/>
                  <a:pt x="854" y="289"/>
                </a:cubicBezTo>
                <a:cubicBezTo>
                  <a:pt x="855" y="289"/>
                  <a:pt x="855" y="289"/>
                  <a:pt x="855" y="289"/>
                </a:cubicBezTo>
                <a:cubicBezTo>
                  <a:pt x="855" y="290"/>
                  <a:pt x="855" y="290"/>
                  <a:pt x="855" y="291"/>
                </a:cubicBezTo>
                <a:cubicBezTo>
                  <a:pt x="854" y="291"/>
                  <a:pt x="854" y="292"/>
                  <a:pt x="853" y="292"/>
                </a:cubicBezTo>
                <a:cubicBezTo>
                  <a:pt x="853" y="292"/>
                  <a:pt x="853" y="292"/>
                  <a:pt x="853" y="292"/>
                </a:cubicBezTo>
                <a:cubicBezTo>
                  <a:pt x="853" y="292"/>
                  <a:pt x="853" y="292"/>
                  <a:pt x="853" y="293"/>
                </a:cubicBezTo>
                <a:cubicBezTo>
                  <a:pt x="853" y="293"/>
                  <a:pt x="853" y="294"/>
                  <a:pt x="852" y="294"/>
                </a:cubicBezTo>
                <a:cubicBezTo>
                  <a:pt x="852" y="293"/>
                  <a:pt x="853" y="293"/>
                  <a:pt x="852" y="293"/>
                </a:cubicBezTo>
                <a:cubicBezTo>
                  <a:pt x="852" y="293"/>
                  <a:pt x="851" y="295"/>
                  <a:pt x="851" y="294"/>
                </a:cubicBezTo>
                <a:cubicBezTo>
                  <a:pt x="851" y="294"/>
                  <a:pt x="851" y="295"/>
                  <a:pt x="850" y="296"/>
                </a:cubicBezTo>
                <a:cubicBezTo>
                  <a:pt x="849" y="296"/>
                  <a:pt x="849" y="296"/>
                  <a:pt x="849" y="296"/>
                </a:cubicBezTo>
                <a:cubicBezTo>
                  <a:pt x="848" y="296"/>
                  <a:pt x="849" y="295"/>
                  <a:pt x="848" y="295"/>
                </a:cubicBezTo>
                <a:cubicBezTo>
                  <a:pt x="848" y="295"/>
                  <a:pt x="848" y="295"/>
                  <a:pt x="848" y="296"/>
                </a:cubicBezTo>
                <a:cubicBezTo>
                  <a:pt x="848" y="296"/>
                  <a:pt x="848" y="296"/>
                  <a:pt x="849" y="296"/>
                </a:cubicBezTo>
                <a:cubicBezTo>
                  <a:pt x="848" y="296"/>
                  <a:pt x="848" y="296"/>
                  <a:pt x="848" y="296"/>
                </a:cubicBezTo>
                <a:cubicBezTo>
                  <a:pt x="847" y="296"/>
                  <a:pt x="848" y="296"/>
                  <a:pt x="848" y="297"/>
                </a:cubicBezTo>
                <a:cubicBezTo>
                  <a:pt x="848" y="296"/>
                  <a:pt x="847" y="296"/>
                  <a:pt x="847" y="296"/>
                </a:cubicBezTo>
                <a:cubicBezTo>
                  <a:pt x="847" y="297"/>
                  <a:pt x="847" y="297"/>
                  <a:pt x="848" y="297"/>
                </a:cubicBezTo>
                <a:cubicBezTo>
                  <a:pt x="847" y="297"/>
                  <a:pt x="848" y="297"/>
                  <a:pt x="847" y="297"/>
                </a:cubicBezTo>
                <a:cubicBezTo>
                  <a:pt x="847" y="297"/>
                  <a:pt x="847" y="297"/>
                  <a:pt x="847" y="297"/>
                </a:cubicBezTo>
                <a:cubicBezTo>
                  <a:pt x="846" y="297"/>
                  <a:pt x="847" y="298"/>
                  <a:pt x="847" y="298"/>
                </a:cubicBezTo>
                <a:cubicBezTo>
                  <a:pt x="847" y="298"/>
                  <a:pt x="848" y="297"/>
                  <a:pt x="848" y="298"/>
                </a:cubicBezTo>
                <a:cubicBezTo>
                  <a:pt x="848" y="298"/>
                  <a:pt x="847" y="299"/>
                  <a:pt x="847" y="299"/>
                </a:cubicBezTo>
                <a:cubicBezTo>
                  <a:pt x="847" y="299"/>
                  <a:pt x="847" y="299"/>
                  <a:pt x="847" y="300"/>
                </a:cubicBezTo>
                <a:cubicBezTo>
                  <a:pt x="847" y="300"/>
                  <a:pt x="847" y="299"/>
                  <a:pt x="846" y="299"/>
                </a:cubicBezTo>
                <a:cubicBezTo>
                  <a:pt x="846" y="300"/>
                  <a:pt x="845" y="299"/>
                  <a:pt x="845" y="300"/>
                </a:cubicBezTo>
                <a:cubicBezTo>
                  <a:pt x="846" y="300"/>
                  <a:pt x="846" y="299"/>
                  <a:pt x="847" y="300"/>
                </a:cubicBezTo>
                <a:cubicBezTo>
                  <a:pt x="846" y="300"/>
                  <a:pt x="846" y="300"/>
                  <a:pt x="846" y="300"/>
                </a:cubicBezTo>
                <a:cubicBezTo>
                  <a:pt x="846" y="301"/>
                  <a:pt x="846" y="301"/>
                  <a:pt x="846" y="301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1"/>
                  <a:pt x="844" y="301"/>
                </a:cubicBezTo>
                <a:cubicBezTo>
                  <a:pt x="845" y="302"/>
                  <a:pt x="845" y="303"/>
                  <a:pt x="844" y="303"/>
                </a:cubicBezTo>
                <a:cubicBezTo>
                  <a:pt x="844" y="303"/>
                  <a:pt x="844" y="303"/>
                  <a:pt x="843" y="303"/>
                </a:cubicBezTo>
                <a:cubicBezTo>
                  <a:pt x="843" y="303"/>
                  <a:pt x="843" y="303"/>
                  <a:pt x="843" y="304"/>
                </a:cubicBezTo>
                <a:cubicBezTo>
                  <a:pt x="843" y="304"/>
                  <a:pt x="843" y="303"/>
                  <a:pt x="842" y="303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3"/>
                  <a:pt x="843" y="303"/>
                  <a:pt x="843" y="302"/>
                </a:cubicBezTo>
                <a:cubicBezTo>
                  <a:pt x="843" y="302"/>
                  <a:pt x="843" y="302"/>
                  <a:pt x="842" y="302"/>
                </a:cubicBezTo>
                <a:cubicBezTo>
                  <a:pt x="842" y="302"/>
                  <a:pt x="840" y="303"/>
                  <a:pt x="841" y="305"/>
                </a:cubicBezTo>
                <a:cubicBezTo>
                  <a:pt x="841" y="305"/>
                  <a:pt x="841" y="304"/>
                  <a:pt x="840" y="305"/>
                </a:cubicBezTo>
                <a:cubicBezTo>
                  <a:pt x="841" y="305"/>
                  <a:pt x="840" y="305"/>
                  <a:pt x="840" y="305"/>
                </a:cubicBezTo>
                <a:cubicBezTo>
                  <a:pt x="841" y="306"/>
                  <a:pt x="840" y="306"/>
                  <a:pt x="841" y="306"/>
                </a:cubicBezTo>
                <a:cubicBezTo>
                  <a:pt x="841" y="306"/>
                  <a:pt x="841" y="306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2" y="305"/>
                  <a:pt x="842" y="306"/>
                </a:cubicBezTo>
                <a:cubicBezTo>
                  <a:pt x="842" y="306"/>
                  <a:pt x="842" y="305"/>
                  <a:pt x="841" y="306"/>
                </a:cubicBezTo>
                <a:cubicBezTo>
                  <a:pt x="842" y="306"/>
                  <a:pt x="840" y="306"/>
                  <a:pt x="841" y="307"/>
                </a:cubicBezTo>
                <a:cubicBezTo>
                  <a:pt x="841" y="307"/>
                  <a:pt x="841" y="307"/>
                  <a:pt x="841" y="307"/>
                </a:cubicBezTo>
                <a:cubicBezTo>
                  <a:pt x="841" y="307"/>
                  <a:pt x="840" y="307"/>
                  <a:pt x="840" y="307"/>
                </a:cubicBezTo>
                <a:cubicBezTo>
                  <a:pt x="841" y="308"/>
                  <a:pt x="841" y="307"/>
                  <a:pt x="841" y="308"/>
                </a:cubicBezTo>
                <a:cubicBezTo>
                  <a:pt x="841" y="308"/>
                  <a:pt x="840" y="308"/>
                  <a:pt x="840" y="308"/>
                </a:cubicBezTo>
                <a:cubicBezTo>
                  <a:pt x="841" y="308"/>
                  <a:pt x="840" y="309"/>
                  <a:pt x="840" y="309"/>
                </a:cubicBezTo>
                <a:cubicBezTo>
                  <a:pt x="840" y="308"/>
                  <a:pt x="841" y="308"/>
                  <a:pt x="841" y="308"/>
                </a:cubicBezTo>
                <a:cubicBezTo>
                  <a:pt x="841" y="308"/>
                  <a:pt x="841" y="309"/>
                  <a:pt x="841" y="309"/>
                </a:cubicBezTo>
                <a:cubicBezTo>
                  <a:pt x="841" y="309"/>
                  <a:pt x="841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41" y="309"/>
                  <a:pt x="841" y="310"/>
                  <a:pt x="841" y="310"/>
                </a:cubicBezTo>
                <a:cubicBezTo>
                  <a:pt x="841" y="309"/>
                  <a:pt x="842" y="309"/>
                  <a:pt x="841" y="309"/>
                </a:cubicBezTo>
                <a:cubicBezTo>
                  <a:pt x="842" y="309"/>
                  <a:pt x="842" y="309"/>
                  <a:pt x="842" y="309"/>
                </a:cubicBezTo>
                <a:cubicBezTo>
                  <a:pt x="842" y="308"/>
                  <a:pt x="842" y="307"/>
                  <a:pt x="843" y="307"/>
                </a:cubicBezTo>
                <a:cubicBezTo>
                  <a:pt x="843" y="307"/>
                  <a:pt x="843" y="308"/>
                  <a:pt x="843" y="308"/>
                </a:cubicBezTo>
                <a:cubicBezTo>
                  <a:pt x="843" y="307"/>
                  <a:pt x="843" y="307"/>
                  <a:pt x="843" y="307"/>
                </a:cubicBezTo>
                <a:cubicBezTo>
                  <a:pt x="843" y="307"/>
                  <a:pt x="843" y="307"/>
                  <a:pt x="844" y="307"/>
                </a:cubicBezTo>
                <a:cubicBezTo>
                  <a:pt x="843" y="307"/>
                  <a:pt x="844" y="307"/>
                  <a:pt x="843" y="306"/>
                </a:cubicBezTo>
                <a:cubicBezTo>
                  <a:pt x="844" y="306"/>
                  <a:pt x="843" y="307"/>
                  <a:pt x="844" y="307"/>
                </a:cubicBezTo>
                <a:cubicBezTo>
                  <a:pt x="844" y="306"/>
                  <a:pt x="844" y="306"/>
                  <a:pt x="843" y="306"/>
                </a:cubicBezTo>
                <a:cubicBezTo>
                  <a:pt x="844" y="306"/>
                  <a:pt x="844" y="306"/>
                  <a:pt x="844" y="305"/>
                </a:cubicBezTo>
                <a:cubicBezTo>
                  <a:pt x="844" y="305"/>
                  <a:pt x="844" y="305"/>
                  <a:pt x="844" y="305"/>
                </a:cubicBezTo>
                <a:cubicBezTo>
                  <a:pt x="844" y="305"/>
                  <a:pt x="845" y="306"/>
                  <a:pt x="845" y="305"/>
                </a:cubicBezTo>
                <a:cubicBezTo>
                  <a:pt x="845" y="305"/>
                  <a:pt x="844" y="305"/>
                  <a:pt x="844" y="305"/>
                </a:cubicBezTo>
                <a:cubicBezTo>
                  <a:pt x="844" y="304"/>
                  <a:pt x="844" y="304"/>
                  <a:pt x="845" y="304"/>
                </a:cubicBezTo>
                <a:cubicBezTo>
                  <a:pt x="845" y="304"/>
                  <a:pt x="845" y="304"/>
                  <a:pt x="845" y="305"/>
                </a:cubicBezTo>
                <a:cubicBezTo>
                  <a:pt x="845" y="304"/>
                  <a:pt x="845" y="303"/>
                  <a:pt x="846" y="304"/>
                </a:cubicBezTo>
                <a:cubicBezTo>
                  <a:pt x="846" y="303"/>
                  <a:pt x="847" y="303"/>
                  <a:pt x="847" y="303"/>
                </a:cubicBezTo>
                <a:cubicBezTo>
                  <a:pt x="847" y="303"/>
                  <a:pt x="846" y="303"/>
                  <a:pt x="846" y="303"/>
                </a:cubicBezTo>
                <a:cubicBezTo>
                  <a:pt x="846" y="304"/>
                  <a:pt x="846" y="304"/>
                  <a:pt x="846" y="304"/>
                </a:cubicBezTo>
                <a:cubicBezTo>
                  <a:pt x="845" y="303"/>
                  <a:pt x="845" y="303"/>
                  <a:pt x="845" y="303"/>
                </a:cubicBezTo>
                <a:cubicBezTo>
                  <a:pt x="846" y="303"/>
                  <a:pt x="846" y="303"/>
                  <a:pt x="847" y="302"/>
                </a:cubicBezTo>
                <a:cubicBezTo>
                  <a:pt x="847" y="303"/>
                  <a:pt x="847" y="303"/>
                  <a:pt x="847" y="303"/>
                </a:cubicBezTo>
                <a:cubicBezTo>
                  <a:pt x="847" y="302"/>
                  <a:pt x="848" y="302"/>
                  <a:pt x="848" y="302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0"/>
                  <a:pt x="849" y="301"/>
                </a:cubicBezTo>
                <a:cubicBezTo>
                  <a:pt x="849" y="301"/>
                  <a:pt x="848" y="300"/>
                  <a:pt x="848" y="300"/>
                </a:cubicBezTo>
                <a:cubicBezTo>
                  <a:pt x="849" y="300"/>
                  <a:pt x="848" y="299"/>
                  <a:pt x="849" y="300"/>
                </a:cubicBezTo>
                <a:cubicBezTo>
                  <a:pt x="849" y="299"/>
                  <a:pt x="849" y="299"/>
                  <a:pt x="850" y="299"/>
                </a:cubicBezTo>
                <a:cubicBezTo>
                  <a:pt x="850" y="299"/>
                  <a:pt x="849" y="299"/>
                  <a:pt x="850" y="300"/>
                </a:cubicBezTo>
                <a:cubicBezTo>
                  <a:pt x="850" y="300"/>
                  <a:pt x="850" y="299"/>
                  <a:pt x="850" y="299"/>
                </a:cubicBezTo>
                <a:cubicBezTo>
                  <a:pt x="850" y="299"/>
                  <a:pt x="850" y="299"/>
                  <a:pt x="850" y="299"/>
                </a:cubicBezTo>
                <a:cubicBezTo>
                  <a:pt x="851" y="299"/>
                  <a:pt x="851" y="300"/>
                  <a:pt x="851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1" y="300"/>
                  <a:pt x="851" y="300"/>
                  <a:pt x="851" y="299"/>
                </a:cubicBezTo>
                <a:cubicBezTo>
                  <a:pt x="851" y="299"/>
                  <a:pt x="852" y="298"/>
                  <a:pt x="852" y="298"/>
                </a:cubicBezTo>
                <a:cubicBezTo>
                  <a:pt x="851" y="298"/>
                  <a:pt x="851" y="297"/>
                  <a:pt x="851" y="297"/>
                </a:cubicBezTo>
                <a:cubicBezTo>
                  <a:pt x="852" y="298"/>
                  <a:pt x="851" y="297"/>
                  <a:pt x="851" y="297"/>
                </a:cubicBezTo>
                <a:cubicBezTo>
                  <a:pt x="852" y="297"/>
                  <a:pt x="851" y="298"/>
                  <a:pt x="852" y="298"/>
                </a:cubicBezTo>
                <a:cubicBezTo>
                  <a:pt x="852" y="297"/>
                  <a:pt x="853" y="297"/>
                  <a:pt x="853" y="296"/>
                </a:cubicBezTo>
                <a:cubicBezTo>
                  <a:pt x="854" y="296"/>
                  <a:pt x="854" y="295"/>
                  <a:pt x="855" y="295"/>
                </a:cubicBezTo>
                <a:cubicBezTo>
                  <a:pt x="855" y="295"/>
                  <a:pt x="855" y="295"/>
                  <a:pt x="855" y="295"/>
                </a:cubicBezTo>
                <a:cubicBezTo>
                  <a:pt x="855" y="295"/>
                  <a:pt x="856" y="296"/>
                  <a:pt x="856" y="295"/>
                </a:cubicBezTo>
                <a:cubicBezTo>
                  <a:pt x="856" y="295"/>
                  <a:pt x="855" y="295"/>
                  <a:pt x="855" y="295"/>
                </a:cubicBezTo>
                <a:cubicBezTo>
                  <a:pt x="855" y="294"/>
                  <a:pt x="856" y="294"/>
                  <a:pt x="856" y="293"/>
                </a:cubicBezTo>
                <a:cubicBezTo>
                  <a:pt x="855" y="293"/>
                  <a:pt x="855" y="294"/>
                  <a:pt x="855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5" y="293"/>
                  <a:pt x="856" y="293"/>
                  <a:pt x="856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6" y="293"/>
                  <a:pt x="855" y="293"/>
                  <a:pt x="856" y="293"/>
                </a:cubicBezTo>
                <a:cubicBezTo>
                  <a:pt x="856" y="293"/>
                  <a:pt x="857" y="293"/>
                  <a:pt x="857" y="292"/>
                </a:cubicBezTo>
                <a:cubicBezTo>
                  <a:pt x="857" y="293"/>
                  <a:pt x="858" y="293"/>
                  <a:pt x="858" y="293"/>
                </a:cubicBezTo>
                <a:cubicBezTo>
                  <a:pt x="858" y="293"/>
                  <a:pt x="857" y="293"/>
                  <a:pt x="858" y="293"/>
                </a:cubicBezTo>
                <a:cubicBezTo>
                  <a:pt x="858" y="293"/>
                  <a:pt x="859" y="293"/>
                  <a:pt x="858" y="292"/>
                </a:cubicBezTo>
                <a:cubicBezTo>
                  <a:pt x="858" y="292"/>
                  <a:pt x="858" y="292"/>
                  <a:pt x="858" y="292"/>
                </a:cubicBezTo>
                <a:cubicBezTo>
                  <a:pt x="857" y="292"/>
                  <a:pt x="858" y="293"/>
                  <a:pt x="857" y="293"/>
                </a:cubicBezTo>
                <a:cubicBezTo>
                  <a:pt x="857" y="292"/>
                  <a:pt x="857" y="292"/>
                  <a:pt x="857" y="292"/>
                </a:cubicBezTo>
                <a:cubicBezTo>
                  <a:pt x="858" y="291"/>
                  <a:pt x="859" y="291"/>
                  <a:pt x="858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89"/>
                </a:cubicBezTo>
                <a:cubicBezTo>
                  <a:pt x="860" y="289"/>
                  <a:pt x="861" y="289"/>
                  <a:pt x="860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2" y="288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3" y="287"/>
                  <a:pt x="863" y="287"/>
                </a:cubicBezTo>
                <a:cubicBezTo>
                  <a:pt x="863" y="287"/>
                  <a:pt x="863" y="287"/>
                  <a:pt x="863" y="287"/>
                </a:cubicBezTo>
                <a:cubicBezTo>
                  <a:pt x="863" y="287"/>
                  <a:pt x="863" y="287"/>
                  <a:pt x="862" y="287"/>
                </a:cubicBezTo>
                <a:cubicBezTo>
                  <a:pt x="862" y="287"/>
                  <a:pt x="863" y="286"/>
                  <a:pt x="862" y="286"/>
                </a:cubicBezTo>
                <a:cubicBezTo>
                  <a:pt x="863" y="287"/>
                  <a:pt x="863" y="286"/>
                  <a:pt x="864" y="286"/>
                </a:cubicBezTo>
                <a:cubicBezTo>
                  <a:pt x="864" y="285"/>
                  <a:pt x="864" y="285"/>
                  <a:pt x="865" y="284"/>
                </a:cubicBezTo>
                <a:cubicBezTo>
                  <a:pt x="865" y="284"/>
                  <a:pt x="865" y="284"/>
                  <a:pt x="866" y="284"/>
                </a:cubicBezTo>
                <a:cubicBezTo>
                  <a:pt x="866" y="284"/>
                  <a:pt x="866" y="283"/>
                  <a:pt x="867" y="283"/>
                </a:cubicBezTo>
                <a:cubicBezTo>
                  <a:pt x="866" y="282"/>
                  <a:pt x="868" y="282"/>
                  <a:pt x="868" y="282"/>
                </a:cubicBezTo>
                <a:cubicBezTo>
                  <a:pt x="868" y="282"/>
                  <a:pt x="868" y="283"/>
                  <a:pt x="868" y="283"/>
                </a:cubicBezTo>
                <a:cubicBezTo>
                  <a:pt x="868" y="283"/>
                  <a:pt x="869" y="282"/>
                  <a:pt x="869" y="282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2"/>
                  <a:pt x="868" y="281"/>
                  <a:pt x="869" y="281"/>
                </a:cubicBezTo>
                <a:cubicBezTo>
                  <a:pt x="869" y="282"/>
                  <a:pt x="869" y="283"/>
                  <a:pt x="869" y="283"/>
                </a:cubicBezTo>
                <a:cubicBezTo>
                  <a:pt x="869" y="283"/>
                  <a:pt x="868" y="283"/>
                  <a:pt x="868" y="284"/>
                </a:cubicBezTo>
                <a:cubicBezTo>
                  <a:pt x="868" y="284"/>
                  <a:pt x="868" y="284"/>
                  <a:pt x="867" y="284"/>
                </a:cubicBezTo>
                <a:cubicBezTo>
                  <a:pt x="867" y="284"/>
                  <a:pt x="868" y="284"/>
                  <a:pt x="867" y="284"/>
                </a:cubicBezTo>
                <a:cubicBezTo>
                  <a:pt x="867" y="284"/>
                  <a:pt x="866" y="285"/>
                  <a:pt x="867" y="286"/>
                </a:cubicBezTo>
                <a:cubicBezTo>
                  <a:pt x="866" y="286"/>
                  <a:pt x="866" y="285"/>
                  <a:pt x="866" y="285"/>
                </a:cubicBezTo>
                <a:cubicBezTo>
                  <a:pt x="866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5"/>
                </a:cubicBezTo>
                <a:cubicBezTo>
                  <a:pt x="866" y="286"/>
                  <a:pt x="866" y="285"/>
                  <a:pt x="865" y="285"/>
                </a:cubicBezTo>
                <a:cubicBezTo>
                  <a:pt x="865" y="285"/>
                  <a:pt x="865" y="285"/>
                  <a:pt x="864" y="286"/>
                </a:cubicBezTo>
                <a:cubicBezTo>
                  <a:pt x="864" y="286"/>
                  <a:pt x="864" y="286"/>
                  <a:pt x="864" y="286"/>
                </a:cubicBezTo>
                <a:cubicBezTo>
                  <a:pt x="865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7"/>
                </a:cubicBezTo>
                <a:cubicBezTo>
                  <a:pt x="864" y="287"/>
                  <a:pt x="865" y="288"/>
                  <a:pt x="865" y="288"/>
                </a:cubicBezTo>
                <a:cubicBezTo>
                  <a:pt x="864" y="288"/>
                  <a:pt x="865" y="287"/>
                  <a:pt x="864" y="287"/>
                </a:cubicBezTo>
                <a:cubicBezTo>
                  <a:pt x="864" y="288"/>
                  <a:pt x="864" y="288"/>
                  <a:pt x="864" y="288"/>
                </a:cubicBezTo>
                <a:cubicBezTo>
                  <a:pt x="863" y="289"/>
                  <a:pt x="863" y="288"/>
                  <a:pt x="863" y="288"/>
                </a:cubicBezTo>
                <a:cubicBezTo>
                  <a:pt x="863" y="289"/>
                  <a:pt x="863" y="289"/>
                  <a:pt x="863" y="289"/>
                </a:cubicBezTo>
                <a:cubicBezTo>
                  <a:pt x="863" y="289"/>
                  <a:pt x="862" y="288"/>
                  <a:pt x="862" y="288"/>
                </a:cubicBezTo>
                <a:cubicBezTo>
                  <a:pt x="862" y="288"/>
                  <a:pt x="862" y="289"/>
                  <a:pt x="862" y="289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1" y="290"/>
                </a:cubicBezTo>
                <a:cubicBezTo>
                  <a:pt x="861" y="290"/>
                  <a:pt x="862" y="291"/>
                  <a:pt x="861" y="291"/>
                </a:cubicBezTo>
                <a:cubicBezTo>
                  <a:pt x="861" y="291"/>
                  <a:pt x="861" y="291"/>
                  <a:pt x="861" y="290"/>
                </a:cubicBezTo>
                <a:cubicBezTo>
                  <a:pt x="860" y="291"/>
                  <a:pt x="861" y="292"/>
                  <a:pt x="861" y="292"/>
                </a:cubicBezTo>
                <a:cubicBezTo>
                  <a:pt x="861" y="292"/>
                  <a:pt x="861" y="292"/>
                  <a:pt x="860" y="292"/>
                </a:cubicBezTo>
                <a:cubicBezTo>
                  <a:pt x="860" y="291"/>
                  <a:pt x="861" y="291"/>
                  <a:pt x="860" y="291"/>
                </a:cubicBezTo>
                <a:cubicBezTo>
                  <a:pt x="859" y="291"/>
                  <a:pt x="860" y="292"/>
                  <a:pt x="860" y="292"/>
                </a:cubicBezTo>
                <a:cubicBezTo>
                  <a:pt x="860" y="292"/>
                  <a:pt x="860" y="292"/>
                  <a:pt x="860" y="292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0" y="293"/>
                  <a:pt x="860" y="292"/>
                  <a:pt x="860" y="293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1" y="293"/>
                  <a:pt x="861" y="292"/>
                  <a:pt x="862" y="291"/>
                </a:cubicBezTo>
                <a:cubicBezTo>
                  <a:pt x="862" y="292"/>
                  <a:pt x="860" y="293"/>
                  <a:pt x="861" y="294"/>
                </a:cubicBezTo>
                <a:cubicBezTo>
                  <a:pt x="861" y="294"/>
                  <a:pt x="861" y="294"/>
                  <a:pt x="860" y="294"/>
                </a:cubicBezTo>
                <a:cubicBezTo>
                  <a:pt x="860" y="294"/>
                  <a:pt x="860" y="294"/>
                  <a:pt x="860" y="294"/>
                </a:cubicBezTo>
                <a:cubicBezTo>
                  <a:pt x="860" y="294"/>
                  <a:pt x="859" y="295"/>
                  <a:pt x="859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5"/>
                  <a:pt x="858" y="295"/>
                  <a:pt x="858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6"/>
                  <a:pt x="859" y="296"/>
                  <a:pt x="859" y="297"/>
                </a:cubicBezTo>
                <a:cubicBezTo>
                  <a:pt x="859" y="297"/>
                  <a:pt x="860" y="297"/>
                  <a:pt x="859" y="297"/>
                </a:cubicBezTo>
                <a:cubicBezTo>
                  <a:pt x="859" y="298"/>
                  <a:pt x="858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300"/>
                  <a:pt x="857" y="300"/>
                </a:cubicBezTo>
                <a:cubicBezTo>
                  <a:pt x="857" y="300"/>
                  <a:pt x="857" y="300"/>
                  <a:pt x="856" y="300"/>
                </a:cubicBezTo>
                <a:cubicBezTo>
                  <a:pt x="857" y="300"/>
                  <a:pt x="857" y="300"/>
                  <a:pt x="857" y="300"/>
                </a:cubicBezTo>
                <a:cubicBezTo>
                  <a:pt x="856" y="300"/>
                  <a:pt x="856" y="300"/>
                  <a:pt x="856" y="300"/>
                </a:cubicBezTo>
                <a:cubicBezTo>
                  <a:pt x="856" y="300"/>
                  <a:pt x="856" y="300"/>
                  <a:pt x="857" y="300"/>
                </a:cubicBezTo>
                <a:cubicBezTo>
                  <a:pt x="856" y="301"/>
                  <a:pt x="855" y="301"/>
                  <a:pt x="856" y="302"/>
                </a:cubicBezTo>
                <a:cubicBezTo>
                  <a:pt x="855" y="302"/>
                  <a:pt x="855" y="301"/>
                  <a:pt x="855" y="301"/>
                </a:cubicBezTo>
                <a:cubicBezTo>
                  <a:pt x="856" y="303"/>
                  <a:pt x="855" y="303"/>
                  <a:pt x="854" y="303"/>
                </a:cubicBezTo>
                <a:cubicBezTo>
                  <a:pt x="854" y="303"/>
                  <a:pt x="854" y="303"/>
                  <a:pt x="854" y="303"/>
                </a:cubicBezTo>
                <a:cubicBezTo>
                  <a:pt x="854" y="303"/>
                  <a:pt x="853" y="302"/>
                  <a:pt x="853" y="302"/>
                </a:cubicBezTo>
                <a:cubicBezTo>
                  <a:pt x="853" y="302"/>
                  <a:pt x="853" y="302"/>
                  <a:pt x="853" y="302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4"/>
                  <a:pt x="852" y="305"/>
                  <a:pt x="852" y="306"/>
                </a:cubicBezTo>
                <a:cubicBezTo>
                  <a:pt x="852" y="305"/>
                  <a:pt x="852" y="305"/>
                  <a:pt x="851" y="305"/>
                </a:cubicBezTo>
                <a:cubicBezTo>
                  <a:pt x="851" y="306"/>
                  <a:pt x="851" y="306"/>
                  <a:pt x="852" y="306"/>
                </a:cubicBezTo>
                <a:cubicBezTo>
                  <a:pt x="851" y="306"/>
                  <a:pt x="852" y="307"/>
                  <a:pt x="851" y="307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7"/>
                </a:cubicBezTo>
                <a:cubicBezTo>
                  <a:pt x="850" y="307"/>
                  <a:pt x="851" y="307"/>
                  <a:pt x="851" y="307"/>
                </a:cubicBezTo>
                <a:cubicBezTo>
                  <a:pt x="850" y="308"/>
                  <a:pt x="850" y="310"/>
                  <a:pt x="848" y="310"/>
                </a:cubicBezTo>
                <a:cubicBezTo>
                  <a:pt x="848" y="311"/>
                  <a:pt x="848" y="311"/>
                  <a:pt x="848" y="311"/>
                </a:cubicBezTo>
                <a:cubicBezTo>
                  <a:pt x="847" y="311"/>
                  <a:pt x="848" y="311"/>
                  <a:pt x="848" y="312"/>
                </a:cubicBezTo>
                <a:cubicBezTo>
                  <a:pt x="848" y="312"/>
                  <a:pt x="847" y="312"/>
                  <a:pt x="848" y="313"/>
                </a:cubicBezTo>
                <a:cubicBezTo>
                  <a:pt x="847" y="313"/>
                  <a:pt x="847" y="312"/>
                  <a:pt x="847" y="312"/>
                </a:cubicBezTo>
                <a:cubicBezTo>
                  <a:pt x="846" y="313"/>
                  <a:pt x="847" y="313"/>
                  <a:pt x="846" y="313"/>
                </a:cubicBezTo>
                <a:cubicBezTo>
                  <a:pt x="847" y="313"/>
                  <a:pt x="846" y="313"/>
                  <a:pt x="846" y="313"/>
                </a:cubicBezTo>
                <a:cubicBezTo>
                  <a:pt x="846" y="313"/>
                  <a:pt x="846" y="313"/>
                  <a:pt x="846" y="313"/>
                </a:cubicBezTo>
                <a:cubicBezTo>
                  <a:pt x="845" y="315"/>
                  <a:pt x="844" y="316"/>
                  <a:pt x="844" y="317"/>
                </a:cubicBezTo>
                <a:cubicBezTo>
                  <a:pt x="844" y="317"/>
                  <a:pt x="844" y="316"/>
                  <a:pt x="845" y="316"/>
                </a:cubicBezTo>
                <a:cubicBezTo>
                  <a:pt x="845" y="316"/>
                  <a:pt x="845" y="317"/>
                  <a:pt x="845" y="317"/>
                </a:cubicBezTo>
                <a:cubicBezTo>
                  <a:pt x="845" y="317"/>
                  <a:pt x="846" y="316"/>
                  <a:pt x="845" y="316"/>
                </a:cubicBezTo>
                <a:cubicBezTo>
                  <a:pt x="845" y="316"/>
                  <a:pt x="846" y="316"/>
                  <a:pt x="846" y="317"/>
                </a:cubicBezTo>
                <a:cubicBezTo>
                  <a:pt x="845" y="317"/>
                  <a:pt x="844" y="317"/>
                  <a:pt x="845" y="318"/>
                </a:cubicBezTo>
                <a:cubicBezTo>
                  <a:pt x="845" y="318"/>
                  <a:pt x="845" y="318"/>
                  <a:pt x="845" y="318"/>
                </a:cubicBezTo>
                <a:cubicBezTo>
                  <a:pt x="844" y="318"/>
                  <a:pt x="845" y="318"/>
                  <a:pt x="844" y="318"/>
                </a:cubicBezTo>
                <a:cubicBezTo>
                  <a:pt x="844" y="318"/>
                  <a:pt x="844" y="318"/>
                  <a:pt x="844" y="319"/>
                </a:cubicBezTo>
                <a:cubicBezTo>
                  <a:pt x="844" y="319"/>
                  <a:pt x="844" y="319"/>
                  <a:pt x="844" y="319"/>
                </a:cubicBezTo>
                <a:cubicBezTo>
                  <a:pt x="844" y="319"/>
                  <a:pt x="844" y="318"/>
                  <a:pt x="844" y="318"/>
                </a:cubicBezTo>
                <a:cubicBezTo>
                  <a:pt x="844" y="318"/>
                  <a:pt x="844" y="318"/>
                  <a:pt x="844" y="317"/>
                </a:cubicBezTo>
                <a:cubicBezTo>
                  <a:pt x="843" y="318"/>
                  <a:pt x="843" y="317"/>
                  <a:pt x="843" y="317"/>
                </a:cubicBezTo>
                <a:cubicBezTo>
                  <a:pt x="843" y="317"/>
                  <a:pt x="843" y="317"/>
                  <a:pt x="843" y="318"/>
                </a:cubicBezTo>
                <a:cubicBezTo>
                  <a:pt x="844" y="318"/>
                  <a:pt x="844" y="319"/>
                  <a:pt x="844" y="320"/>
                </a:cubicBezTo>
                <a:cubicBezTo>
                  <a:pt x="843" y="320"/>
                  <a:pt x="843" y="320"/>
                  <a:pt x="843" y="320"/>
                </a:cubicBezTo>
                <a:cubicBezTo>
                  <a:pt x="844" y="321"/>
                  <a:pt x="843" y="321"/>
                  <a:pt x="842" y="321"/>
                </a:cubicBezTo>
                <a:cubicBezTo>
                  <a:pt x="842" y="321"/>
                  <a:pt x="842" y="321"/>
                  <a:pt x="842" y="321"/>
                </a:cubicBezTo>
                <a:cubicBezTo>
                  <a:pt x="842" y="321"/>
                  <a:pt x="843" y="322"/>
                  <a:pt x="842" y="322"/>
                </a:cubicBezTo>
                <a:cubicBezTo>
                  <a:pt x="842" y="321"/>
                  <a:pt x="842" y="322"/>
                  <a:pt x="842" y="322"/>
                </a:cubicBezTo>
                <a:cubicBezTo>
                  <a:pt x="842" y="322"/>
                  <a:pt x="841" y="322"/>
                  <a:pt x="841" y="322"/>
                </a:cubicBezTo>
                <a:cubicBezTo>
                  <a:pt x="841" y="322"/>
                  <a:pt x="841" y="323"/>
                  <a:pt x="841" y="323"/>
                </a:cubicBezTo>
                <a:cubicBezTo>
                  <a:pt x="841" y="322"/>
                  <a:pt x="841" y="322"/>
                  <a:pt x="842" y="323"/>
                </a:cubicBezTo>
                <a:cubicBezTo>
                  <a:pt x="841" y="323"/>
                  <a:pt x="841" y="323"/>
                  <a:pt x="842" y="323"/>
                </a:cubicBezTo>
                <a:cubicBezTo>
                  <a:pt x="841" y="324"/>
                  <a:pt x="841" y="323"/>
                  <a:pt x="841" y="323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2" y="324"/>
                  <a:pt x="842" y="323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3" y="325"/>
                  <a:pt x="843" y="324"/>
                  <a:pt x="843" y="324"/>
                </a:cubicBezTo>
                <a:cubicBezTo>
                  <a:pt x="843" y="325"/>
                  <a:pt x="842" y="325"/>
                  <a:pt x="842" y="325"/>
                </a:cubicBezTo>
                <a:cubicBezTo>
                  <a:pt x="842" y="325"/>
                  <a:pt x="841" y="325"/>
                  <a:pt x="840" y="325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0" y="325"/>
                  <a:pt x="839" y="325"/>
                  <a:pt x="839" y="326"/>
                </a:cubicBezTo>
                <a:cubicBezTo>
                  <a:pt x="839" y="326"/>
                  <a:pt x="840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7"/>
                  <a:pt x="839" y="327"/>
                  <a:pt x="839" y="327"/>
                </a:cubicBezTo>
                <a:cubicBezTo>
                  <a:pt x="839" y="327"/>
                  <a:pt x="840" y="326"/>
                  <a:pt x="840" y="327"/>
                </a:cubicBezTo>
                <a:cubicBezTo>
                  <a:pt x="840" y="327"/>
                  <a:pt x="839" y="327"/>
                  <a:pt x="840" y="327"/>
                </a:cubicBezTo>
                <a:cubicBezTo>
                  <a:pt x="840" y="327"/>
                  <a:pt x="840" y="327"/>
                  <a:pt x="840" y="327"/>
                </a:cubicBezTo>
                <a:cubicBezTo>
                  <a:pt x="840" y="327"/>
                  <a:pt x="840" y="327"/>
                  <a:pt x="840" y="328"/>
                </a:cubicBezTo>
                <a:cubicBezTo>
                  <a:pt x="840" y="328"/>
                  <a:pt x="840" y="328"/>
                  <a:pt x="839" y="327"/>
                </a:cubicBezTo>
                <a:cubicBezTo>
                  <a:pt x="839" y="328"/>
                  <a:pt x="839" y="328"/>
                  <a:pt x="839" y="328"/>
                </a:cubicBezTo>
                <a:cubicBezTo>
                  <a:pt x="839" y="328"/>
                  <a:pt x="838" y="328"/>
                  <a:pt x="838" y="328"/>
                </a:cubicBezTo>
                <a:cubicBezTo>
                  <a:pt x="838" y="329"/>
                  <a:pt x="839" y="328"/>
                  <a:pt x="839" y="329"/>
                </a:cubicBezTo>
                <a:cubicBezTo>
                  <a:pt x="838" y="329"/>
                  <a:pt x="838" y="328"/>
                  <a:pt x="838" y="328"/>
                </a:cubicBezTo>
                <a:cubicBezTo>
                  <a:pt x="837" y="329"/>
                  <a:pt x="837" y="329"/>
                  <a:pt x="837" y="330"/>
                </a:cubicBezTo>
                <a:cubicBezTo>
                  <a:pt x="837" y="330"/>
                  <a:pt x="837" y="331"/>
                  <a:pt x="837" y="331"/>
                </a:cubicBezTo>
                <a:cubicBezTo>
                  <a:pt x="837" y="331"/>
                  <a:pt x="836" y="330"/>
                  <a:pt x="836" y="331"/>
                </a:cubicBezTo>
                <a:cubicBezTo>
                  <a:pt x="836" y="331"/>
                  <a:pt x="837" y="332"/>
                  <a:pt x="837" y="332"/>
                </a:cubicBezTo>
                <a:cubicBezTo>
                  <a:pt x="836" y="332"/>
                  <a:pt x="836" y="332"/>
                  <a:pt x="836" y="332"/>
                </a:cubicBezTo>
                <a:cubicBezTo>
                  <a:pt x="835" y="332"/>
                  <a:pt x="836" y="332"/>
                  <a:pt x="836" y="332"/>
                </a:cubicBezTo>
                <a:cubicBezTo>
                  <a:pt x="835" y="332"/>
                  <a:pt x="835" y="333"/>
                  <a:pt x="835" y="333"/>
                </a:cubicBezTo>
                <a:cubicBezTo>
                  <a:pt x="836" y="333"/>
                  <a:pt x="835" y="332"/>
                  <a:pt x="836" y="333"/>
                </a:cubicBezTo>
                <a:cubicBezTo>
                  <a:pt x="836" y="333"/>
                  <a:pt x="835" y="334"/>
                  <a:pt x="835" y="335"/>
                </a:cubicBezTo>
                <a:cubicBezTo>
                  <a:pt x="834" y="335"/>
                  <a:pt x="833" y="335"/>
                  <a:pt x="834" y="336"/>
                </a:cubicBezTo>
                <a:cubicBezTo>
                  <a:pt x="834" y="336"/>
                  <a:pt x="833" y="336"/>
                  <a:pt x="833" y="336"/>
                </a:cubicBezTo>
                <a:cubicBezTo>
                  <a:pt x="834" y="336"/>
                  <a:pt x="834" y="336"/>
                  <a:pt x="834" y="336"/>
                </a:cubicBezTo>
                <a:cubicBezTo>
                  <a:pt x="834" y="337"/>
                  <a:pt x="834" y="337"/>
                  <a:pt x="834" y="337"/>
                </a:cubicBezTo>
                <a:cubicBezTo>
                  <a:pt x="833" y="337"/>
                  <a:pt x="834" y="338"/>
                  <a:pt x="833" y="338"/>
                </a:cubicBezTo>
                <a:cubicBezTo>
                  <a:pt x="834" y="338"/>
                  <a:pt x="834" y="337"/>
                  <a:pt x="833" y="337"/>
                </a:cubicBezTo>
                <a:cubicBezTo>
                  <a:pt x="833" y="338"/>
                  <a:pt x="833" y="338"/>
                  <a:pt x="833" y="338"/>
                </a:cubicBezTo>
                <a:cubicBezTo>
                  <a:pt x="833" y="338"/>
                  <a:pt x="833" y="338"/>
                  <a:pt x="833" y="339"/>
                </a:cubicBezTo>
                <a:cubicBezTo>
                  <a:pt x="833" y="339"/>
                  <a:pt x="833" y="338"/>
                  <a:pt x="832" y="339"/>
                </a:cubicBezTo>
                <a:cubicBezTo>
                  <a:pt x="832" y="339"/>
                  <a:pt x="833" y="339"/>
                  <a:pt x="832" y="339"/>
                </a:cubicBezTo>
                <a:cubicBezTo>
                  <a:pt x="832" y="339"/>
                  <a:pt x="833" y="338"/>
                  <a:pt x="832" y="338"/>
                </a:cubicBezTo>
                <a:cubicBezTo>
                  <a:pt x="832" y="338"/>
                  <a:pt x="831" y="339"/>
                  <a:pt x="832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40"/>
                  <a:pt x="831" y="340"/>
                  <a:pt x="831" y="340"/>
                </a:cubicBezTo>
                <a:cubicBezTo>
                  <a:pt x="832" y="340"/>
                  <a:pt x="831" y="340"/>
                  <a:pt x="832" y="340"/>
                </a:cubicBezTo>
                <a:cubicBezTo>
                  <a:pt x="832" y="340"/>
                  <a:pt x="831" y="341"/>
                  <a:pt x="832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1"/>
                  <a:pt x="831" y="340"/>
                  <a:pt x="831" y="340"/>
                </a:cubicBezTo>
                <a:cubicBezTo>
                  <a:pt x="831" y="341"/>
                  <a:pt x="830" y="341"/>
                  <a:pt x="831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2"/>
                  <a:pt x="831" y="342"/>
                  <a:pt x="831" y="342"/>
                </a:cubicBezTo>
                <a:cubicBezTo>
                  <a:pt x="831" y="342"/>
                  <a:pt x="831" y="342"/>
                  <a:pt x="831" y="342"/>
                </a:cubicBezTo>
                <a:cubicBezTo>
                  <a:pt x="831" y="343"/>
                  <a:pt x="830" y="344"/>
                  <a:pt x="830" y="344"/>
                </a:cubicBezTo>
                <a:cubicBezTo>
                  <a:pt x="830" y="344"/>
                  <a:pt x="830" y="344"/>
                  <a:pt x="830" y="344"/>
                </a:cubicBezTo>
                <a:cubicBezTo>
                  <a:pt x="829" y="344"/>
                  <a:pt x="830" y="344"/>
                  <a:pt x="830" y="345"/>
                </a:cubicBezTo>
                <a:cubicBezTo>
                  <a:pt x="830" y="345"/>
                  <a:pt x="830" y="344"/>
                  <a:pt x="829" y="344"/>
                </a:cubicBezTo>
                <a:cubicBezTo>
                  <a:pt x="829" y="345"/>
                  <a:pt x="829" y="345"/>
                  <a:pt x="830" y="345"/>
                </a:cubicBezTo>
                <a:cubicBezTo>
                  <a:pt x="830" y="345"/>
                  <a:pt x="830" y="345"/>
                  <a:pt x="830" y="345"/>
                </a:cubicBezTo>
                <a:cubicBezTo>
                  <a:pt x="830" y="345"/>
                  <a:pt x="831" y="345"/>
                  <a:pt x="831" y="345"/>
                </a:cubicBezTo>
                <a:cubicBezTo>
                  <a:pt x="831" y="345"/>
                  <a:pt x="831" y="345"/>
                  <a:pt x="831" y="345"/>
                </a:cubicBezTo>
                <a:cubicBezTo>
                  <a:pt x="830" y="346"/>
                  <a:pt x="830" y="346"/>
                  <a:pt x="830" y="347"/>
                </a:cubicBezTo>
                <a:cubicBezTo>
                  <a:pt x="830" y="348"/>
                  <a:pt x="830" y="347"/>
                  <a:pt x="831" y="347"/>
                </a:cubicBezTo>
                <a:cubicBezTo>
                  <a:pt x="830" y="348"/>
                  <a:pt x="830" y="347"/>
                  <a:pt x="830" y="348"/>
                </a:cubicBezTo>
                <a:cubicBezTo>
                  <a:pt x="829" y="346"/>
                  <a:pt x="830" y="346"/>
                  <a:pt x="830" y="345"/>
                </a:cubicBezTo>
                <a:cubicBezTo>
                  <a:pt x="830" y="345"/>
                  <a:pt x="830" y="345"/>
                  <a:pt x="829" y="346"/>
                </a:cubicBezTo>
                <a:cubicBezTo>
                  <a:pt x="829" y="345"/>
                  <a:pt x="829" y="345"/>
                  <a:pt x="828" y="345"/>
                </a:cubicBezTo>
                <a:cubicBezTo>
                  <a:pt x="829" y="345"/>
                  <a:pt x="828" y="344"/>
                  <a:pt x="828" y="344"/>
                </a:cubicBezTo>
                <a:cubicBezTo>
                  <a:pt x="828" y="344"/>
                  <a:pt x="828" y="344"/>
                  <a:pt x="828" y="344"/>
                </a:cubicBezTo>
                <a:cubicBezTo>
                  <a:pt x="828" y="345"/>
                  <a:pt x="828" y="345"/>
                  <a:pt x="828" y="345"/>
                </a:cubicBezTo>
                <a:cubicBezTo>
                  <a:pt x="828" y="345"/>
                  <a:pt x="828" y="346"/>
                  <a:pt x="828" y="347"/>
                </a:cubicBezTo>
                <a:cubicBezTo>
                  <a:pt x="829" y="346"/>
                  <a:pt x="828" y="346"/>
                  <a:pt x="829" y="346"/>
                </a:cubicBezTo>
                <a:cubicBezTo>
                  <a:pt x="829" y="346"/>
                  <a:pt x="829" y="346"/>
                  <a:pt x="829" y="346"/>
                </a:cubicBezTo>
                <a:cubicBezTo>
                  <a:pt x="829" y="348"/>
                  <a:pt x="826" y="351"/>
                  <a:pt x="828" y="352"/>
                </a:cubicBezTo>
                <a:cubicBezTo>
                  <a:pt x="827" y="352"/>
                  <a:pt x="828" y="351"/>
                  <a:pt x="828" y="351"/>
                </a:cubicBezTo>
                <a:cubicBezTo>
                  <a:pt x="828" y="352"/>
                  <a:pt x="827" y="352"/>
                  <a:pt x="828" y="352"/>
                </a:cubicBezTo>
                <a:cubicBezTo>
                  <a:pt x="828" y="352"/>
                  <a:pt x="828" y="351"/>
                  <a:pt x="828" y="350"/>
                </a:cubicBezTo>
                <a:cubicBezTo>
                  <a:pt x="829" y="350"/>
                  <a:pt x="828" y="349"/>
                  <a:pt x="829" y="348"/>
                </a:cubicBezTo>
                <a:cubicBezTo>
                  <a:pt x="829" y="349"/>
                  <a:pt x="829" y="349"/>
                  <a:pt x="829" y="349"/>
                </a:cubicBezTo>
                <a:cubicBezTo>
                  <a:pt x="829" y="349"/>
                  <a:pt x="829" y="350"/>
                  <a:pt x="829" y="350"/>
                </a:cubicBezTo>
                <a:cubicBezTo>
                  <a:pt x="829" y="350"/>
                  <a:pt x="830" y="350"/>
                  <a:pt x="829" y="351"/>
                </a:cubicBezTo>
                <a:cubicBezTo>
                  <a:pt x="829" y="351"/>
                  <a:pt x="829" y="350"/>
                  <a:pt x="828" y="350"/>
                </a:cubicBezTo>
                <a:cubicBezTo>
                  <a:pt x="829" y="351"/>
                  <a:pt x="829" y="352"/>
                  <a:pt x="829" y="352"/>
                </a:cubicBezTo>
                <a:cubicBezTo>
                  <a:pt x="830" y="352"/>
                  <a:pt x="829" y="351"/>
                  <a:pt x="830" y="351"/>
                </a:cubicBezTo>
                <a:cubicBezTo>
                  <a:pt x="830" y="351"/>
                  <a:pt x="830" y="352"/>
                  <a:pt x="830" y="352"/>
                </a:cubicBezTo>
                <a:cubicBezTo>
                  <a:pt x="829" y="352"/>
                  <a:pt x="829" y="353"/>
                  <a:pt x="828" y="353"/>
                </a:cubicBezTo>
                <a:cubicBezTo>
                  <a:pt x="828" y="353"/>
                  <a:pt x="828" y="356"/>
                  <a:pt x="827" y="356"/>
                </a:cubicBezTo>
                <a:cubicBezTo>
                  <a:pt x="827" y="356"/>
                  <a:pt x="828" y="356"/>
                  <a:pt x="828" y="356"/>
                </a:cubicBezTo>
                <a:cubicBezTo>
                  <a:pt x="828" y="356"/>
                  <a:pt x="827" y="357"/>
                  <a:pt x="827" y="357"/>
                </a:cubicBezTo>
                <a:cubicBezTo>
                  <a:pt x="827" y="357"/>
                  <a:pt x="827" y="357"/>
                  <a:pt x="827" y="356"/>
                </a:cubicBezTo>
                <a:cubicBezTo>
                  <a:pt x="827" y="356"/>
                  <a:pt x="827" y="355"/>
                  <a:pt x="828" y="354"/>
                </a:cubicBezTo>
                <a:cubicBezTo>
                  <a:pt x="827" y="354"/>
                  <a:pt x="827" y="354"/>
                  <a:pt x="827" y="354"/>
                </a:cubicBezTo>
                <a:cubicBezTo>
                  <a:pt x="827" y="355"/>
                  <a:pt x="826" y="356"/>
                  <a:pt x="826" y="357"/>
                </a:cubicBezTo>
                <a:cubicBezTo>
                  <a:pt x="827" y="357"/>
                  <a:pt x="827" y="357"/>
                  <a:pt x="827" y="357"/>
                </a:cubicBezTo>
                <a:cubicBezTo>
                  <a:pt x="827" y="358"/>
                  <a:pt x="826" y="359"/>
                  <a:pt x="827" y="360"/>
                </a:cubicBezTo>
                <a:cubicBezTo>
                  <a:pt x="826" y="360"/>
                  <a:pt x="825" y="360"/>
                  <a:pt x="826" y="361"/>
                </a:cubicBezTo>
                <a:cubicBezTo>
                  <a:pt x="826" y="361"/>
                  <a:pt x="825" y="361"/>
                  <a:pt x="825" y="361"/>
                </a:cubicBezTo>
                <a:cubicBezTo>
                  <a:pt x="825" y="360"/>
                  <a:pt x="826" y="361"/>
                  <a:pt x="825" y="360"/>
                </a:cubicBezTo>
                <a:cubicBezTo>
                  <a:pt x="824" y="361"/>
                  <a:pt x="825" y="359"/>
                  <a:pt x="825" y="359"/>
                </a:cubicBezTo>
                <a:cubicBezTo>
                  <a:pt x="825" y="360"/>
                  <a:pt x="825" y="360"/>
                  <a:pt x="825" y="361"/>
                </a:cubicBezTo>
                <a:cubicBezTo>
                  <a:pt x="825" y="361"/>
                  <a:pt x="825" y="362"/>
                  <a:pt x="825" y="362"/>
                </a:cubicBezTo>
                <a:cubicBezTo>
                  <a:pt x="825" y="362"/>
                  <a:pt x="824" y="362"/>
                  <a:pt x="825" y="363"/>
                </a:cubicBezTo>
                <a:cubicBezTo>
                  <a:pt x="824" y="363"/>
                  <a:pt x="824" y="363"/>
                  <a:pt x="824" y="363"/>
                </a:cubicBezTo>
                <a:cubicBezTo>
                  <a:pt x="823" y="363"/>
                  <a:pt x="824" y="361"/>
                  <a:pt x="824" y="362"/>
                </a:cubicBezTo>
                <a:cubicBezTo>
                  <a:pt x="825" y="360"/>
                  <a:pt x="824" y="358"/>
                  <a:pt x="825" y="357"/>
                </a:cubicBezTo>
                <a:cubicBezTo>
                  <a:pt x="824" y="357"/>
                  <a:pt x="825" y="358"/>
                  <a:pt x="824" y="358"/>
                </a:cubicBezTo>
                <a:cubicBezTo>
                  <a:pt x="824" y="359"/>
                  <a:pt x="824" y="359"/>
                  <a:pt x="824" y="359"/>
                </a:cubicBezTo>
                <a:cubicBezTo>
                  <a:pt x="824" y="360"/>
                  <a:pt x="824" y="360"/>
                  <a:pt x="824" y="359"/>
                </a:cubicBezTo>
                <a:cubicBezTo>
                  <a:pt x="824" y="360"/>
                  <a:pt x="823" y="360"/>
                  <a:pt x="824" y="360"/>
                </a:cubicBezTo>
                <a:cubicBezTo>
                  <a:pt x="823" y="361"/>
                  <a:pt x="823" y="359"/>
                  <a:pt x="823" y="359"/>
                </a:cubicBezTo>
                <a:cubicBezTo>
                  <a:pt x="823" y="360"/>
                  <a:pt x="822" y="360"/>
                  <a:pt x="822" y="361"/>
                </a:cubicBezTo>
                <a:cubicBezTo>
                  <a:pt x="822" y="361"/>
                  <a:pt x="823" y="361"/>
                  <a:pt x="823" y="361"/>
                </a:cubicBezTo>
                <a:cubicBezTo>
                  <a:pt x="823" y="361"/>
                  <a:pt x="823" y="361"/>
                  <a:pt x="823" y="360"/>
                </a:cubicBezTo>
                <a:cubicBezTo>
                  <a:pt x="823" y="360"/>
                  <a:pt x="824" y="361"/>
                  <a:pt x="823" y="361"/>
                </a:cubicBezTo>
                <a:cubicBezTo>
                  <a:pt x="823" y="361"/>
                  <a:pt x="823" y="360"/>
                  <a:pt x="823" y="361"/>
                </a:cubicBezTo>
                <a:cubicBezTo>
                  <a:pt x="823" y="361"/>
                  <a:pt x="823" y="361"/>
                  <a:pt x="823" y="362"/>
                </a:cubicBezTo>
                <a:cubicBezTo>
                  <a:pt x="823" y="362"/>
                  <a:pt x="822" y="363"/>
                  <a:pt x="823" y="363"/>
                </a:cubicBezTo>
                <a:cubicBezTo>
                  <a:pt x="823" y="363"/>
                  <a:pt x="823" y="362"/>
                  <a:pt x="823" y="362"/>
                </a:cubicBezTo>
                <a:cubicBezTo>
                  <a:pt x="824" y="363"/>
                  <a:pt x="823" y="363"/>
                  <a:pt x="824" y="363"/>
                </a:cubicBezTo>
                <a:cubicBezTo>
                  <a:pt x="823" y="363"/>
                  <a:pt x="822" y="365"/>
                  <a:pt x="823" y="366"/>
                </a:cubicBezTo>
                <a:cubicBezTo>
                  <a:pt x="822" y="366"/>
                  <a:pt x="822" y="366"/>
                  <a:pt x="822" y="366"/>
                </a:cubicBezTo>
                <a:cubicBezTo>
                  <a:pt x="822" y="367"/>
                  <a:pt x="822" y="367"/>
                  <a:pt x="822" y="367"/>
                </a:cubicBezTo>
                <a:cubicBezTo>
                  <a:pt x="822" y="367"/>
                  <a:pt x="822" y="368"/>
                  <a:pt x="822" y="368"/>
                </a:cubicBezTo>
                <a:cubicBezTo>
                  <a:pt x="822" y="368"/>
                  <a:pt x="822" y="369"/>
                  <a:pt x="822" y="369"/>
                </a:cubicBezTo>
                <a:cubicBezTo>
                  <a:pt x="822" y="368"/>
                  <a:pt x="821" y="367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5"/>
                  <a:pt x="821" y="365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7"/>
                  <a:pt x="821" y="367"/>
                </a:cubicBezTo>
                <a:cubicBezTo>
                  <a:pt x="820" y="367"/>
                  <a:pt x="820" y="367"/>
                  <a:pt x="820" y="367"/>
                </a:cubicBezTo>
                <a:cubicBezTo>
                  <a:pt x="820" y="368"/>
                  <a:pt x="819" y="368"/>
                  <a:pt x="819" y="368"/>
                </a:cubicBezTo>
                <a:cubicBezTo>
                  <a:pt x="819" y="369"/>
                  <a:pt x="820" y="369"/>
                  <a:pt x="820" y="369"/>
                </a:cubicBezTo>
                <a:cubicBezTo>
                  <a:pt x="820" y="369"/>
                  <a:pt x="820" y="368"/>
                  <a:pt x="820" y="369"/>
                </a:cubicBezTo>
                <a:cubicBezTo>
                  <a:pt x="820" y="369"/>
                  <a:pt x="820" y="370"/>
                  <a:pt x="820" y="370"/>
                </a:cubicBezTo>
                <a:cubicBezTo>
                  <a:pt x="820" y="369"/>
                  <a:pt x="820" y="369"/>
                  <a:pt x="821" y="369"/>
                </a:cubicBezTo>
                <a:cubicBezTo>
                  <a:pt x="821" y="371"/>
                  <a:pt x="820" y="371"/>
                  <a:pt x="821" y="372"/>
                </a:cubicBezTo>
                <a:cubicBezTo>
                  <a:pt x="821" y="372"/>
                  <a:pt x="820" y="371"/>
                  <a:pt x="820" y="371"/>
                </a:cubicBezTo>
                <a:cubicBezTo>
                  <a:pt x="820" y="372"/>
                  <a:pt x="820" y="373"/>
                  <a:pt x="820" y="374"/>
                </a:cubicBezTo>
                <a:cubicBezTo>
                  <a:pt x="819" y="374"/>
                  <a:pt x="820" y="375"/>
                  <a:pt x="820" y="376"/>
                </a:cubicBezTo>
                <a:cubicBezTo>
                  <a:pt x="820" y="376"/>
                  <a:pt x="819" y="376"/>
                  <a:pt x="819" y="377"/>
                </a:cubicBezTo>
                <a:cubicBezTo>
                  <a:pt x="819" y="377"/>
                  <a:pt x="819" y="377"/>
                  <a:pt x="819" y="377"/>
                </a:cubicBezTo>
                <a:cubicBezTo>
                  <a:pt x="819" y="378"/>
                  <a:pt x="818" y="379"/>
                  <a:pt x="818" y="380"/>
                </a:cubicBezTo>
                <a:cubicBezTo>
                  <a:pt x="818" y="379"/>
                  <a:pt x="818" y="379"/>
                  <a:pt x="818" y="379"/>
                </a:cubicBezTo>
                <a:cubicBezTo>
                  <a:pt x="817" y="379"/>
                  <a:pt x="818" y="380"/>
                  <a:pt x="818" y="380"/>
                </a:cubicBezTo>
                <a:cubicBezTo>
                  <a:pt x="818" y="380"/>
                  <a:pt x="818" y="380"/>
                  <a:pt x="817" y="380"/>
                </a:cubicBezTo>
                <a:cubicBezTo>
                  <a:pt x="818" y="381"/>
                  <a:pt x="817" y="380"/>
                  <a:pt x="817" y="380"/>
                </a:cubicBezTo>
                <a:cubicBezTo>
                  <a:pt x="817" y="381"/>
                  <a:pt x="817" y="381"/>
                  <a:pt x="818" y="381"/>
                </a:cubicBezTo>
                <a:cubicBezTo>
                  <a:pt x="817" y="382"/>
                  <a:pt x="817" y="384"/>
                  <a:pt x="817" y="384"/>
                </a:cubicBezTo>
                <a:cubicBezTo>
                  <a:pt x="817" y="384"/>
                  <a:pt x="817" y="383"/>
                  <a:pt x="817" y="383"/>
                </a:cubicBezTo>
                <a:cubicBezTo>
                  <a:pt x="817" y="385"/>
                  <a:pt x="817" y="385"/>
                  <a:pt x="816" y="384"/>
                </a:cubicBezTo>
                <a:cubicBezTo>
                  <a:pt x="816" y="386"/>
                  <a:pt x="816" y="388"/>
                  <a:pt x="815" y="387"/>
                </a:cubicBezTo>
                <a:cubicBezTo>
                  <a:pt x="815" y="388"/>
                  <a:pt x="815" y="388"/>
                  <a:pt x="815" y="389"/>
                </a:cubicBezTo>
                <a:cubicBezTo>
                  <a:pt x="815" y="389"/>
                  <a:pt x="815" y="389"/>
                  <a:pt x="815" y="390"/>
                </a:cubicBezTo>
                <a:cubicBezTo>
                  <a:pt x="815" y="390"/>
                  <a:pt x="815" y="390"/>
                  <a:pt x="815" y="391"/>
                </a:cubicBezTo>
                <a:cubicBezTo>
                  <a:pt x="814" y="390"/>
                  <a:pt x="815" y="389"/>
                  <a:pt x="815" y="389"/>
                </a:cubicBezTo>
                <a:cubicBezTo>
                  <a:pt x="814" y="389"/>
                  <a:pt x="814" y="387"/>
                  <a:pt x="814" y="387"/>
                </a:cubicBezTo>
                <a:cubicBezTo>
                  <a:pt x="814" y="387"/>
                  <a:pt x="814" y="387"/>
                  <a:pt x="814" y="389"/>
                </a:cubicBezTo>
                <a:cubicBezTo>
                  <a:pt x="814" y="389"/>
                  <a:pt x="813" y="389"/>
                  <a:pt x="813" y="391"/>
                </a:cubicBezTo>
                <a:cubicBezTo>
                  <a:pt x="813" y="391"/>
                  <a:pt x="813" y="390"/>
                  <a:pt x="813" y="391"/>
                </a:cubicBezTo>
                <a:cubicBezTo>
                  <a:pt x="813" y="391"/>
                  <a:pt x="813" y="391"/>
                  <a:pt x="813" y="391"/>
                </a:cubicBezTo>
                <a:cubicBezTo>
                  <a:pt x="812" y="391"/>
                  <a:pt x="812" y="395"/>
                  <a:pt x="811" y="395"/>
                </a:cubicBezTo>
                <a:cubicBezTo>
                  <a:pt x="812" y="396"/>
                  <a:pt x="812" y="395"/>
                  <a:pt x="812" y="396"/>
                </a:cubicBezTo>
                <a:cubicBezTo>
                  <a:pt x="812" y="395"/>
                  <a:pt x="813" y="396"/>
                  <a:pt x="812" y="395"/>
                </a:cubicBezTo>
                <a:cubicBezTo>
                  <a:pt x="812" y="395"/>
                  <a:pt x="812" y="395"/>
                  <a:pt x="812" y="395"/>
                </a:cubicBezTo>
                <a:cubicBezTo>
                  <a:pt x="812" y="393"/>
                  <a:pt x="813" y="393"/>
                  <a:pt x="813" y="392"/>
                </a:cubicBezTo>
                <a:cubicBezTo>
                  <a:pt x="813" y="393"/>
                  <a:pt x="813" y="393"/>
                  <a:pt x="813" y="393"/>
                </a:cubicBezTo>
                <a:cubicBezTo>
                  <a:pt x="814" y="394"/>
                  <a:pt x="813" y="394"/>
                  <a:pt x="813" y="394"/>
                </a:cubicBezTo>
                <a:cubicBezTo>
                  <a:pt x="813" y="395"/>
                  <a:pt x="813" y="397"/>
                  <a:pt x="813" y="397"/>
                </a:cubicBezTo>
                <a:cubicBezTo>
                  <a:pt x="813" y="397"/>
                  <a:pt x="812" y="396"/>
                  <a:pt x="812" y="396"/>
                </a:cubicBezTo>
                <a:cubicBezTo>
                  <a:pt x="812" y="396"/>
                  <a:pt x="812" y="397"/>
                  <a:pt x="812" y="398"/>
                </a:cubicBezTo>
                <a:cubicBezTo>
                  <a:pt x="812" y="398"/>
                  <a:pt x="812" y="398"/>
                  <a:pt x="812" y="398"/>
                </a:cubicBezTo>
                <a:cubicBezTo>
                  <a:pt x="812" y="399"/>
                  <a:pt x="812" y="401"/>
                  <a:pt x="811" y="402"/>
                </a:cubicBezTo>
                <a:cubicBezTo>
                  <a:pt x="811" y="402"/>
                  <a:pt x="811" y="401"/>
                  <a:pt x="811" y="401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0" y="401"/>
                </a:cubicBezTo>
                <a:cubicBezTo>
                  <a:pt x="810" y="402"/>
                  <a:pt x="810" y="401"/>
                  <a:pt x="810" y="401"/>
                </a:cubicBezTo>
                <a:cubicBezTo>
                  <a:pt x="810" y="402"/>
                  <a:pt x="810" y="402"/>
                  <a:pt x="810" y="402"/>
                </a:cubicBezTo>
                <a:cubicBezTo>
                  <a:pt x="810" y="402"/>
                  <a:pt x="810" y="402"/>
                  <a:pt x="809" y="401"/>
                </a:cubicBezTo>
                <a:cubicBezTo>
                  <a:pt x="810" y="401"/>
                  <a:pt x="810" y="401"/>
                  <a:pt x="809" y="401"/>
                </a:cubicBezTo>
                <a:cubicBezTo>
                  <a:pt x="809" y="401"/>
                  <a:pt x="809" y="400"/>
                  <a:pt x="809" y="401"/>
                </a:cubicBezTo>
                <a:cubicBezTo>
                  <a:pt x="809" y="401"/>
                  <a:pt x="809" y="402"/>
                  <a:pt x="809" y="402"/>
                </a:cubicBezTo>
                <a:cubicBezTo>
                  <a:pt x="808" y="400"/>
                  <a:pt x="808" y="401"/>
                  <a:pt x="807" y="400"/>
                </a:cubicBezTo>
                <a:cubicBezTo>
                  <a:pt x="807" y="400"/>
                  <a:pt x="807" y="400"/>
                  <a:pt x="807" y="399"/>
                </a:cubicBezTo>
                <a:cubicBezTo>
                  <a:pt x="806" y="397"/>
                  <a:pt x="804" y="397"/>
                  <a:pt x="802" y="394"/>
                </a:cubicBezTo>
                <a:cubicBezTo>
                  <a:pt x="802" y="394"/>
                  <a:pt x="802" y="395"/>
                  <a:pt x="802" y="395"/>
                </a:cubicBezTo>
                <a:cubicBezTo>
                  <a:pt x="801" y="394"/>
                  <a:pt x="802" y="395"/>
                  <a:pt x="801" y="394"/>
                </a:cubicBezTo>
                <a:cubicBezTo>
                  <a:pt x="801" y="393"/>
                  <a:pt x="802" y="394"/>
                  <a:pt x="801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0" y="393"/>
                  <a:pt x="800" y="392"/>
                  <a:pt x="799" y="392"/>
                </a:cubicBezTo>
                <a:cubicBezTo>
                  <a:pt x="799" y="393"/>
                  <a:pt x="800" y="393"/>
                  <a:pt x="799" y="393"/>
                </a:cubicBezTo>
                <a:cubicBezTo>
                  <a:pt x="799" y="393"/>
                  <a:pt x="799" y="393"/>
                  <a:pt x="799" y="393"/>
                </a:cubicBezTo>
                <a:cubicBezTo>
                  <a:pt x="798" y="392"/>
                  <a:pt x="798" y="392"/>
                  <a:pt x="797" y="391"/>
                </a:cubicBezTo>
                <a:cubicBezTo>
                  <a:pt x="797" y="391"/>
                  <a:pt x="798" y="392"/>
                  <a:pt x="798" y="392"/>
                </a:cubicBezTo>
                <a:cubicBezTo>
                  <a:pt x="798" y="391"/>
                  <a:pt x="798" y="391"/>
                  <a:pt x="798" y="391"/>
                </a:cubicBezTo>
                <a:cubicBezTo>
                  <a:pt x="797" y="391"/>
                  <a:pt x="796" y="390"/>
                  <a:pt x="796" y="389"/>
                </a:cubicBezTo>
                <a:cubicBezTo>
                  <a:pt x="796" y="390"/>
                  <a:pt x="797" y="391"/>
                  <a:pt x="797" y="391"/>
                </a:cubicBezTo>
                <a:cubicBezTo>
                  <a:pt x="797" y="391"/>
                  <a:pt x="797" y="391"/>
                  <a:pt x="797" y="392"/>
                </a:cubicBezTo>
                <a:cubicBezTo>
                  <a:pt x="796" y="390"/>
                  <a:pt x="797" y="391"/>
                  <a:pt x="796" y="391"/>
                </a:cubicBezTo>
                <a:cubicBezTo>
                  <a:pt x="796" y="390"/>
                  <a:pt x="795" y="389"/>
                  <a:pt x="795" y="389"/>
                </a:cubicBezTo>
                <a:cubicBezTo>
                  <a:pt x="795" y="390"/>
                  <a:pt x="795" y="390"/>
                  <a:pt x="795" y="390"/>
                </a:cubicBezTo>
                <a:cubicBezTo>
                  <a:pt x="795" y="390"/>
                  <a:pt x="795" y="390"/>
                  <a:pt x="794" y="389"/>
                </a:cubicBezTo>
                <a:cubicBezTo>
                  <a:pt x="794" y="389"/>
                  <a:pt x="794" y="389"/>
                  <a:pt x="793" y="388"/>
                </a:cubicBezTo>
                <a:cubicBezTo>
                  <a:pt x="793" y="388"/>
                  <a:pt x="792" y="387"/>
                  <a:pt x="791" y="387"/>
                </a:cubicBezTo>
                <a:cubicBezTo>
                  <a:pt x="790" y="386"/>
                  <a:pt x="791" y="387"/>
                  <a:pt x="790" y="387"/>
                </a:cubicBezTo>
                <a:cubicBezTo>
                  <a:pt x="790" y="386"/>
                  <a:pt x="790" y="386"/>
                  <a:pt x="790" y="385"/>
                </a:cubicBezTo>
                <a:cubicBezTo>
                  <a:pt x="789" y="386"/>
                  <a:pt x="788" y="384"/>
                  <a:pt x="787" y="385"/>
                </a:cubicBezTo>
                <a:cubicBezTo>
                  <a:pt x="787" y="384"/>
                  <a:pt x="786" y="385"/>
                  <a:pt x="786" y="384"/>
                </a:cubicBezTo>
                <a:cubicBezTo>
                  <a:pt x="787" y="383"/>
                  <a:pt x="784" y="382"/>
                  <a:pt x="783" y="382"/>
                </a:cubicBezTo>
                <a:cubicBezTo>
                  <a:pt x="783" y="381"/>
                  <a:pt x="784" y="382"/>
                  <a:pt x="784" y="382"/>
                </a:cubicBezTo>
                <a:cubicBezTo>
                  <a:pt x="784" y="381"/>
                  <a:pt x="784" y="381"/>
                  <a:pt x="783" y="380"/>
                </a:cubicBezTo>
                <a:cubicBezTo>
                  <a:pt x="783" y="381"/>
                  <a:pt x="783" y="381"/>
                  <a:pt x="783" y="380"/>
                </a:cubicBezTo>
                <a:cubicBezTo>
                  <a:pt x="783" y="381"/>
                  <a:pt x="783" y="381"/>
                  <a:pt x="782" y="381"/>
                </a:cubicBezTo>
                <a:cubicBezTo>
                  <a:pt x="782" y="380"/>
                  <a:pt x="783" y="381"/>
                  <a:pt x="783" y="380"/>
                </a:cubicBezTo>
                <a:cubicBezTo>
                  <a:pt x="782" y="379"/>
                  <a:pt x="782" y="379"/>
                  <a:pt x="782" y="378"/>
                </a:cubicBezTo>
                <a:cubicBezTo>
                  <a:pt x="782" y="379"/>
                  <a:pt x="782" y="379"/>
                  <a:pt x="781" y="379"/>
                </a:cubicBezTo>
                <a:cubicBezTo>
                  <a:pt x="781" y="379"/>
                  <a:pt x="780" y="378"/>
                  <a:pt x="780" y="377"/>
                </a:cubicBezTo>
                <a:cubicBezTo>
                  <a:pt x="780" y="378"/>
                  <a:pt x="781" y="379"/>
                  <a:pt x="781" y="380"/>
                </a:cubicBezTo>
                <a:cubicBezTo>
                  <a:pt x="780" y="379"/>
                  <a:pt x="780" y="377"/>
                  <a:pt x="779" y="378"/>
                </a:cubicBezTo>
                <a:cubicBezTo>
                  <a:pt x="780" y="379"/>
                  <a:pt x="779" y="379"/>
                  <a:pt x="780" y="381"/>
                </a:cubicBezTo>
                <a:cubicBezTo>
                  <a:pt x="780" y="380"/>
                  <a:pt x="779" y="380"/>
                  <a:pt x="779" y="379"/>
                </a:cubicBezTo>
                <a:cubicBezTo>
                  <a:pt x="779" y="379"/>
                  <a:pt x="779" y="379"/>
                  <a:pt x="779" y="379"/>
                </a:cubicBezTo>
                <a:cubicBezTo>
                  <a:pt x="779" y="378"/>
                  <a:pt x="779" y="378"/>
                  <a:pt x="778" y="377"/>
                </a:cubicBezTo>
                <a:cubicBezTo>
                  <a:pt x="778" y="377"/>
                  <a:pt x="779" y="377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7" y="376"/>
                  <a:pt x="777" y="375"/>
                  <a:pt x="776" y="376"/>
                </a:cubicBezTo>
                <a:cubicBezTo>
                  <a:pt x="776" y="375"/>
                  <a:pt x="775" y="374"/>
                  <a:pt x="775" y="375"/>
                </a:cubicBezTo>
                <a:cubicBezTo>
                  <a:pt x="775" y="374"/>
                  <a:pt x="775" y="374"/>
                  <a:pt x="775" y="374"/>
                </a:cubicBezTo>
                <a:cubicBezTo>
                  <a:pt x="774" y="375"/>
                  <a:pt x="774" y="374"/>
                  <a:pt x="774" y="374"/>
                </a:cubicBezTo>
                <a:cubicBezTo>
                  <a:pt x="773" y="373"/>
                  <a:pt x="774" y="373"/>
                  <a:pt x="773" y="373"/>
                </a:cubicBezTo>
                <a:cubicBezTo>
                  <a:pt x="773" y="373"/>
                  <a:pt x="772" y="373"/>
                  <a:pt x="772" y="372"/>
                </a:cubicBezTo>
                <a:cubicBezTo>
                  <a:pt x="772" y="372"/>
                  <a:pt x="773" y="373"/>
                  <a:pt x="773" y="372"/>
                </a:cubicBezTo>
                <a:cubicBezTo>
                  <a:pt x="772" y="372"/>
                  <a:pt x="772" y="371"/>
                  <a:pt x="772" y="371"/>
                </a:cubicBezTo>
                <a:cubicBezTo>
                  <a:pt x="771" y="371"/>
                  <a:pt x="771" y="371"/>
                  <a:pt x="770" y="371"/>
                </a:cubicBezTo>
                <a:cubicBezTo>
                  <a:pt x="770" y="370"/>
                  <a:pt x="768" y="371"/>
                  <a:pt x="767" y="369"/>
                </a:cubicBezTo>
                <a:cubicBezTo>
                  <a:pt x="767" y="369"/>
                  <a:pt x="767" y="369"/>
                  <a:pt x="767" y="369"/>
                </a:cubicBezTo>
                <a:cubicBezTo>
                  <a:pt x="766" y="368"/>
                  <a:pt x="767" y="368"/>
                  <a:pt x="766" y="367"/>
                </a:cubicBezTo>
                <a:cubicBezTo>
                  <a:pt x="766" y="367"/>
                  <a:pt x="766" y="368"/>
                  <a:pt x="766" y="368"/>
                </a:cubicBezTo>
                <a:cubicBezTo>
                  <a:pt x="765" y="368"/>
                  <a:pt x="765" y="367"/>
                  <a:pt x="764" y="367"/>
                </a:cubicBezTo>
                <a:cubicBezTo>
                  <a:pt x="764" y="366"/>
                  <a:pt x="764" y="367"/>
                  <a:pt x="764" y="367"/>
                </a:cubicBezTo>
                <a:cubicBezTo>
                  <a:pt x="764" y="366"/>
                  <a:pt x="763" y="365"/>
                  <a:pt x="762" y="366"/>
                </a:cubicBezTo>
                <a:cubicBezTo>
                  <a:pt x="762" y="365"/>
                  <a:pt x="762" y="365"/>
                  <a:pt x="761" y="365"/>
                </a:cubicBezTo>
                <a:cubicBezTo>
                  <a:pt x="761" y="364"/>
                  <a:pt x="761" y="364"/>
                  <a:pt x="761" y="364"/>
                </a:cubicBezTo>
                <a:cubicBezTo>
                  <a:pt x="760" y="364"/>
                  <a:pt x="761" y="363"/>
                  <a:pt x="760" y="364"/>
                </a:cubicBezTo>
                <a:cubicBezTo>
                  <a:pt x="760" y="364"/>
                  <a:pt x="760" y="364"/>
                  <a:pt x="760" y="364"/>
                </a:cubicBezTo>
                <a:cubicBezTo>
                  <a:pt x="760" y="364"/>
                  <a:pt x="760" y="364"/>
                  <a:pt x="760" y="363"/>
                </a:cubicBezTo>
                <a:cubicBezTo>
                  <a:pt x="760" y="363"/>
                  <a:pt x="760" y="363"/>
                  <a:pt x="760" y="363"/>
                </a:cubicBezTo>
                <a:cubicBezTo>
                  <a:pt x="760" y="363"/>
                  <a:pt x="760" y="363"/>
                  <a:pt x="759" y="363"/>
                </a:cubicBezTo>
                <a:cubicBezTo>
                  <a:pt x="759" y="363"/>
                  <a:pt x="760" y="363"/>
                  <a:pt x="760" y="363"/>
                </a:cubicBezTo>
                <a:cubicBezTo>
                  <a:pt x="759" y="363"/>
                  <a:pt x="759" y="363"/>
                  <a:pt x="759" y="364"/>
                </a:cubicBezTo>
                <a:cubicBezTo>
                  <a:pt x="759" y="363"/>
                  <a:pt x="759" y="364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2"/>
                  <a:pt x="759" y="362"/>
                  <a:pt x="758" y="362"/>
                </a:cubicBezTo>
                <a:cubicBezTo>
                  <a:pt x="758" y="363"/>
                  <a:pt x="759" y="362"/>
                  <a:pt x="759" y="363"/>
                </a:cubicBezTo>
                <a:cubicBezTo>
                  <a:pt x="758" y="363"/>
                  <a:pt x="758" y="362"/>
                  <a:pt x="757" y="363"/>
                </a:cubicBezTo>
                <a:cubicBezTo>
                  <a:pt x="758" y="363"/>
                  <a:pt x="757" y="363"/>
                  <a:pt x="758" y="362"/>
                </a:cubicBezTo>
                <a:cubicBezTo>
                  <a:pt x="758" y="362"/>
                  <a:pt x="758" y="362"/>
                  <a:pt x="758" y="362"/>
                </a:cubicBezTo>
                <a:cubicBezTo>
                  <a:pt x="758" y="362"/>
                  <a:pt x="758" y="361"/>
                  <a:pt x="757" y="361"/>
                </a:cubicBezTo>
                <a:cubicBezTo>
                  <a:pt x="758" y="361"/>
                  <a:pt x="758" y="362"/>
                  <a:pt x="757" y="362"/>
                </a:cubicBezTo>
                <a:cubicBezTo>
                  <a:pt x="757" y="362"/>
                  <a:pt x="757" y="362"/>
                  <a:pt x="756" y="362"/>
                </a:cubicBezTo>
                <a:cubicBezTo>
                  <a:pt x="756" y="361"/>
                  <a:pt x="755" y="362"/>
                  <a:pt x="755" y="361"/>
                </a:cubicBezTo>
                <a:cubicBezTo>
                  <a:pt x="755" y="361"/>
                  <a:pt x="755" y="361"/>
                  <a:pt x="754" y="361"/>
                </a:cubicBezTo>
                <a:cubicBezTo>
                  <a:pt x="755" y="360"/>
                  <a:pt x="754" y="361"/>
                  <a:pt x="754" y="360"/>
                </a:cubicBezTo>
                <a:cubicBezTo>
                  <a:pt x="754" y="360"/>
                  <a:pt x="754" y="360"/>
                  <a:pt x="755" y="360"/>
                </a:cubicBezTo>
                <a:cubicBezTo>
                  <a:pt x="754" y="359"/>
                  <a:pt x="755" y="360"/>
                  <a:pt x="755" y="360"/>
                </a:cubicBezTo>
                <a:cubicBezTo>
                  <a:pt x="755" y="359"/>
                  <a:pt x="755" y="359"/>
                  <a:pt x="755" y="359"/>
                </a:cubicBezTo>
                <a:cubicBezTo>
                  <a:pt x="754" y="360"/>
                  <a:pt x="754" y="359"/>
                  <a:pt x="753" y="360"/>
                </a:cubicBezTo>
                <a:cubicBezTo>
                  <a:pt x="753" y="359"/>
                  <a:pt x="753" y="359"/>
                  <a:pt x="754" y="359"/>
                </a:cubicBezTo>
                <a:cubicBezTo>
                  <a:pt x="754" y="359"/>
                  <a:pt x="754" y="359"/>
                  <a:pt x="754" y="359"/>
                </a:cubicBezTo>
                <a:cubicBezTo>
                  <a:pt x="754" y="359"/>
                  <a:pt x="753" y="359"/>
                  <a:pt x="753" y="358"/>
                </a:cubicBezTo>
                <a:cubicBezTo>
                  <a:pt x="753" y="358"/>
                  <a:pt x="752" y="358"/>
                  <a:pt x="752" y="357"/>
                </a:cubicBezTo>
                <a:cubicBezTo>
                  <a:pt x="752" y="357"/>
                  <a:pt x="751" y="358"/>
                  <a:pt x="751" y="357"/>
                </a:cubicBezTo>
                <a:cubicBezTo>
                  <a:pt x="751" y="357"/>
                  <a:pt x="751" y="357"/>
                  <a:pt x="752" y="357"/>
                </a:cubicBezTo>
                <a:cubicBezTo>
                  <a:pt x="751" y="357"/>
                  <a:pt x="750" y="356"/>
                  <a:pt x="750" y="356"/>
                </a:cubicBezTo>
                <a:cubicBezTo>
                  <a:pt x="749" y="357"/>
                  <a:pt x="750" y="356"/>
                  <a:pt x="750" y="356"/>
                </a:cubicBezTo>
                <a:cubicBezTo>
                  <a:pt x="749" y="357"/>
                  <a:pt x="749" y="357"/>
                  <a:pt x="749" y="357"/>
                </a:cubicBezTo>
                <a:cubicBezTo>
                  <a:pt x="749" y="356"/>
                  <a:pt x="749" y="356"/>
                  <a:pt x="749" y="356"/>
                </a:cubicBezTo>
                <a:cubicBezTo>
                  <a:pt x="748" y="356"/>
                  <a:pt x="748" y="356"/>
                  <a:pt x="747" y="356"/>
                </a:cubicBezTo>
                <a:cubicBezTo>
                  <a:pt x="747" y="355"/>
                  <a:pt x="748" y="355"/>
                  <a:pt x="747" y="355"/>
                </a:cubicBezTo>
                <a:cubicBezTo>
                  <a:pt x="747" y="355"/>
                  <a:pt x="748" y="356"/>
                  <a:pt x="747" y="356"/>
                </a:cubicBezTo>
                <a:cubicBezTo>
                  <a:pt x="747" y="356"/>
                  <a:pt x="747" y="354"/>
                  <a:pt x="746" y="354"/>
                </a:cubicBezTo>
                <a:cubicBezTo>
                  <a:pt x="746" y="355"/>
                  <a:pt x="746" y="355"/>
                  <a:pt x="746" y="355"/>
                </a:cubicBezTo>
                <a:cubicBezTo>
                  <a:pt x="746" y="354"/>
                  <a:pt x="746" y="354"/>
                  <a:pt x="746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4" y="354"/>
                  <a:pt x="745" y="354"/>
                  <a:pt x="745" y="354"/>
                </a:cubicBezTo>
                <a:cubicBezTo>
                  <a:pt x="744" y="354"/>
                  <a:pt x="744" y="354"/>
                  <a:pt x="744" y="353"/>
                </a:cubicBezTo>
                <a:cubicBezTo>
                  <a:pt x="743" y="353"/>
                  <a:pt x="743" y="354"/>
                  <a:pt x="743" y="354"/>
                </a:cubicBezTo>
                <a:cubicBezTo>
                  <a:pt x="743" y="353"/>
                  <a:pt x="743" y="353"/>
                  <a:pt x="742" y="353"/>
                </a:cubicBezTo>
                <a:cubicBezTo>
                  <a:pt x="743" y="353"/>
                  <a:pt x="743" y="353"/>
                  <a:pt x="743" y="353"/>
                </a:cubicBezTo>
                <a:cubicBezTo>
                  <a:pt x="742" y="352"/>
                  <a:pt x="741" y="352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0"/>
                </a:cubicBezTo>
                <a:cubicBezTo>
                  <a:pt x="739" y="350"/>
                  <a:pt x="739" y="350"/>
                  <a:pt x="738" y="350"/>
                </a:cubicBezTo>
                <a:cubicBezTo>
                  <a:pt x="738" y="350"/>
                  <a:pt x="738" y="350"/>
                  <a:pt x="738" y="349"/>
                </a:cubicBezTo>
                <a:cubicBezTo>
                  <a:pt x="737" y="350"/>
                  <a:pt x="737" y="349"/>
                  <a:pt x="737" y="349"/>
                </a:cubicBezTo>
                <a:cubicBezTo>
                  <a:pt x="737" y="349"/>
                  <a:pt x="737" y="349"/>
                  <a:pt x="737" y="349"/>
                </a:cubicBezTo>
                <a:cubicBezTo>
                  <a:pt x="737" y="349"/>
                  <a:pt x="737" y="349"/>
                  <a:pt x="737" y="350"/>
                </a:cubicBezTo>
                <a:cubicBezTo>
                  <a:pt x="737" y="350"/>
                  <a:pt x="736" y="350"/>
                  <a:pt x="736" y="350"/>
                </a:cubicBezTo>
                <a:cubicBezTo>
                  <a:pt x="736" y="349"/>
                  <a:pt x="736" y="350"/>
                  <a:pt x="736" y="349"/>
                </a:cubicBezTo>
                <a:cubicBezTo>
                  <a:pt x="735" y="349"/>
                  <a:pt x="733" y="349"/>
                  <a:pt x="732" y="348"/>
                </a:cubicBezTo>
                <a:cubicBezTo>
                  <a:pt x="732" y="349"/>
                  <a:pt x="732" y="348"/>
                  <a:pt x="732" y="348"/>
                </a:cubicBezTo>
                <a:cubicBezTo>
                  <a:pt x="732" y="347"/>
                  <a:pt x="733" y="348"/>
                  <a:pt x="733" y="348"/>
                </a:cubicBezTo>
                <a:cubicBezTo>
                  <a:pt x="732" y="347"/>
                  <a:pt x="732" y="347"/>
                  <a:pt x="731" y="347"/>
                </a:cubicBezTo>
                <a:cubicBezTo>
                  <a:pt x="731" y="346"/>
                  <a:pt x="731" y="346"/>
                  <a:pt x="731" y="347"/>
                </a:cubicBezTo>
                <a:cubicBezTo>
                  <a:pt x="731" y="346"/>
                  <a:pt x="732" y="347"/>
                  <a:pt x="732" y="346"/>
                </a:cubicBezTo>
                <a:cubicBezTo>
                  <a:pt x="732" y="346"/>
                  <a:pt x="731" y="346"/>
                  <a:pt x="730" y="346"/>
                </a:cubicBezTo>
                <a:cubicBezTo>
                  <a:pt x="730" y="346"/>
                  <a:pt x="730" y="346"/>
                  <a:pt x="730" y="346"/>
                </a:cubicBezTo>
                <a:cubicBezTo>
                  <a:pt x="729" y="346"/>
                  <a:pt x="728" y="345"/>
                  <a:pt x="726" y="346"/>
                </a:cubicBezTo>
                <a:cubicBezTo>
                  <a:pt x="726" y="346"/>
                  <a:pt x="727" y="345"/>
                  <a:pt x="727" y="345"/>
                </a:cubicBezTo>
                <a:cubicBezTo>
                  <a:pt x="727" y="345"/>
                  <a:pt x="727" y="346"/>
                  <a:pt x="727" y="346"/>
                </a:cubicBezTo>
                <a:cubicBezTo>
                  <a:pt x="727" y="346"/>
                  <a:pt x="727" y="346"/>
                  <a:pt x="727" y="345"/>
                </a:cubicBezTo>
                <a:cubicBezTo>
                  <a:pt x="727" y="345"/>
                  <a:pt x="727" y="345"/>
                  <a:pt x="727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6"/>
                  <a:pt x="726" y="346"/>
                </a:cubicBezTo>
                <a:cubicBezTo>
                  <a:pt x="726" y="346"/>
                  <a:pt x="727" y="346"/>
                  <a:pt x="726" y="346"/>
                </a:cubicBezTo>
                <a:cubicBezTo>
                  <a:pt x="726" y="346"/>
                  <a:pt x="726" y="346"/>
                  <a:pt x="726" y="346"/>
                </a:cubicBezTo>
                <a:cubicBezTo>
                  <a:pt x="725" y="345"/>
                  <a:pt x="725" y="346"/>
                  <a:pt x="724" y="346"/>
                </a:cubicBezTo>
                <a:cubicBezTo>
                  <a:pt x="725" y="345"/>
                  <a:pt x="726" y="345"/>
                  <a:pt x="726" y="344"/>
                </a:cubicBezTo>
                <a:cubicBezTo>
                  <a:pt x="725" y="344"/>
                  <a:pt x="724" y="344"/>
                  <a:pt x="724" y="344"/>
                </a:cubicBezTo>
                <a:cubicBezTo>
                  <a:pt x="724" y="343"/>
                  <a:pt x="724" y="344"/>
                  <a:pt x="723" y="343"/>
                </a:cubicBezTo>
                <a:cubicBezTo>
                  <a:pt x="723" y="344"/>
                  <a:pt x="722" y="344"/>
                  <a:pt x="722" y="343"/>
                </a:cubicBezTo>
                <a:cubicBezTo>
                  <a:pt x="722" y="343"/>
                  <a:pt x="723" y="343"/>
                  <a:pt x="723" y="343"/>
                </a:cubicBezTo>
                <a:cubicBezTo>
                  <a:pt x="723" y="343"/>
                  <a:pt x="722" y="343"/>
                  <a:pt x="722" y="343"/>
                </a:cubicBezTo>
                <a:cubicBezTo>
                  <a:pt x="722" y="343"/>
                  <a:pt x="722" y="343"/>
                  <a:pt x="722" y="343"/>
                </a:cubicBezTo>
                <a:cubicBezTo>
                  <a:pt x="721" y="343"/>
                  <a:pt x="721" y="343"/>
                  <a:pt x="721" y="343"/>
                </a:cubicBezTo>
                <a:cubicBezTo>
                  <a:pt x="721" y="342"/>
                  <a:pt x="719" y="344"/>
                  <a:pt x="719" y="342"/>
                </a:cubicBezTo>
                <a:cubicBezTo>
                  <a:pt x="719" y="342"/>
                  <a:pt x="719" y="342"/>
                  <a:pt x="718" y="342"/>
                </a:cubicBezTo>
                <a:cubicBezTo>
                  <a:pt x="719" y="342"/>
                  <a:pt x="719" y="341"/>
                  <a:pt x="720" y="341"/>
                </a:cubicBezTo>
                <a:cubicBezTo>
                  <a:pt x="719" y="340"/>
                  <a:pt x="718" y="340"/>
                  <a:pt x="717" y="341"/>
                </a:cubicBezTo>
                <a:cubicBezTo>
                  <a:pt x="716" y="340"/>
                  <a:pt x="715" y="340"/>
                  <a:pt x="714" y="340"/>
                </a:cubicBezTo>
                <a:cubicBezTo>
                  <a:pt x="714" y="342"/>
                  <a:pt x="717" y="340"/>
                  <a:pt x="717" y="341"/>
                </a:cubicBezTo>
                <a:cubicBezTo>
                  <a:pt x="717" y="341"/>
                  <a:pt x="717" y="341"/>
                  <a:pt x="717" y="341"/>
                </a:cubicBezTo>
                <a:cubicBezTo>
                  <a:pt x="717" y="341"/>
                  <a:pt x="717" y="341"/>
                  <a:pt x="717" y="342"/>
                </a:cubicBezTo>
                <a:cubicBezTo>
                  <a:pt x="718" y="342"/>
                  <a:pt x="719" y="341"/>
                  <a:pt x="719" y="341"/>
                </a:cubicBezTo>
                <a:cubicBezTo>
                  <a:pt x="719" y="342"/>
                  <a:pt x="717" y="342"/>
                  <a:pt x="716" y="342"/>
                </a:cubicBezTo>
                <a:cubicBezTo>
                  <a:pt x="717" y="342"/>
                  <a:pt x="717" y="342"/>
                  <a:pt x="717" y="342"/>
                </a:cubicBezTo>
                <a:cubicBezTo>
                  <a:pt x="716" y="342"/>
                  <a:pt x="716" y="342"/>
                  <a:pt x="715" y="342"/>
                </a:cubicBezTo>
                <a:cubicBezTo>
                  <a:pt x="715" y="342"/>
                  <a:pt x="714" y="342"/>
                  <a:pt x="714" y="341"/>
                </a:cubicBezTo>
                <a:cubicBezTo>
                  <a:pt x="713" y="342"/>
                  <a:pt x="713" y="341"/>
                  <a:pt x="712" y="342"/>
                </a:cubicBezTo>
                <a:cubicBezTo>
                  <a:pt x="712" y="341"/>
                  <a:pt x="713" y="342"/>
                  <a:pt x="713" y="341"/>
                </a:cubicBezTo>
                <a:cubicBezTo>
                  <a:pt x="712" y="341"/>
                  <a:pt x="712" y="341"/>
                  <a:pt x="713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0"/>
                  <a:pt x="711" y="340"/>
                  <a:pt x="711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1"/>
                  <a:pt x="710" y="341"/>
                  <a:pt x="710" y="341"/>
                </a:cubicBezTo>
                <a:cubicBezTo>
                  <a:pt x="710" y="341"/>
                  <a:pt x="710" y="341"/>
                  <a:pt x="710" y="341"/>
                </a:cubicBezTo>
                <a:cubicBezTo>
                  <a:pt x="710" y="341"/>
                  <a:pt x="710" y="340"/>
                  <a:pt x="710" y="340"/>
                </a:cubicBezTo>
                <a:cubicBezTo>
                  <a:pt x="708" y="341"/>
                  <a:pt x="708" y="341"/>
                  <a:pt x="708" y="341"/>
                </a:cubicBezTo>
                <a:cubicBezTo>
                  <a:pt x="709" y="340"/>
                  <a:pt x="707" y="341"/>
                  <a:pt x="707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40"/>
                  <a:pt x="708" y="340"/>
                  <a:pt x="709" y="340"/>
                </a:cubicBezTo>
                <a:cubicBezTo>
                  <a:pt x="709" y="340"/>
                  <a:pt x="709" y="340"/>
                  <a:pt x="709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39"/>
                  <a:pt x="708" y="340"/>
                  <a:pt x="707" y="339"/>
                </a:cubicBezTo>
                <a:cubicBezTo>
                  <a:pt x="708" y="339"/>
                  <a:pt x="709" y="340"/>
                  <a:pt x="710" y="338"/>
                </a:cubicBezTo>
                <a:cubicBezTo>
                  <a:pt x="709" y="338"/>
                  <a:pt x="707" y="339"/>
                  <a:pt x="708" y="337"/>
                </a:cubicBezTo>
                <a:cubicBezTo>
                  <a:pt x="708" y="337"/>
                  <a:pt x="708" y="337"/>
                  <a:pt x="707" y="337"/>
                </a:cubicBezTo>
                <a:cubicBezTo>
                  <a:pt x="707" y="338"/>
                  <a:pt x="707" y="338"/>
                  <a:pt x="707" y="338"/>
                </a:cubicBezTo>
                <a:cubicBezTo>
                  <a:pt x="706" y="337"/>
                  <a:pt x="705" y="337"/>
                  <a:pt x="704" y="336"/>
                </a:cubicBezTo>
                <a:cubicBezTo>
                  <a:pt x="704" y="336"/>
                  <a:pt x="704" y="337"/>
                  <a:pt x="704" y="337"/>
                </a:cubicBezTo>
                <a:cubicBezTo>
                  <a:pt x="704" y="336"/>
                  <a:pt x="703" y="337"/>
                  <a:pt x="703" y="336"/>
                </a:cubicBezTo>
                <a:cubicBezTo>
                  <a:pt x="704" y="336"/>
                  <a:pt x="704" y="336"/>
                  <a:pt x="704" y="336"/>
                </a:cubicBezTo>
                <a:cubicBezTo>
                  <a:pt x="703" y="336"/>
                  <a:pt x="703" y="335"/>
                  <a:pt x="703" y="335"/>
                </a:cubicBezTo>
                <a:cubicBezTo>
                  <a:pt x="702" y="335"/>
                  <a:pt x="703" y="335"/>
                  <a:pt x="703" y="334"/>
                </a:cubicBezTo>
                <a:cubicBezTo>
                  <a:pt x="703" y="335"/>
                  <a:pt x="702" y="335"/>
                  <a:pt x="702" y="335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3"/>
                  <a:pt x="702" y="333"/>
                </a:cubicBezTo>
                <a:cubicBezTo>
                  <a:pt x="702" y="333"/>
                  <a:pt x="701" y="333"/>
                  <a:pt x="701" y="333"/>
                </a:cubicBezTo>
                <a:cubicBezTo>
                  <a:pt x="701" y="332"/>
                  <a:pt x="701" y="332"/>
                  <a:pt x="701" y="332"/>
                </a:cubicBezTo>
                <a:cubicBezTo>
                  <a:pt x="701" y="332"/>
                  <a:pt x="701" y="332"/>
                  <a:pt x="702" y="332"/>
                </a:cubicBezTo>
                <a:cubicBezTo>
                  <a:pt x="701" y="333"/>
                  <a:pt x="702" y="333"/>
                  <a:pt x="702" y="333"/>
                </a:cubicBezTo>
                <a:cubicBezTo>
                  <a:pt x="702" y="332"/>
                  <a:pt x="701" y="332"/>
                  <a:pt x="701" y="332"/>
                </a:cubicBezTo>
                <a:cubicBezTo>
                  <a:pt x="701" y="332"/>
                  <a:pt x="700" y="332"/>
                  <a:pt x="701" y="331"/>
                </a:cubicBezTo>
                <a:cubicBezTo>
                  <a:pt x="700" y="332"/>
                  <a:pt x="700" y="332"/>
                  <a:pt x="700" y="331"/>
                </a:cubicBezTo>
                <a:cubicBezTo>
                  <a:pt x="701" y="331"/>
                  <a:pt x="701" y="331"/>
                  <a:pt x="701" y="330"/>
                </a:cubicBezTo>
                <a:cubicBezTo>
                  <a:pt x="701" y="330"/>
                  <a:pt x="701" y="331"/>
                  <a:pt x="702" y="331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01" y="330"/>
                  <a:pt x="701" y="330"/>
                  <a:pt x="700" y="330"/>
                </a:cubicBezTo>
                <a:cubicBezTo>
                  <a:pt x="700" y="330"/>
                  <a:pt x="700" y="331"/>
                  <a:pt x="699" y="330"/>
                </a:cubicBezTo>
                <a:cubicBezTo>
                  <a:pt x="700" y="330"/>
                  <a:pt x="700" y="330"/>
                  <a:pt x="700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700" y="329"/>
                  <a:pt x="700" y="330"/>
                  <a:pt x="699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699" y="329"/>
                  <a:pt x="699" y="330"/>
                  <a:pt x="699" y="330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699" y="329"/>
                  <a:pt x="698" y="330"/>
                  <a:pt x="698" y="330"/>
                </a:cubicBezTo>
                <a:cubicBezTo>
                  <a:pt x="698" y="329"/>
                  <a:pt x="698" y="329"/>
                  <a:pt x="698" y="329"/>
                </a:cubicBezTo>
                <a:cubicBezTo>
                  <a:pt x="698" y="329"/>
                  <a:pt x="699" y="328"/>
                  <a:pt x="698" y="329"/>
                </a:cubicBezTo>
                <a:cubicBezTo>
                  <a:pt x="698" y="329"/>
                  <a:pt x="697" y="329"/>
                  <a:pt x="697" y="329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5" y="329"/>
                  <a:pt x="695" y="329"/>
                </a:cubicBezTo>
                <a:cubicBezTo>
                  <a:pt x="696" y="329"/>
                  <a:pt x="697" y="329"/>
                  <a:pt x="697" y="329"/>
                </a:cubicBezTo>
                <a:cubicBezTo>
                  <a:pt x="697" y="329"/>
                  <a:pt x="697" y="329"/>
                  <a:pt x="697" y="328"/>
                </a:cubicBezTo>
                <a:cubicBezTo>
                  <a:pt x="696" y="328"/>
                  <a:pt x="695" y="328"/>
                  <a:pt x="693" y="328"/>
                </a:cubicBezTo>
                <a:cubicBezTo>
                  <a:pt x="693" y="328"/>
                  <a:pt x="693" y="328"/>
                  <a:pt x="693" y="327"/>
                </a:cubicBezTo>
                <a:cubicBezTo>
                  <a:pt x="694" y="327"/>
                  <a:pt x="695" y="327"/>
                  <a:pt x="696" y="326"/>
                </a:cubicBezTo>
                <a:cubicBezTo>
                  <a:pt x="696" y="326"/>
                  <a:pt x="696" y="326"/>
                  <a:pt x="696" y="326"/>
                </a:cubicBezTo>
                <a:cubicBezTo>
                  <a:pt x="694" y="326"/>
                  <a:pt x="693" y="327"/>
                  <a:pt x="693" y="326"/>
                </a:cubicBezTo>
                <a:cubicBezTo>
                  <a:pt x="692" y="326"/>
                  <a:pt x="691" y="326"/>
                  <a:pt x="691" y="325"/>
                </a:cubicBezTo>
                <a:cubicBezTo>
                  <a:pt x="690" y="325"/>
                  <a:pt x="690" y="325"/>
                  <a:pt x="690" y="325"/>
                </a:cubicBezTo>
                <a:cubicBezTo>
                  <a:pt x="690" y="325"/>
                  <a:pt x="691" y="325"/>
                  <a:pt x="691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5"/>
                  <a:pt x="689" y="324"/>
                  <a:pt x="689" y="324"/>
                </a:cubicBezTo>
                <a:cubicBezTo>
                  <a:pt x="689" y="323"/>
                  <a:pt x="688" y="323"/>
                  <a:pt x="688" y="322"/>
                </a:cubicBezTo>
                <a:cubicBezTo>
                  <a:pt x="688" y="321"/>
                  <a:pt x="688" y="321"/>
                  <a:pt x="688" y="320"/>
                </a:cubicBezTo>
                <a:cubicBezTo>
                  <a:pt x="689" y="319"/>
                  <a:pt x="690" y="319"/>
                  <a:pt x="692" y="319"/>
                </a:cubicBezTo>
                <a:cubicBezTo>
                  <a:pt x="692" y="319"/>
                  <a:pt x="692" y="319"/>
                  <a:pt x="691" y="319"/>
                </a:cubicBezTo>
                <a:cubicBezTo>
                  <a:pt x="692" y="320"/>
                  <a:pt x="692" y="319"/>
                  <a:pt x="693" y="320"/>
                </a:cubicBezTo>
                <a:cubicBezTo>
                  <a:pt x="694" y="318"/>
                  <a:pt x="695" y="320"/>
                  <a:pt x="696" y="320"/>
                </a:cubicBezTo>
                <a:cubicBezTo>
                  <a:pt x="697" y="321"/>
                  <a:pt x="698" y="321"/>
                  <a:pt x="699" y="321"/>
                </a:cubicBezTo>
                <a:cubicBezTo>
                  <a:pt x="699" y="320"/>
                  <a:pt x="698" y="321"/>
                  <a:pt x="699" y="320"/>
                </a:cubicBezTo>
                <a:cubicBezTo>
                  <a:pt x="699" y="320"/>
                  <a:pt x="700" y="321"/>
                  <a:pt x="700" y="320"/>
                </a:cubicBezTo>
                <a:cubicBezTo>
                  <a:pt x="701" y="321"/>
                  <a:pt x="702" y="321"/>
                  <a:pt x="702" y="321"/>
                </a:cubicBezTo>
                <a:cubicBezTo>
                  <a:pt x="703" y="321"/>
                  <a:pt x="702" y="321"/>
                  <a:pt x="702" y="321"/>
                </a:cubicBezTo>
                <a:cubicBezTo>
                  <a:pt x="703" y="321"/>
                  <a:pt x="703" y="321"/>
                  <a:pt x="703" y="321"/>
                </a:cubicBezTo>
                <a:cubicBezTo>
                  <a:pt x="703" y="322"/>
                  <a:pt x="703" y="321"/>
                  <a:pt x="703" y="321"/>
                </a:cubicBezTo>
                <a:cubicBezTo>
                  <a:pt x="703" y="322"/>
                  <a:pt x="704" y="322"/>
                  <a:pt x="704" y="321"/>
                </a:cubicBezTo>
                <a:cubicBezTo>
                  <a:pt x="705" y="322"/>
                  <a:pt x="706" y="322"/>
                  <a:pt x="707" y="323"/>
                </a:cubicBezTo>
                <a:cubicBezTo>
                  <a:pt x="707" y="322"/>
                  <a:pt x="708" y="322"/>
                  <a:pt x="709" y="322"/>
                </a:cubicBezTo>
                <a:cubicBezTo>
                  <a:pt x="709" y="322"/>
                  <a:pt x="709" y="321"/>
                  <a:pt x="710" y="321"/>
                </a:cubicBezTo>
                <a:cubicBezTo>
                  <a:pt x="709" y="321"/>
                  <a:pt x="709" y="321"/>
                  <a:pt x="709" y="321"/>
                </a:cubicBezTo>
                <a:cubicBezTo>
                  <a:pt x="709" y="321"/>
                  <a:pt x="709" y="321"/>
                  <a:pt x="708" y="322"/>
                </a:cubicBezTo>
                <a:cubicBezTo>
                  <a:pt x="708" y="321"/>
                  <a:pt x="708" y="321"/>
                  <a:pt x="707" y="321"/>
                </a:cubicBezTo>
                <a:cubicBezTo>
                  <a:pt x="707" y="321"/>
                  <a:pt x="707" y="321"/>
                  <a:pt x="707" y="320"/>
                </a:cubicBezTo>
                <a:cubicBezTo>
                  <a:pt x="707" y="321"/>
                  <a:pt x="707" y="320"/>
                  <a:pt x="706" y="320"/>
                </a:cubicBezTo>
                <a:cubicBezTo>
                  <a:pt x="706" y="320"/>
                  <a:pt x="706" y="321"/>
                  <a:pt x="706" y="321"/>
                </a:cubicBezTo>
                <a:cubicBezTo>
                  <a:pt x="706" y="320"/>
                  <a:pt x="706" y="320"/>
                  <a:pt x="706" y="320"/>
                </a:cubicBezTo>
                <a:cubicBezTo>
                  <a:pt x="706" y="320"/>
                  <a:pt x="707" y="320"/>
                  <a:pt x="708" y="319"/>
                </a:cubicBezTo>
                <a:cubicBezTo>
                  <a:pt x="707" y="319"/>
                  <a:pt x="706" y="320"/>
                  <a:pt x="706" y="319"/>
                </a:cubicBezTo>
                <a:cubicBezTo>
                  <a:pt x="706" y="319"/>
                  <a:pt x="706" y="319"/>
                  <a:pt x="706" y="318"/>
                </a:cubicBezTo>
                <a:cubicBezTo>
                  <a:pt x="706" y="318"/>
                  <a:pt x="705" y="318"/>
                  <a:pt x="705" y="318"/>
                </a:cubicBezTo>
                <a:cubicBezTo>
                  <a:pt x="705" y="318"/>
                  <a:pt x="706" y="317"/>
                  <a:pt x="706" y="317"/>
                </a:cubicBezTo>
                <a:cubicBezTo>
                  <a:pt x="706" y="317"/>
                  <a:pt x="705" y="317"/>
                  <a:pt x="705" y="316"/>
                </a:cubicBezTo>
                <a:cubicBezTo>
                  <a:pt x="705" y="316"/>
                  <a:pt x="705" y="317"/>
                  <a:pt x="705" y="317"/>
                </a:cubicBezTo>
                <a:cubicBezTo>
                  <a:pt x="704" y="316"/>
                  <a:pt x="704" y="316"/>
                  <a:pt x="704" y="315"/>
                </a:cubicBezTo>
                <a:cubicBezTo>
                  <a:pt x="704" y="315"/>
                  <a:pt x="703" y="315"/>
                  <a:pt x="703" y="314"/>
                </a:cubicBezTo>
                <a:cubicBezTo>
                  <a:pt x="705" y="314"/>
                  <a:pt x="707" y="315"/>
                  <a:pt x="709" y="315"/>
                </a:cubicBezTo>
                <a:cubicBezTo>
                  <a:pt x="709" y="316"/>
                  <a:pt x="710" y="316"/>
                  <a:pt x="711" y="315"/>
                </a:cubicBezTo>
                <a:cubicBezTo>
                  <a:pt x="711" y="316"/>
                  <a:pt x="712" y="316"/>
                  <a:pt x="713" y="316"/>
                </a:cubicBezTo>
                <a:cubicBezTo>
                  <a:pt x="712" y="316"/>
                  <a:pt x="712" y="316"/>
                  <a:pt x="711" y="316"/>
                </a:cubicBezTo>
                <a:cubicBezTo>
                  <a:pt x="712" y="316"/>
                  <a:pt x="714" y="315"/>
                  <a:pt x="714" y="316"/>
                </a:cubicBezTo>
                <a:cubicBezTo>
                  <a:pt x="714" y="315"/>
                  <a:pt x="715" y="316"/>
                  <a:pt x="715" y="316"/>
                </a:cubicBezTo>
                <a:cubicBezTo>
                  <a:pt x="715" y="316"/>
                  <a:pt x="714" y="316"/>
                  <a:pt x="714" y="316"/>
                </a:cubicBezTo>
                <a:cubicBezTo>
                  <a:pt x="714" y="316"/>
                  <a:pt x="715" y="316"/>
                  <a:pt x="716" y="316"/>
                </a:cubicBezTo>
                <a:cubicBezTo>
                  <a:pt x="716" y="316"/>
                  <a:pt x="716" y="316"/>
                  <a:pt x="716" y="316"/>
                </a:cubicBezTo>
                <a:cubicBezTo>
                  <a:pt x="716" y="316"/>
                  <a:pt x="717" y="316"/>
                  <a:pt x="716" y="317"/>
                </a:cubicBezTo>
                <a:cubicBezTo>
                  <a:pt x="717" y="317"/>
                  <a:pt x="717" y="317"/>
                  <a:pt x="717" y="317"/>
                </a:cubicBezTo>
                <a:cubicBezTo>
                  <a:pt x="717" y="316"/>
                  <a:pt x="717" y="316"/>
                  <a:pt x="718" y="316"/>
                </a:cubicBezTo>
                <a:cubicBezTo>
                  <a:pt x="718" y="316"/>
                  <a:pt x="717" y="316"/>
                  <a:pt x="717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6"/>
                  <a:pt x="716" y="316"/>
                  <a:pt x="716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5"/>
                  <a:pt x="717" y="315"/>
                  <a:pt x="717" y="315"/>
                </a:cubicBezTo>
                <a:cubicBezTo>
                  <a:pt x="717" y="315"/>
                  <a:pt x="718" y="315"/>
                  <a:pt x="718" y="314"/>
                </a:cubicBezTo>
                <a:cubicBezTo>
                  <a:pt x="717" y="315"/>
                  <a:pt x="715" y="316"/>
                  <a:pt x="716" y="314"/>
                </a:cubicBezTo>
                <a:cubicBezTo>
                  <a:pt x="715" y="314"/>
                  <a:pt x="715" y="314"/>
                  <a:pt x="715" y="314"/>
                </a:cubicBezTo>
                <a:cubicBezTo>
                  <a:pt x="715" y="315"/>
                  <a:pt x="715" y="315"/>
                  <a:pt x="715" y="315"/>
                </a:cubicBezTo>
                <a:cubicBezTo>
                  <a:pt x="715" y="315"/>
                  <a:pt x="715" y="314"/>
                  <a:pt x="714" y="314"/>
                </a:cubicBezTo>
                <a:cubicBezTo>
                  <a:pt x="712" y="314"/>
                  <a:pt x="709" y="313"/>
                  <a:pt x="707" y="312"/>
                </a:cubicBezTo>
                <a:cubicBezTo>
                  <a:pt x="708" y="312"/>
                  <a:pt x="709" y="312"/>
                  <a:pt x="709" y="312"/>
                </a:cubicBezTo>
                <a:cubicBezTo>
                  <a:pt x="709" y="312"/>
                  <a:pt x="708" y="311"/>
                  <a:pt x="708" y="311"/>
                </a:cubicBezTo>
                <a:cubicBezTo>
                  <a:pt x="708" y="311"/>
                  <a:pt x="708" y="310"/>
                  <a:pt x="708" y="310"/>
                </a:cubicBezTo>
                <a:cubicBezTo>
                  <a:pt x="707" y="311"/>
                  <a:pt x="707" y="310"/>
                  <a:pt x="706" y="310"/>
                </a:cubicBezTo>
                <a:cubicBezTo>
                  <a:pt x="706" y="310"/>
                  <a:pt x="706" y="310"/>
                  <a:pt x="706" y="310"/>
                </a:cubicBezTo>
                <a:cubicBezTo>
                  <a:pt x="706" y="309"/>
                  <a:pt x="706" y="310"/>
                  <a:pt x="707" y="310"/>
                </a:cubicBezTo>
                <a:cubicBezTo>
                  <a:pt x="707" y="309"/>
                  <a:pt x="707" y="309"/>
                  <a:pt x="707" y="309"/>
                </a:cubicBezTo>
                <a:cubicBezTo>
                  <a:pt x="708" y="308"/>
                  <a:pt x="709" y="308"/>
                  <a:pt x="711" y="308"/>
                </a:cubicBezTo>
                <a:cubicBezTo>
                  <a:pt x="711" y="308"/>
                  <a:pt x="713" y="308"/>
                  <a:pt x="714" y="308"/>
                </a:cubicBezTo>
                <a:cubicBezTo>
                  <a:pt x="716" y="307"/>
                  <a:pt x="717" y="308"/>
                  <a:pt x="718" y="308"/>
                </a:cubicBezTo>
                <a:cubicBezTo>
                  <a:pt x="720" y="308"/>
                  <a:pt x="721" y="309"/>
                  <a:pt x="722" y="309"/>
                </a:cubicBezTo>
                <a:cubicBezTo>
                  <a:pt x="722" y="309"/>
                  <a:pt x="722" y="309"/>
                  <a:pt x="722" y="309"/>
                </a:cubicBezTo>
                <a:cubicBezTo>
                  <a:pt x="722" y="309"/>
                  <a:pt x="723" y="310"/>
                  <a:pt x="723" y="309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5" y="310"/>
                  <a:pt x="726" y="310"/>
                  <a:pt x="728" y="309"/>
                </a:cubicBezTo>
                <a:cubicBezTo>
                  <a:pt x="728" y="310"/>
                  <a:pt x="729" y="310"/>
                  <a:pt x="730" y="309"/>
                </a:cubicBezTo>
                <a:cubicBezTo>
                  <a:pt x="730" y="311"/>
                  <a:pt x="732" y="312"/>
                  <a:pt x="733" y="312"/>
                </a:cubicBezTo>
                <a:cubicBezTo>
                  <a:pt x="733" y="311"/>
                  <a:pt x="732" y="312"/>
                  <a:pt x="732" y="311"/>
                </a:cubicBezTo>
                <a:cubicBezTo>
                  <a:pt x="733" y="311"/>
                  <a:pt x="733" y="311"/>
                  <a:pt x="734" y="311"/>
                </a:cubicBezTo>
                <a:cubicBezTo>
                  <a:pt x="734" y="311"/>
                  <a:pt x="734" y="311"/>
                  <a:pt x="734" y="311"/>
                </a:cubicBezTo>
                <a:cubicBezTo>
                  <a:pt x="734" y="311"/>
                  <a:pt x="734" y="312"/>
                  <a:pt x="735" y="312"/>
                </a:cubicBezTo>
                <a:cubicBezTo>
                  <a:pt x="735" y="311"/>
                  <a:pt x="735" y="311"/>
                  <a:pt x="736" y="311"/>
                </a:cubicBezTo>
                <a:cubicBezTo>
                  <a:pt x="736" y="313"/>
                  <a:pt x="738" y="314"/>
                  <a:pt x="740" y="314"/>
                </a:cubicBezTo>
                <a:cubicBezTo>
                  <a:pt x="740" y="315"/>
                  <a:pt x="741" y="314"/>
                  <a:pt x="741" y="314"/>
                </a:cubicBezTo>
                <a:cubicBezTo>
                  <a:pt x="742" y="313"/>
                  <a:pt x="743" y="314"/>
                  <a:pt x="744" y="313"/>
                </a:cubicBezTo>
                <a:cubicBezTo>
                  <a:pt x="744" y="315"/>
                  <a:pt x="748" y="315"/>
                  <a:pt x="749" y="316"/>
                </a:cubicBezTo>
                <a:cubicBezTo>
                  <a:pt x="750" y="316"/>
                  <a:pt x="751" y="316"/>
                  <a:pt x="752" y="316"/>
                </a:cubicBezTo>
                <a:cubicBezTo>
                  <a:pt x="754" y="316"/>
                  <a:pt x="755" y="317"/>
                  <a:pt x="756" y="318"/>
                </a:cubicBezTo>
                <a:cubicBezTo>
                  <a:pt x="757" y="317"/>
                  <a:pt x="758" y="318"/>
                  <a:pt x="759" y="318"/>
                </a:cubicBezTo>
                <a:cubicBezTo>
                  <a:pt x="759" y="318"/>
                  <a:pt x="759" y="318"/>
                  <a:pt x="759" y="318"/>
                </a:cubicBezTo>
                <a:cubicBezTo>
                  <a:pt x="759" y="318"/>
                  <a:pt x="760" y="318"/>
                  <a:pt x="761" y="318"/>
                </a:cubicBezTo>
                <a:cubicBezTo>
                  <a:pt x="761" y="318"/>
                  <a:pt x="760" y="318"/>
                  <a:pt x="760" y="319"/>
                </a:cubicBezTo>
                <a:cubicBezTo>
                  <a:pt x="762" y="318"/>
                  <a:pt x="763" y="319"/>
                  <a:pt x="764" y="320"/>
                </a:cubicBezTo>
                <a:cubicBezTo>
                  <a:pt x="763" y="320"/>
                  <a:pt x="762" y="320"/>
                  <a:pt x="762" y="319"/>
                </a:cubicBezTo>
                <a:cubicBezTo>
                  <a:pt x="762" y="319"/>
                  <a:pt x="761" y="319"/>
                  <a:pt x="760" y="319"/>
                </a:cubicBezTo>
                <a:cubicBezTo>
                  <a:pt x="760" y="320"/>
                  <a:pt x="761" y="320"/>
                  <a:pt x="761" y="320"/>
                </a:cubicBezTo>
                <a:cubicBezTo>
                  <a:pt x="760" y="320"/>
                  <a:pt x="760" y="319"/>
                  <a:pt x="759" y="320"/>
                </a:cubicBezTo>
                <a:cubicBezTo>
                  <a:pt x="760" y="320"/>
                  <a:pt x="761" y="321"/>
                  <a:pt x="761" y="320"/>
                </a:cubicBezTo>
                <a:cubicBezTo>
                  <a:pt x="762" y="322"/>
                  <a:pt x="764" y="321"/>
                  <a:pt x="765" y="322"/>
                </a:cubicBezTo>
                <a:cubicBezTo>
                  <a:pt x="766" y="322"/>
                  <a:pt x="766" y="323"/>
                  <a:pt x="766" y="322"/>
                </a:cubicBezTo>
                <a:cubicBezTo>
                  <a:pt x="766" y="322"/>
                  <a:pt x="766" y="322"/>
                  <a:pt x="766" y="322"/>
                </a:cubicBezTo>
                <a:cubicBezTo>
                  <a:pt x="766" y="322"/>
                  <a:pt x="766" y="322"/>
                  <a:pt x="766" y="323"/>
                </a:cubicBezTo>
                <a:cubicBezTo>
                  <a:pt x="767" y="322"/>
                  <a:pt x="767" y="323"/>
                  <a:pt x="768" y="323"/>
                </a:cubicBezTo>
                <a:cubicBezTo>
                  <a:pt x="768" y="323"/>
                  <a:pt x="767" y="323"/>
                  <a:pt x="768" y="323"/>
                </a:cubicBezTo>
                <a:cubicBezTo>
                  <a:pt x="768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4"/>
                </a:cubicBezTo>
                <a:cubicBezTo>
                  <a:pt x="769" y="324"/>
                  <a:pt x="769" y="324"/>
                  <a:pt x="770" y="324"/>
                </a:cubicBezTo>
                <a:cubicBezTo>
                  <a:pt x="770" y="324"/>
                  <a:pt x="770" y="323"/>
                  <a:pt x="770" y="324"/>
                </a:cubicBezTo>
                <a:cubicBezTo>
                  <a:pt x="770" y="324"/>
                  <a:pt x="770" y="324"/>
                  <a:pt x="770" y="324"/>
                </a:cubicBezTo>
                <a:cubicBezTo>
                  <a:pt x="771" y="324"/>
                  <a:pt x="772" y="325"/>
                  <a:pt x="773" y="325"/>
                </a:cubicBezTo>
                <a:cubicBezTo>
                  <a:pt x="773" y="325"/>
                  <a:pt x="773" y="325"/>
                  <a:pt x="772" y="325"/>
                </a:cubicBezTo>
                <a:cubicBezTo>
                  <a:pt x="773" y="326"/>
                  <a:pt x="773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6" y="327"/>
                  <a:pt x="777" y="328"/>
                  <a:pt x="778" y="328"/>
                </a:cubicBezTo>
                <a:cubicBezTo>
                  <a:pt x="778" y="328"/>
                  <a:pt x="778" y="329"/>
                  <a:pt x="778" y="328"/>
                </a:cubicBezTo>
                <a:cubicBezTo>
                  <a:pt x="778" y="328"/>
                  <a:pt x="778" y="328"/>
                  <a:pt x="778" y="329"/>
                </a:cubicBezTo>
                <a:cubicBezTo>
                  <a:pt x="779" y="328"/>
                  <a:pt x="780" y="329"/>
                  <a:pt x="780" y="329"/>
                </a:cubicBezTo>
                <a:cubicBezTo>
                  <a:pt x="780" y="329"/>
                  <a:pt x="780" y="329"/>
                  <a:pt x="780" y="329"/>
                </a:cubicBezTo>
                <a:cubicBezTo>
                  <a:pt x="781" y="330"/>
                  <a:pt x="781" y="331"/>
                  <a:pt x="782" y="331"/>
                </a:cubicBezTo>
                <a:cubicBezTo>
                  <a:pt x="782" y="331"/>
                  <a:pt x="782" y="331"/>
                  <a:pt x="783" y="332"/>
                </a:cubicBezTo>
                <a:cubicBezTo>
                  <a:pt x="783" y="332"/>
                  <a:pt x="784" y="332"/>
                  <a:pt x="784" y="332"/>
                </a:cubicBezTo>
                <a:cubicBezTo>
                  <a:pt x="784" y="332"/>
                  <a:pt x="784" y="332"/>
                  <a:pt x="784" y="332"/>
                </a:cubicBezTo>
                <a:cubicBezTo>
                  <a:pt x="784" y="332"/>
                  <a:pt x="785" y="332"/>
                  <a:pt x="785" y="332"/>
                </a:cubicBezTo>
                <a:cubicBezTo>
                  <a:pt x="785" y="332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6" y="332"/>
                  <a:pt x="786" y="332"/>
                </a:cubicBezTo>
                <a:cubicBezTo>
                  <a:pt x="786" y="332"/>
                  <a:pt x="786" y="332"/>
                  <a:pt x="786" y="332"/>
                </a:cubicBezTo>
                <a:cubicBezTo>
                  <a:pt x="787" y="332"/>
                  <a:pt x="787" y="332"/>
                  <a:pt x="787" y="331"/>
                </a:cubicBezTo>
                <a:cubicBezTo>
                  <a:pt x="787" y="330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8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8"/>
                  <a:pt x="787" y="328"/>
                  <a:pt x="787" y="328"/>
                </a:cubicBezTo>
                <a:cubicBezTo>
                  <a:pt x="787" y="329"/>
                  <a:pt x="787" y="328"/>
                  <a:pt x="787" y="328"/>
                </a:cubicBezTo>
                <a:cubicBezTo>
                  <a:pt x="787" y="328"/>
                  <a:pt x="786" y="329"/>
                  <a:pt x="787" y="327"/>
                </a:cubicBezTo>
                <a:cubicBezTo>
                  <a:pt x="787" y="327"/>
                  <a:pt x="788" y="326"/>
                  <a:pt x="788" y="325"/>
                </a:cubicBezTo>
                <a:cubicBezTo>
                  <a:pt x="787" y="322"/>
                  <a:pt x="786" y="319"/>
                  <a:pt x="785" y="318"/>
                </a:cubicBezTo>
                <a:cubicBezTo>
                  <a:pt x="785" y="319"/>
                  <a:pt x="787" y="321"/>
                  <a:pt x="786" y="321"/>
                </a:cubicBezTo>
                <a:cubicBezTo>
                  <a:pt x="785" y="319"/>
                  <a:pt x="784" y="316"/>
                  <a:pt x="783" y="315"/>
                </a:cubicBezTo>
                <a:cubicBezTo>
                  <a:pt x="782" y="312"/>
                  <a:pt x="781" y="308"/>
                  <a:pt x="780" y="308"/>
                </a:cubicBezTo>
                <a:cubicBezTo>
                  <a:pt x="779" y="306"/>
                  <a:pt x="780" y="308"/>
                  <a:pt x="780" y="307"/>
                </a:cubicBezTo>
                <a:cubicBezTo>
                  <a:pt x="780" y="305"/>
                  <a:pt x="778" y="303"/>
                  <a:pt x="778" y="302"/>
                </a:cubicBezTo>
                <a:cubicBezTo>
                  <a:pt x="778" y="302"/>
                  <a:pt x="779" y="304"/>
                  <a:pt x="779" y="304"/>
                </a:cubicBezTo>
                <a:cubicBezTo>
                  <a:pt x="779" y="302"/>
                  <a:pt x="778" y="299"/>
                  <a:pt x="777" y="300"/>
                </a:cubicBezTo>
                <a:cubicBezTo>
                  <a:pt x="776" y="296"/>
                  <a:pt x="775" y="292"/>
                  <a:pt x="773" y="289"/>
                </a:cubicBezTo>
                <a:cubicBezTo>
                  <a:pt x="772" y="288"/>
                  <a:pt x="770" y="284"/>
                  <a:pt x="768" y="282"/>
                </a:cubicBezTo>
                <a:cubicBezTo>
                  <a:pt x="768" y="282"/>
                  <a:pt x="768" y="283"/>
                  <a:pt x="768" y="284"/>
                </a:cubicBezTo>
                <a:cubicBezTo>
                  <a:pt x="768" y="284"/>
                  <a:pt x="768" y="285"/>
                  <a:pt x="769" y="285"/>
                </a:cubicBezTo>
                <a:cubicBezTo>
                  <a:pt x="769" y="285"/>
                  <a:pt x="769" y="284"/>
                  <a:pt x="770" y="285"/>
                </a:cubicBezTo>
                <a:cubicBezTo>
                  <a:pt x="770" y="287"/>
                  <a:pt x="771" y="289"/>
                  <a:pt x="772" y="291"/>
                </a:cubicBezTo>
                <a:cubicBezTo>
                  <a:pt x="772" y="292"/>
                  <a:pt x="772" y="292"/>
                  <a:pt x="772" y="293"/>
                </a:cubicBezTo>
                <a:cubicBezTo>
                  <a:pt x="773" y="293"/>
                  <a:pt x="772" y="294"/>
                  <a:pt x="773" y="295"/>
                </a:cubicBezTo>
                <a:cubicBezTo>
                  <a:pt x="773" y="295"/>
                  <a:pt x="773" y="294"/>
                  <a:pt x="773" y="295"/>
                </a:cubicBezTo>
                <a:cubicBezTo>
                  <a:pt x="773" y="295"/>
                  <a:pt x="773" y="296"/>
                  <a:pt x="774" y="296"/>
                </a:cubicBezTo>
                <a:cubicBezTo>
                  <a:pt x="773" y="295"/>
                  <a:pt x="771" y="292"/>
                  <a:pt x="771" y="293"/>
                </a:cubicBezTo>
                <a:cubicBezTo>
                  <a:pt x="772" y="296"/>
                  <a:pt x="773" y="297"/>
                  <a:pt x="774" y="300"/>
                </a:cubicBezTo>
                <a:cubicBezTo>
                  <a:pt x="774" y="301"/>
                  <a:pt x="773" y="299"/>
                  <a:pt x="773" y="300"/>
                </a:cubicBezTo>
                <a:cubicBezTo>
                  <a:pt x="774" y="302"/>
                  <a:pt x="775" y="303"/>
                  <a:pt x="775" y="305"/>
                </a:cubicBezTo>
                <a:cubicBezTo>
                  <a:pt x="774" y="304"/>
                  <a:pt x="774" y="304"/>
                  <a:pt x="774" y="304"/>
                </a:cubicBezTo>
                <a:cubicBezTo>
                  <a:pt x="774" y="306"/>
                  <a:pt x="775" y="307"/>
                  <a:pt x="775" y="309"/>
                </a:cubicBezTo>
                <a:cubicBezTo>
                  <a:pt x="775" y="309"/>
                  <a:pt x="775" y="309"/>
                  <a:pt x="776" y="309"/>
                </a:cubicBezTo>
                <a:cubicBezTo>
                  <a:pt x="776" y="311"/>
                  <a:pt x="776" y="313"/>
                  <a:pt x="777" y="315"/>
                </a:cubicBezTo>
                <a:cubicBezTo>
                  <a:pt x="777" y="316"/>
                  <a:pt x="778" y="318"/>
                  <a:pt x="778" y="320"/>
                </a:cubicBezTo>
                <a:cubicBezTo>
                  <a:pt x="774" y="313"/>
                  <a:pt x="772" y="305"/>
                  <a:pt x="768" y="298"/>
                </a:cubicBezTo>
                <a:cubicBezTo>
                  <a:pt x="767" y="295"/>
                  <a:pt x="766" y="293"/>
                  <a:pt x="765" y="291"/>
                </a:cubicBezTo>
                <a:cubicBezTo>
                  <a:pt x="764" y="288"/>
                  <a:pt x="763" y="285"/>
                  <a:pt x="761" y="284"/>
                </a:cubicBezTo>
                <a:cubicBezTo>
                  <a:pt x="762" y="286"/>
                  <a:pt x="764" y="287"/>
                  <a:pt x="764" y="289"/>
                </a:cubicBezTo>
                <a:cubicBezTo>
                  <a:pt x="762" y="287"/>
                  <a:pt x="760" y="284"/>
                  <a:pt x="760" y="281"/>
                </a:cubicBezTo>
                <a:cubicBezTo>
                  <a:pt x="759" y="281"/>
                  <a:pt x="758" y="279"/>
                  <a:pt x="758" y="278"/>
                </a:cubicBezTo>
                <a:cubicBezTo>
                  <a:pt x="758" y="279"/>
                  <a:pt x="760" y="281"/>
                  <a:pt x="760" y="281"/>
                </a:cubicBezTo>
                <a:cubicBezTo>
                  <a:pt x="759" y="278"/>
                  <a:pt x="758" y="278"/>
                  <a:pt x="756" y="275"/>
                </a:cubicBezTo>
                <a:cubicBezTo>
                  <a:pt x="756" y="275"/>
                  <a:pt x="756" y="275"/>
                  <a:pt x="756" y="274"/>
                </a:cubicBezTo>
                <a:cubicBezTo>
                  <a:pt x="756" y="273"/>
                  <a:pt x="754" y="271"/>
                  <a:pt x="755" y="271"/>
                </a:cubicBezTo>
                <a:cubicBezTo>
                  <a:pt x="755" y="271"/>
                  <a:pt x="755" y="271"/>
                  <a:pt x="755" y="270"/>
                </a:cubicBezTo>
                <a:cubicBezTo>
                  <a:pt x="754" y="270"/>
                  <a:pt x="753" y="269"/>
                  <a:pt x="753" y="269"/>
                </a:cubicBezTo>
                <a:cubicBezTo>
                  <a:pt x="753" y="270"/>
                  <a:pt x="753" y="270"/>
                  <a:pt x="754" y="271"/>
                </a:cubicBezTo>
                <a:cubicBezTo>
                  <a:pt x="754" y="271"/>
                  <a:pt x="754" y="271"/>
                  <a:pt x="755" y="272"/>
                </a:cubicBezTo>
                <a:cubicBezTo>
                  <a:pt x="754" y="273"/>
                  <a:pt x="756" y="273"/>
                  <a:pt x="756" y="274"/>
                </a:cubicBezTo>
                <a:cubicBezTo>
                  <a:pt x="755" y="273"/>
                  <a:pt x="755" y="273"/>
                  <a:pt x="754" y="271"/>
                </a:cubicBezTo>
                <a:cubicBezTo>
                  <a:pt x="753" y="271"/>
                  <a:pt x="754" y="273"/>
                  <a:pt x="754" y="273"/>
                </a:cubicBezTo>
                <a:cubicBezTo>
                  <a:pt x="753" y="273"/>
                  <a:pt x="753" y="272"/>
                  <a:pt x="753" y="273"/>
                </a:cubicBezTo>
                <a:cubicBezTo>
                  <a:pt x="754" y="274"/>
                  <a:pt x="757" y="277"/>
                  <a:pt x="756" y="279"/>
                </a:cubicBezTo>
                <a:cubicBezTo>
                  <a:pt x="757" y="280"/>
                  <a:pt x="757" y="280"/>
                  <a:pt x="758" y="281"/>
                </a:cubicBezTo>
                <a:cubicBezTo>
                  <a:pt x="758" y="281"/>
                  <a:pt x="758" y="281"/>
                  <a:pt x="758" y="281"/>
                </a:cubicBezTo>
                <a:cubicBezTo>
                  <a:pt x="758" y="282"/>
                  <a:pt x="759" y="283"/>
                  <a:pt x="759" y="283"/>
                </a:cubicBezTo>
                <a:cubicBezTo>
                  <a:pt x="764" y="292"/>
                  <a:pt x="767" y="302"/>
                  <a:pt x="770" y="309"/>
                </a:cubicBezTo>
                <a:cubicBezTo>
                  <a:pt x="769" y="307"/>
                  <a:pt x="768" y="306"/>
                  <a:pt x="767" y="304"/>
                </a:cubicBezTo>
                <a:cubicBezTo>
                  <a:pt x="768" y="306"/>
                  <a:pt x="768" y="308"/>
                  <a:pt x="769" y="310"/>
                </a:cubicBezTo>
                <a:cubicBezTo>
                  <a:pt x="769" y="311"/>
                  <a:pt x="769" y="312"/>
                  <a:pt x="769" y="313"/>
                </a:cubicBezTo>
                <a:cubicBezTo>
                  <a:pt x="770" y="313"/>
                  <a:pt x="770" y="316"/>
                  <a:pt x="771" y="317"/>
                </a:cubicBezTo>
                <a:cubicBezTo>
                  <a:pt x="771" y="318"/>
                  <a:pt x="772" y="319"/>
                  <a:pt x="772" y="320"/>
                </a:cubicBezTo>
                <a:cubicBezTo>
                  <a:pt x="772" y="320"/>
                  <a:pt x="772" y="319"/>
                  <a:pt x="771" y="318"/>
                </a:cubicBezTo>
                <a:cubicBezTo>
                  <a:pt x="771" y="319"/>
                  <a:pt x="771" y="319"/>
                  <a:pt x="771" y="320"/>
                </a:cubicBezTo>
                <a:cubicBezTo>
                  <a:pt x="769" y="317"/>
                  <a:pt x="767" y="313"/>
                  <a:pt x="764" y="309"/>
                </a:cubicBezTo>
                <a:cubicBezTo>
                  <a:pt x="763" y="307"/>
                  <a:pt x="760" y="301"/>
                  <a:pt x="759" y="298"/>
                </a:cubicBezTo>
                <a:cubicBezTo>
                  <a:pt x="756" y="295"/>
                  <a:pt x="754" y="288"/>
                  <a:pt x="751" y="284"/>
                </a:cubicBezTo>
                <a:cubicBezTo>
                  <a:pt x="749" y="281"/>
                  <a:pt x="747" y="277"/>
                  <a:pt x="745" y="272"/>
                </a:cubicBezTo>
                <a:cubicBezTo>
                  <a:pt x="746" y="273"/>
                  <a:pt x="746" y="272"/>
                  <a:pt x="746" y="272"/>
                </a:cubicBezTo>
                <a:cubicBezTo>
                  <a:pt x="745" y="271"/>
                  <a:pt x="744" y="268"/>
                  <a:pt x="743" y="269"/>
                </a:cubicBezTo>
                <a:cubicBezTo>
                  <a:pt x="743" y="267"/>
                  <a:pt x="743" y="267"/>
                  <a:pt x="743" y="267"/>
                </a:cubicBezTo>
                <a:cubicBezTo>
                  <a:pt x="740" y="262"/>
                  <a:pt x="737" y="257"/>
                  <a:pt x="734" y="254"/>
                </a:cubicBezTo>
                <a:cubicBezTo>
                  <a:pt x="733" y="252"/>
                  <a:pt x="733" y="251"/>
                  <a:pt x="731" y="250"/>
                </a:cubicBezTo>
                <a:cubicBezTo>
                  <a:pt x="730" y="245"/>
                  <a:pt x="727" y="239"/>
                  <a:pt x="725" y="235"/>
                </a:cubicBezTo>
                <a:cubicBezTo>
                  <a:pt x="725" y="236"/>
                  <a:pt x="725" y="237"/>
                  <a:pt x="725" y="237"/>
                </a:cubicBezTo>
                <a:cubicBezTo>
                  <a:pt x="725" y="237"/>
                  <a:pt x="724" y="236"/>
                  <a:pt x="723" y="236"/>
                </a:cubicBezTo>
                <a:cubicBezTo>
                  <a:pt x="723" y="235"/>
                  <a:pt x="723" y="234"/>
                  <a:pt x="722" y="233"/>
                </a:cubicBezTo>
                <a:cubicBezTo>
                  <a:pt x="722" y="232"/>
                  <a:pt x="721" y="231"/>
                  <a:pt x="721" y="230"/>
                </a:cubicBezTo>
                <a:cubicBezTo>
                  <a:pt x="721" y="231"/>
                  <a:pt x="720" y="230"/>
                  <a:pt x="719" y="229"/>
                </a:cubicBezTo>
                <a:cubicBezTo>
                  <a:pt x="717" y="223"/>
                  <a:pt x="714" y="217"/>
                  <a:pt x="709" y="212"/>
                </a:cubicBezTo>
                <a:cubicBezTo>
                  <a:pt x="709" y="210"/>
                  <a:pt x="707" y="209"/>
                  <a:pt x="706" y="207"/>
                </a:cubicBezTo>
                <a:cubicBezTo>
                  <a:pt x="705" y="208"/>
                  <a:pt x="702" y="202"/>
                  <a:pt x="702" y="205"/>
                </a:cubicBezTo>
                <a:cubicBezTo>
                  <a:pt x="699" y="197"/>
                  <a:pt x="691" y="189"/>
                  <a:pt x="688" y="184"/>
                </a:cubicBezTo>
                <a:cubicBezTo>
                  <a:pt x="686" y="183"/>
                  <a:pt x="683" y="179"/>
                  <a:pt x="681" y="177"/>
                </a:cubicBezTo>
                <a:cubicBezTo>
                  <a:pt x="678" y="174"/>
                  <a:pt x="675" y="170"/>
                  <a:pt x="672" y="166"/>
                </a:cubicBezTo>
                <a:cubicBezTo>
                  <a:pt x="669" y="163"/>
                  <a:pt x="667" y="161"/>
                  <a:pt x="664" y="159"/>
                </a:cubicBezTo>
                <a:cubicBezTo>
                  <a:pt x="664" y="158"/>
                  <a:pt x="665" y="158"/>
                  <a:pt x="664" y="158"/>
                </a:cubicBezTo>
                <a:cubicBezTo>
                  <a:pt x="663" y="158"/>
                  <a:pt x="660" y="155"/>
                  <a:pt x="659" y="154"/>
                </a:cubicBezTo>
                <a:cubicBezTo>
                  <a:pt x="659" y="154"/>
                  <a:pt x="660" y="154"/>
                  <a:pt x="660" y="154"/>
                </a:cubicBezTo>
                <a:cubicBezTo>
                  <a:pt x="657" y="152"/>
                  <a:pt x="653" y="148"/>
                  <a:pt x="651" y="145"/>
                </a:cubicBezTo>
                <a:cubicBezTo>
                  <a:pt x="652" y="145"/>
                  <a:pt x="656" y="148"/>
                  <a:pt x="655" y="149"/>
                </a:cubicBezTo>
                <a:cubicBezTo>
                  <a:pt x="656" y="150"/>
                  <a:pt x="658" y="151"/>
                  <a:pt x="659" y="152"/>
                </a:cubicBezTo>
                <a:cubicBezTo>
                  <a:pt x="659" y="152"/>
                  <a:pt x="659" y="151"/>
                  <a:pt x="658" y="151"/>
                </a:cubicBezTo>
                <a:cubicBezTo>
                  <a:pt x="660" y="151"/>
                  <a:pt x="661" y="154"/>
                  <a:pt x="661" y="153"/>
                </a:cubicBezTo>
                <a:cubicBezTo>
                  <a:pt x="660" y="152"/>
                  <a:pt x="658" y="149"/>
                  <a:pt x="656" y="149"/>
                </a:cubicBezTo>
                <a:cubicBezTo>
                  <a:pt x="654" y="145"/>
                  <a:pt x="648" y="142"/>
                  <a:pt x="645" y="137"/>
                </a:cubicBezTo>
                <a:cubicBezTo>
                  <a:pt x="644" y="137"/>
                  <a:pt x="643" y="135"/>
                  <a:pt x="643" y="136"/>
                </a:cubicBezTo>
                <a:cubicBezTo>
                  <a:pt x="643" y="135"/>
                  <a:pt x="642" y="135"/>
                  <a:pt x="642" y="135"/>
                </a:cubicBezTo>
                <a:cubicBezTo>
                  <a:pt x="642" y="135"/>
                  <a:pt x="643" y="135"/>
                  <a:pt x="643" y="135"/>
                </a:cubicBezTo>
                <a:cubicBezTo>
                  <a:pt x="641" y="134"/>
                  <a:pt x="640" y="132"/>
                  <a:pt x="638" y="131"/>
                </a:cubicBezTo>
                <a:cubicBezTo>
                  <a:pt x="638" y="131"/>
                  <a:pt x="639" y="132"/>
                  <a:pt x="638" y="132"/>
                </a:cubicBezTo>
                <a:cubicBezTo>
                  <a:pt x="637" y="130"/>
                  <a:pt x="637" y="130"/>
                  <a:pt x="636" y="129"/>
                </a:cubicBezTo>
                <a:cubicBezTo>
                  <a:pt x="637" y="130"/>
                  <a:pt x="636" y="129"/>
                  <a:pt x="636" y="128"/>
                </a:cubicBezTo>
                <a:cubicBezTo>
                  <a:pt x="634" y="127"/>
                  <a:pt x="633" y="126"/>
                  <a:pt x="631" y="125"/>
                </a:cubicBezTo>
                <a:cubicBezTo>
                  <a:pt x="632" y="126"/>
                  <a:pt x="630" y="126"/>
                  <a:pt x="631" y="126"/>
                </a:cubicBezTo>
                <a:cubicBezTo>
                  <a:pt x="630" y="124"/>
                  <a:pt x="630" y="124"/>
                  <a:pt x="630" y="124"/>
                </a:cubicBezTo>
                <a:cubicBezTo>
                  <a:pt x="627" y="122"/>
                  <a:pt x="624" y="119"/>
                  <a:pt x="621" y="117"/>
                </a:cubicBezTo>
                <a:cubicBezTo>
                  <a:pt x="622" y="118"/>
                  <a:pt x="623" y="119"/>
                  <a:pt x="623" y="118"/>
                </a:cubicBezTo>
                <a:cubicBezTo>
                  <a:pt x="622" y="117"/>
                  <a:pt x="620" y="116"/>
                  <a:pt x="619" y="115"/>
                </a:cubicBezTo>
                <a:cubicBezTo>
                  <a:pt x="619" y="115"/>
                  <a:pt x="619" y="115"/>
                  <a:pt x="619" y="115"/>
                </a:cubicBezTo>
                <a:cubicBezTo>
                  <a:pt x="618" y="115"/>
                  <a:pt x="618" y="114"/>
                  <a:pt x="617" y="113"/>
                </a:cubicBezTo>
                <a:cubicBezTo>
                  <a:pt x="617" y="113"/>
                  <a:pt x="617" y="114"/>
                  <a:pt x="617" y="114"/>
                </a:cubicBezTo>
                <a:cubicBezTo>
                  <a:pt x="616" y="112"/>
                  <a:pt x="615" y="113"/>
                  <a:pt x="614" y="112"/>
                </a:cubicBezTo>
                <a:cubicBezTo>
                  <a:pt x="615" y="112"/>
                  <a:pt x="615" y="112"/>
                  <a:pt x="614" y="112"/>
                </a:cubicBezTo>
                <a:cubicBezTo>
                  <a:pt x="611" y="109"/>
                  <a:pt x="609" y="107"/>
                  <a:pt x="606" y="105"/>
                </a:cubicBezTo>
                <a:cubicBezTo>
                  <a:pt x="605" y="105"/>
                  <a:pt x="605" y="103"/>
                  <a:pt x="604" y="104"/>
                </a:cubicBezTo>
                <a:cubicBezTo>
                  <a:pt x="603" y="103"/>
                  <a:pt x="604" y="103"/>
                  <a:pt x="603" y="103"/>
                </a:cubicBezTo>
                <a:cubicBezTo>
                  <a:pt x="602" y="102"/>
                  <a:pt x="599" y="101"/>
                  <a:pt x="598" y="99"/>
                </a:cubicBezTo>
                <a:cubicBezTo>
                  <a:pt x="597" y="99"/>
                  <a:pt x="597" y="99"/>
                  <a:pt x="597" y="99"/>
                </a:cubicBezTo>
                <a:cubicBezTo>
                  <a:pt x="588" y="91"/>
                  <a:pt x="578" y="86"/>
                  <a:pt x="568" y="80"/>
                </a:cubicBezTo>
                <a:cubicBezTo>
                  <a:pt x="566" y="79"/>
                  <a:pt x="564" y="78"/>
                  <a:pt x="562" y="77"/>
                </a:cubicBezTo>
                <a:cubicBezTo>
                  <a:pt x="560" y="76"/>
                  <a:pt x="560" y="76"/>
                  <a:pt x="560" y="76"/>
                </a:cubicBezTo>
                <a:cubicBezTo>
                  <a:pt x="559" y="75"/>
                  <a:pt x="556" y="74"/>
                  <a:pt x="555" y="74"/>
                </a:cubicBezTo>
                <a:cubicBezTo>
                  <a:pt x="556" y="73"/>
                  <a:pt x="554" y="73"/>
                  <a:pt x="553" y="73"/>
                </a:cubicBezTo>
                <a:cubicBezTo>
                  <a:pt x="547" y="69"/>
                  <a:pt x="541" y="68"/>
                  <a:pt x="535" y="65"/>
                </a:cubicBezTo>
                <a:cubicBezTo>
                  <a:pt x="534" y="65"/>
                  <a:pt x="534" y="65"/>
                  <a:pt x="534" y="65"/>
                </a:cubicBezTo>
                <a:cubicBezTo>
                  <a:pt x="487" y="46"/>
                  <a:pt x="438" y="42"/>
                  <a:pt x="388" y="46"/>
                </a:cubicBezTo>
                <a:cubicBezTo>
                  <a:pt x="388" y="47"/>
                  <a:pt x="387" y="47"/>
                  <a:pt x="386" y="47"/>
                </a:cubicBezTo>
                <a:cubicBezTo>
                  <a:pt x="387" y="47"/>
                  <a:pt x="387" y="47"/>
                  <a:pt x="387" y="46"/>
                </a:cubicBezTo>
                <a:cubicBezTo>
                  <a:pt x="385" y="46"/>
                  <a:pt x="386" y="47"/>
                  <a:pt x="385" y="47"/>
                </a:cubicBezTo>
                <a:cubicBezTo>
                  <a:pt x="383" y="47"/>
                  <a:pt x="383" y="47"/>
                  <a:pt x="383" y="47"/>
                </a:cubicBezTo>
                <a:cubicBezTo>
                  <a:pt x="377" y="48"/>
                  <a:pt x="372" y="49"/>
                  <a:pt x="365" y="50"/>
                </a:cubicBezTo>
                <a:cubicBezTo>
                  <a:pt x="365" y="50"/>
                  <a:pt x="365" y="50"/>
                  <a:pt x="365" y="50"/>
                </a:cubicBezTo>
                <a:cubicBezTo>
                  <a:pt x="364" y="50"/>
                  <a:pt x="364" y="50"/>
                  <a:pt x="364" y="50"/>
                </a:cubicBezTo>
                <a:cubicBezTo>
                  <a:pt x="351" y="52"/>
                  <a:pt x="339" y="56"/>
                  <a:pt x="327" y="59"/>
                </a:cubicBezTo>
                <a:cubicBezTo>
                  <a:pt x="321" y="61"/>
                  <a:pt x="316" y="63"/>
                  <a:pt x="310" y="64"/>
                </a:cubicBezTo>
                <a:cubicBezTo>
                  <a:pt x="308" y="66"/>
                  <a:pt x="306" y="65"/>
                  <a:pt x="304" y="67"/>
                </a:cubicBezTo>
                <a:cubicBezTo>
                  <a:pt x="301" y="67"/>
                  <a:pt x="298" y="70"/>
                  <a:pt x="294" y="70"/>
                </a:cubicBezTo>
                <a:cubicBezTo>
                  <a:pt x="287" y="74"/>
                  <a:pt x="280" y="76"/>
                  <a:pt x="273" y="80"/>
                </a:cubicBezTo>
                <a:cubicBezTo>
                  <a:pt x="271" y="80"/>
                  <a:pt x="271" y="80"/>
                  <a:pt x="271" y="80"/>
                </a:cubicBezTo>
                <a:cubicBezTo>
                  <a:pt x="266" y="83"/>
                  <a:pt x="259" y="86"/>
                  <a:pt x="254" y="89"/>
                </a:cubicBezTo>
                <a:cubicBezTo>
                  <a:pt x="252" y="89"/>
                  <a:pt x="250" y="91"/>
                  <a:pt x="249" y="91"/>
                </a:cubicBezTo>
                <a:cubicBezTo>
                  <a:pt x="248" y="92"/>
                  <a:pt x="248" y="92"/>
                  <a:pt x="248" y="92"/>
                </a:cubicBezTo>
                <a:cubicBezTo>
                  <a:pt x="246" y="93"/>
                  <a:pt x="244" y="94"/>
                  <a:pt x="242" y="95"/>
                </a:cubicBezTo>
                <a:cubicBezTo>
                  <a:pt x="238" y="98"/>
                  <a:pt x="231" y="101"/>
                  <a:pt x="230" y="102"/>
                </a:cubicBezTo>
                <a:cubicBezTo>
                  <a:pt x="220" y="108"/>
                  <a:pt x="211" y="114"/>
                  <a:pt x="202" y="120"/>
                </a:cubicBezTo>
                <a:cubicBezTo>
                  <a:pt x="202" y="121"/>
                  <a:pt x="202" y="121"/>
                  <a:pt x="202" y="121"/>
                </a:cubicBezTo>
                <a:cubicBezTo>
                  <a:pt x="197" y="124"/>
                  <a:pt x="191" y="128"/>
                  <a:pt x="186" y="132"/>
                </a:cubicBezTo>
                <a:cubicBezTo>
                  <a:pt x="185" y="133"/>
                  <a:pt x="185" y="133"/>
                  <a:pt x="185" y="133"/>
                </a:cubicBezTo>
                <a:cubicBezTo>
                  <a:pt x="183" y="135"/>
                  <a:pt x="181" y="136"/>
                  <a:pt x="179" y="137"/>
                </a:cubicBezTo>
                <a:cubicBezTo>
                  <a:pt x="179" y="137"/>
                  <a:pt x="180" y="137"/>
                  <a:pt x="179" y="137"/>
                </a:cubicBezTo>
                <a:cubicBezTo>
                  <a:pt x="178" y="138"/>
                  <a:pt x="177" y="139"/>
                  <a:pt x="176" y="140"/>
                </a:cubicBezTo>
                <a:cubicBezTo>
                  <a:pt x="171" y="144"/>
                  <a:pt x="166" y="148"/>
                  <a:pt x="162" y="151"/>
                </a:cubicBezTo>
                <a:cubicBezTo>
                  <a:pt x="163" y="151"/>
                  <a:pt x="162" y="151"/>
                  <a:pt x="162" y="152"/>
                </a:cubicBezTo>
                <a:cubicBezTo>
                  <a:pt x="156" y="156"/>
                  <a:pt x="151" y="161"/>
                  <a:pt x="146" y="166"/>
                </a:cubicBezTo>
                <a:cubicBezTo>
                  <a:pt x="145" y="167"/>
                  <a:pt x="145" y="166"/>
                  <a:pt x="144" y="167"/>
                </a:cubicBezTo>
                <a:cubicBezTo>
                  <a:pt x="144" y="168"/>
                  <a:pt x="142" y="169"/>
                  <a:pt x="142" y="170"/>
                </a:cubicBezTo>
                <a:cubicBezTo>
                  <a:pt x="140" y="171"/>
                  <a:pt x="139" y="173"/>
                  <a:pt x="137" y="174"/>
                </a:cubicBezTo>
                <a:cubicBezTo>
                  <a:pt x="135" y="176"/>
                  <a:pt x="131" y="180"/>
                  <a:pt x="128" y="183"/>
                </a:cubicBezTo>
                <a:cubicBezTo>
                  <a:pt x="128" y="182"/>
                  <a:pt x="124" y="187"/>
                  <a:pt x="122" y="189"/>
                </a:cubicBezTo>
                <a:cubicBezTo>
                  <a:pt x="122" y="190"/>
                  <a:pt x="123" y="189"/>
                  <a:pt x="122" y="190"/>
                </a:cubicBezTo>
                <a:cubicBezTo>
                  <a:pt x="122" y="190"/>
                  <a:pt x="120" y="191"/>
                  <a:pt x="120" y="192"/>
                </a:cubicBezTo>
                <a:cubicBezTo>
                  <a:pt x="117" y="194"/>
                  <a:pt x="115" y="197"/>
                  <a:pt x="113" y="200"/>
                </a:cubicBezTo>
                <a:cubicBezTo>
                  <a:pt x="111" y="201"/>
                  <a:pt x="113" y="198"/>
                  <a:pt x="112" y="199"/>
                </a:cubicBezTo>
                <a:cubicBezTo>
                  <a:pt x="110" y="202"/>
                  <a:pt x="108" y="205"/>
                  <a:pt x="106" y="208"/>
                </a:cubicBezTo>
                <a:cubicBezTo>
                  <a:pt x="105" y="207"/>
                  <a:pt x="106" y="206"/>
                  <a:pt x="107" y="205"/>
                </a:cubicBezTo>
                <a:cubicBezTo>
                  <a:pt x="106" y="206"/>
                  <a:pt x="107" y="205"/>
                  <a:pt x="106" y="206"/>
                </a:cubicBezTo>
                <a:cubicBezTo>
                  <a:pt x="105" y="207"/>
                  <a:pt x="104" y="209"/>
                  <a:pt x="102" y="210"/>
                </a:cubicBezTo>
                <a:cubicBezTo>
                  <a:pt x="103" y="210"/>
                  <a:pt x="104" y="208"/>
                  <a:pt x="104" y="208"/>
                </a:cubicBezTo>
                <a:cubicBezTo>
                  <a:pt x="102" y="210"/>
                  <a:pt x="101" y="211"/>
                  <a:pt x="100" y="213"/>
                </a:cubicBezTo>
                <a:cubicBezTo>
                  <a:pt x="99" y="214"/>
                  <a:pt x="100" y="213"/>
                  <a:pt x="99" y="213"/>
                </a:cubicBezTo>
                <a:cubicBezTo>
                  <a:pt x="98" y="215"/>
                  <a:pt x="97" y="216"/>
                  <a:pt x="97" y="217"/>
                </a:cubicBezTo>
                <a:cubicBezTo>
                  <a:pt x="94" y="219"/>
                  <a:pt x="93" y="221"/>
                  <a:pt x="92" y="223"/>
                </a:cubicBezTo>
                <a:cubicBezTo>
                  <a:pt x="91" y="224"/>
                  <a:pt x="93" y="222"/>
                  <a:pt x="92" y="223"/>
                </a:cubicBezTo>
                <a:cubicBezTo>
                  <a:pt x="91" y="225"/>
                  <a:pt x="92" y="223"/>
                  <a:pt x="91" y="224"/>
                </a:cubicBezTo>
                <a:cubicBezTo>
                  <a:pt x="91" y="224"/>
                  <a:pt x="91" y="226"/>
                  <a:pt x="90" y="227"/>
                </a:cubicBezTo>
                <a:cubicBezTo>
                  <a:pt x="90" y="226"/>
                  <a:pt x="90" y="225"/>
                  <a:pt x="90" y="225"/>
                </a:cubicBezTo>
                <a:cubicBezTo>
                  <a:pt x="87" y="228"/>
                  <a:pt x="85" y="231"/>
                  <a:pt x="83" y="234"/>
                </a:cubicBezTo>
                <a:cubicBezTo>
                  <a:pt x="83" y="234"/>
                  <a:pt x="83" y="234"/>
                  <a:pt x="83" y="234"/>
                </a:cubicBezTo>
                <a:cubicBezTo>
                  <a:pt x="81" y="236"/>
                  <a:pt x="77" y="240"/>
                  <a:pt x="78" y="241"/>
                </a:cubicBezTo>
                <a:cubicBezTo>
                  <a:pt x="77" y="241"/>
                  <a:pt x="77" y="242"/>
                  <a:pt x="77" y="242"/>
                </a:cubicBezTo>
                <a:cubicBezTo>
                  <a:pt x="77" y="242"/>
                  <a:pt x="77" y="241"/>
                  <a:pt x="76" y="242"/>
                </a:cubicBezTo>
                <a:cubicBezTo>
                  <a:pt x="76" y="243"/>
                  <a:pt x="75" y="243"/>
                  <a:pt x="75" y="244"/>
                </a:cubicBezTo>
                <a:cubicBezTo>
                  <a:pt x="77" y="243"/>
                  <a:pt x="77" y="243"/>
                  <a:pt x="77" y="243"/>
                </a:cubicBezTo>
                <a:cubicBezTo>
                  <a:pt x="76" y="245"/>
                  <a:pt x="75" y="244"/>
                  <a:pt x="74" y="246"/>
                </a:cubicBezTo>
                <a:cubicBezTo>
                  <a:pt x="73" y="246"/>
                  <a:pt x="73" y="247"/>
                  <a:pt x="72" y="248"/>
                </a:cubicBezTo>
                <a:cubicBezTo>
                  <a:pt x="72" y="248"/>
                  <a:pt x="73" y="246"/>
                  <a:pt x="72" y="247"/>
                </a:cubicBezTo>
                <a:cubicBezTo>
                  <a:pt x="71" y="249"/>
                  <a:pt x="69" y="251"/>
                  <a:pt x="68" y="254"/>
                </a:cubicBezTo>
                <a:cubicBezTo>
                  <a:pt x="68" y="253"/>
                  <a:pt x="68" y="253"/>
                  <a:pt x="68" y="253"/>
                </a:cubicBezTo>
                <a:cubicBezTo>
                  <a:pt x="67" y="254"/>
                  <a:pt x="67" y="254"/>
                  <a:pt x="66" y="255"/>
                </a:cubicBezTo>
                <a:cubicBezTo>
                  <a:pt x="66" y="255"/>
                  <a:pt x="67" y="255"/>
                  <a:pt x="67" y="256"/>
                </a:cubicBezTo>
                <a:cubicBezTo>
                  <a:pt x="66" y="256"/>
                  <a:pt x="65" y="257"/>
                  <a:pt x="64" y="258"/>
                </a:cubicBezTo>
                <a:cubicBezTo>
                  <a:pt x="65" y="258"/>
                  <a:pt x="65" y="259"/>
                  <a:pt x="64" y="259"/>
                </a:cubicBezTo>
                <a:cubicBezTo>
                  <a:pt x="64" y="258"/>
                  <a:pt x="63" y="261"/>
                  <a:pt x="62" y="262"/>
                </a:cubicBezTo>
                <a:cubicBezTo>
                  <a:pt x="62" y="262"/>
                  <a:pt x="62" y="260"/>
                  <a:pt x="62" y="260"/>
                </a:cubicBezTo>
                <a:cubicBezTo>
                  <a:pt x="62" y="262"/>
                  <a:pt x="61" y="263"/>
                  <a:pt x="60" y="264"/>
                </a:cubicBezTo>
                <a:cubicBezTo>
                  <a:pt x="61" y="263"/>
                  <a:pt x="59" y="266"/>
                  <a:pt x="59" y="267"/>
                </a:cubicBezTo>
                <a:cubicBezTo>
                  <a:pt x="59" y="266"/>
                  <a:pt x="60" y="265"/>
                  <a:pt x="59" y="265"/>
                </a:cubicBezTo>
                <a:cubicBezTo>
                  <a:pt x="58" y="266"/>
                  <a:pt x="58" y="267"/>
                  <a:pt x="58" y="267"/>
                </a:cubicBezTo>
                <a:cubicBezTo>
                  <a:pt x="58" y="265"/>
                  <a:pt x="55" y="271"/>
                  <a:pt x="53" y="273"/>
                </a:cubicBezTo>
                <a:cubicBezTo>
                  <a:pt x="54" y="272"/>
                  <a:pt x="54" y="272"/>
                  <a:pt x="54" y="273"/>
                </a:cubicBezTo>
                <a:cubicBezTo>
                  <a:pt x="53" y="274"/>
                  <a:pt x="53" y="273"/>
                  <a:pt x="53" y="274"/>
                </a:cubicBezTo>
                <a:cubicBezTo>
                  <a:pt x="51" y="275"/>
                  <a:pt x="51" y="275"/>
                  <a:pt x="51" y="275"/>
                </a:cubicBezTo>
                <a:cubicBezTo>
                  <a:pt x="52" y="274"/>
                  <a:pt x="51" y="275"/>
                  <a:pt x="51" y="274"/>
                </a:cubicBezTo>
                <a:cubicBezTo>
                  <a:pt x="52" y="273"/>
                  <a:pt x="53" y="273"/>
                  <a:pt x="53" y="270"/>
                </a:cubicBezTo>
                <a:cubicBezTo>
                  <a:pt x="55" y="270"/>
                  <a:pt x="54" y="269"/>
                  <a:pt x="56" y="268"/>
                </a:cubicBezTo>
                <a:cubicBezTo>
                  <a:pt x="56" y="268"/>
                  <a:pt x="56" y="266"/>
                  <a:pt x="57" y="266"/>
                </a:cubicBezTo>
                <a:cubicBezTo>
                  <a:pt x="57" y="266"/>
                  <a:pt x="57" y="267"/>
                  <a:pt x="57" y="267"/>
                </a:cubicBezTo>
                <a:cubicBezTo>
                  <a:pt x="57" y="266"/>
                  <a:pt x="58" y="267"/>
                  <a:pt x="58" y="265"/>
                </a:cubicBezTo>
                <a:cubicBezTo>
                  <a:pt x="58" y="265"/>
                  <a:pt x="57" y="265"/>
                  <a:pt x="58" y="264"/>
                </a:cubicBezTo>
                <a:cubicBezTo>
                  <a:pt x="59" y="263"/>
                  <a:pt x="57" y="266"/>
                  <a:pt x="59" y="264"/>
                </a:cubicBezTo>
                <a:cubicBezTo>
                  <a:pt x="59" y="262"/>
                  <a:pt x="61" y="262"/>
                  <a:pt x="62" y="260"/>
                </a:cubicBezTo>
                <a:cubicBezTo>
                  <a:pt x="61" y="260"/>
                  <a:pt x="60" y="261"/>
                  <a:pt x="60" y="260"/>
                </a:cubicBezTo>
                <a:cubicBezTo>
                  <a:pt x="61" y="259"/>
                  <a:pt x="61" y="259"/>
                  <a:pt x="62" y="259"/>
                </a:cubicBezTo>
                <a:cubicBezTo>
                  <a:pt x="63" y="256"/>
                  <a:pt x="65" y="254"/>
                  <a:pt x="67" y="251"/>
                </a:cubicBezTo>
                <a:cubicBezTo>
                  <a:pt x="67" y="251"/>
                  <a:pt x="67" y="251"/>
                  <a:pt x="67" y="251"/>
                </a:cubicBezTo>
                <a:cubicBezTo>
                  <a:pt x="66" y="251"/>
                  <a:pt x="66" y="252"/>
                  <a:pt x="66" y="252"/>
                </a:cubicBezTo>
                <a:cubicBezTo>
                  <a:pt x="66" y="250"/>
                  <a:pt x="67" y="251"/>
                  <a:pt x="68" y="250"/>
                </a:cubicBezTo>
                <a:cubicBezTo>
                  <a:pt x="68" y="249"/>
                  <a:pt x="68" y="249"/>
                  <a:pt x="69" y="248"/>
                </a:cubicBezTo>
                <a:cubicBezTo>
                  <a:pt x="68" y="250"/>
                  <a:pt x="69" y="248"/>
                  <a:pt x="70" y="248"/>
                </a:cubicBezTo>
                <a:cubicBezTo>
                  <a:pt x="71" y="245"/>
                  <a:pt x="75" y="240"/>
                  <a:pt x="75" y="239"/>
                </a:cubicBezTo>
                <a:cubicBezTo>
                  <a:pt x="76" y="238"/>
                  <a:pt x="76" y="239"/>
                  <a:pt x="76" y="238"/>
                </a:cubicBezTo>
                <a:cubicBezTo>
                  <a:pt x="78" y="237"/>
                  <a:pt x="79" y="235"/>
                  <a:pt x="80" y="233"/>
                </a:cubicBezTo>
                <a:cubicBezTo>
                  <a:pt x="80" y="234"/>
                  <a:pt x="80" y="234"/>
                  <a:pt x="80" y="234"/>
                </a:cubicBezTo>
                <a:cubicBezTo>
                  <a:pt x="81" y="233"/>
                  <a:pt x="81" y="233"/>
                  <a:pt x="81" y="232"/>
                </a:cubicBezTo>
                <a:cubicBezTo>
                  <a:pt x="81" y="232"/>
                  <a:pt x="80" y="232"/>
                  <a:pt x="80" y="232"/>
                </a:cubicBezTo>
                <a:cubicBezTo>
                  <a:pt x="81" y="231"/>
                  <a:pt x="81" y="230"/>
                  <a:pt x="82" y="230"/>
                </a:cubicBezTo>
                <a:cubicBezTo>
                  <a:pt x="82" y="231"/>
                  <a:pt x="82" y="231"/>
                  <a:pt x="83" y="231"/>
                </a:cubicBezTo>
                <a:cubicBezTo>
                  <a:pt x="84" y="228"/>
                  <a:pt x="87" y="226"/>
                  <a:pt x="87" y="224"/>
                </a:cubicBezTo>
                <a:cubicBezTo>
                  <a:pt x="88" y="223"/>
                  <a:pt x="88" y="223"/>
                  <a:pt x="88" y="223"/>
                </a:cubicBezTo>
                <a:cubicBezTo>
                  <a:pt x="88" y="223"/>
                  <a:pt x="90" y="221"/>
                  <a:pt x="89" y="222"/>
                </a:cubicBezTo>
                <a:cubicBezTo>
                  <a:pt x="89" y="222"/>
                  <a:pt x="88" y="223"/>
                  <a:pt x="88" y="222"/>
                </a:cubicBezTo>
                <a:cubicBezTo>
                  <a:pt x="90" y="221"/>
                  <a:pt x="91" y="219"/>
                  <a:pt x="92" y="218"/>
                </a:cubicBezTo>
                <a:cubicBezTo>
                  <a:pt x="92" y="218"/>
                  <a:pt x="92" y="218"/>
                  <a:pt x="92" y="218"/>
                </a:cubicBezTo>
                <a:cubicBezTo>
                  <a:pt x="92" y="218"/>
                  <a:pt x="91" y="218"/>
                  <a:pt x="91" y="219"/>
                </a:cubicBezTo>
                <a:cubicBezTo>
                  <a:pt x="93" y="215"/>
                  <a:pt x="97" y="213"/>
                  <a:pt x="99" y="209"/>
                </a:cubicBezTo>
                <a:cubicBezTo>
                  <a:pt x="100" y="208"/>
                  <a:pt x="98" y="209"/>
                  <a:pt x="99" y="209"/>
                </a:cubicBezTo>
                <a:cubicBezTo>
                  <a:pt x="101" y="207"/>
                  <a:pt x="103" y="205"/>
                  <a:pt x="104" y="203"/>
                </a:cubicBezTo>
                <a:cubicBezTo>
                  <a:pt x="106" y="200"/>
                  <a:pt x="110" y="198"/>
                  <a:pt x="110" y="196"/>
                </a:cubicBezTo>
                <a:cubicBezTo>
                  <a:pt x="111" y="196"/>
                  <a:pt x="112" y="193"/>
                  <a:pt x="114" y="193"/>
                </a:cubicBezTo>
                <a:cubicBezTo>
                  <a:pt x="114" y="191"/>
                  <a:pt x="115" y="191"/>
                  <a:pt x="116" y="189"/>
                </a:cubicBezTo>
                <a:cubicBezTo>
                  <a:pt x="117" y="190"/>
                  <a:pt x="120" y="186"/>
                  <a:pt x="120" y="185"/>
                </a:cubicBezTo>
                <a:cubicBezTo>
                  <a:pt x="122" y="184"/>
                  <a:pt x="121" y="185"/>
                  <a:pt x="121" y="185"/>
                </a:cubicBezTo>
                <a:cubicBezTo>
                  <a:pt x="122" y="184"/>
                  <a:pt x="123" y="184"/>
                  <a:pt x="123" y="183"/>
                </a:cubicBezTo>
                <a:cubicBezTo>
                  <a:pt x="123" y="183"/>
                  <a:pt x="123" y="182"/>
                  <a:pt x="124" y="181"/>
                </a:cubicBezTo>
                <a:cubicBezTo>
                  <a:pt x="124" y="181"/>
                  <a:pt x="123" y="183"/>
                  <a:pt x="124" y="182"/>
                </a:cubicBezTo>
                <a:cubicBezTo>
                  <a:pt x="125" y="182"/>
                  <a:pt x="125" y="180"/>
                  <a:pt x="126" y="179"/>
                </a:cubicBezTo>
                <a:cubicBezTo>
                  <a:pt x="126" y="180"/>
                  <a:pt x="127" y="179"/>
                  <a:pt x="128" y="179"/>
                </a:cubicBezTo>
                <a:cubicBezTo>
                  <a:pt x="128" y="177"/>
                  <a:pt x="130" y="176"/>
                  <a:pt x="130" y="174"/>
                </a:cubicBezTo>
                <a:cubicBezTo>
                  <a:pt x="130" y="175"/>
                  <a:pt x="129" y="175"/>
                  <a:pt x="129" y="174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0" y="173"/>
                  <a:pt x="129" y="174"/>
                  <a:pt x="129" y="174"/>
                </a:cubicBezTo>
                <a:cubicBezTo>
                  <a:pt x="132" y="172"/>
                  <a:pt x="131" y="172"/>
                  <a:pt x="134" y="170"/>
                </a:cubicBezTo>
                <a:cubicBezTo>
                  <a:pt x="133" y="171"/>
                  <a:pt x="131" y="173"/>
                  <a:pt x="133" y="172"/>
                </a:cubicBezTo>
                <a:cubicBezTo>
                  <a:pt x="133" y="173"/>
                  <a:pt x="131" y="174"/>
                  <a:pt x="131" y="174"/>
                </a:cubicBezTo>
                <a:cubicBezTo>
                  <a:pt x="132" y="173"/>
                  <a:pt x="132" y="172"/>
                  <a:pt x="134" y="172"/>
                </a:cubicBezTo>
                <a:cubicBezTo>
                  <a:pt x="134" y="171"/>
                  <a:pt x="135" y="171"/>
                  <a:pt x="136" y="169"/>
                </a:cubicBezTo>
                <a:cubicBezTo>
                  <a:pt x="135" y="170"/>
                  <a:pt x="135" y="170"/>
                  <a:pt x="134" y="171"/>
                </a:cubicBezTo>
                <a:cubicBezTo>
                  <a:pt x="135" y="170"/>
                  <a:pt x="134" y="170"/>
                  <a:pt x="134" y="170"/>
                </a:cubicBezTo>
                <a:cubicBezTo>
                  <a:pt x="134" y="169"/>
                  <a:pt x="135" y="168"/>
                  <a:pt x="136" y="168"/>
                </a:cubicBezTo>
                <a:cubicBezTo>
                  <a:pt x="135" y="168"/>
                  <a:pt x="135" y="169"/>
                  <a:pt x="135" y="169"/>
                </a:cubicBezTo>
                <a:cubicBezTo>
                  <a:pt x="136" y="169"/>
                  <a:pt x="136" y="169"/>
                  <a:pt x="136" y="168"/>
                </a:cubicBezTo>
                <a:cubicBezTo>
                  <a:pt x="137" y="167"/>
                  <a:pt x="136" y="168"/>
                  <a:pt x="136" y="167"/>
                </a:cubicBezTo>
                <a:cubicBezTo>
                  <a:pt x="139" y="165"/>
                  <a:pt x="142" y="161"/>
                  <a:pt x="144" y="161"/>
                </a:cubicBezTo>
                <a:cubicBezTo>
                  <a:pt x="144" y="161"/>
                  <a:pt x="146" y="159"/>
                  <a:pt x="145" y="159"/>
                </a:cubicBezTo>
                <a:cubicBezTo>
                  <a:pt x="145" y="159"/>
                  <a:pt x="143" y="161"/>
                  <a:pt x="143" y="160"/>
                </a:cubicBezTo>
                <a:cubicBezTo>
                  <a:pt x="145" y="159"/>
                  <a:pt x="148" y="155"/>
                  <a:pt x="148" y="157"/>
                </a:cubicBezTo>
                <a:cubicBezTo>
                  <a:pt x="149" y="157"/>
                  <a:pt x="149" y="157"/>
                  <a:pt x="149" y="156"/>
                </a:cubicBezTo>
                <a:cubicBezTo>
                  <a:pt x="150" y="155"/>
                  <a:pt x="149" y="156"/>
                  <a:pt x="149" y="155"/>
                </a:cubicBezTo>
                <a:cubicBezTo>
                  <a:pt x="153" y="152"/>
                  <a:pt x="159" y="147"/>
                  <a:pt x="161" y="144"/>
                </a:cubicBezTo>
                <a:cubicBezTo>
                  <a:pt x="166" y="141"/>
                  <a:pt x="170" y="137"/>
                  <a:pt x="175" y="134"/>
                </a:cubicBezTo>
                <a:cubicBezTo>
                  <a:pt x="175" y="134"/>
                  <a:pt x="174" y="134"/>
                  <a:pt x="174" y="134"/>
                </a:cubicBezTo>
                <a:cubicBezTo>
                  <a:pt x="178" y="132"/>
                  <a:pt x="183" y="127"/>
                  <a:pt x="187" y="124"/>
                </a:cubicBezTo>
                <a:cubicBezTo>
                  <a:pt x="188" y="124"/>
                  <a:pt x="187" y="124"/>
                  <a:pt x="187" y="123"/>
                </a:cubicBezTo>
                <a:cubicBezTo>
                  <a:pt x="191" y="122"/>
                  <a:pt x="193" y="119"/>
                  <a:pt x="196" y="117"/>
                </a:cubicBezTo>
                <a:cubicBezTo>
                  <a:pt x="196" y="117"/>
                  <a:pt x="196" y="117"/>
                  <a:pt x="196" y="117"/>
                </a:cubicBezTo>
                <a:cubicBezTo>
                  <a:pt x="198" y="116"/>
                  <a:pt x="200" y="115"/>
                  <a:pt x="201" y="114"/>
                </a:cubicBezTo>
                <a:cubicBezTo>
                  <a:pt x="204" y="112"/>
                  <a:pt x="207" y="109"/>
                  <a:pt x="211" y="108"/>
                </a:cubicBezTo>
                <a:cubicBezTo>
                  <a:pt x="210" y="107"/>
                  <a:pt x="213" y="106"/>
                  <a:pt x="213" y="107"/>
                </a:cubicBezTo>
                <a:cubicBezTo>
                  <a:pt x="212" y="107"/>
                  <a:pt x="210" y="108"/>
                  <a:pt x="211" y="108"/>
                </a:cubicBezTo>
                <a:cubicBezTo>
                  <a:pt x="212" y="107"/>
                  <a:pt x="212" y="108"/>
                  <a:pt x="213" y="108"/>
                </a:cubicBezTo>
                <a:cubicBezTo>
                  <a:pt x="215" y="106"/>
                  <a:pt x="214" y="106"/>
                  <a:pt x="214" y="106"/>
                </a:cubicBezTo>
                <a:cubicBezTo>
                  <a:pt x="216" y="104"/>
                  <a:pt x="219" y="102"/>
                  <a:pt x="221" y="101"/>
                </a:cubicBezTo>
                <a:cubicBezTo>
                  <a:pt x="222" y="100"/>
                  <a:pt x="222" y="101"/>
                  <a:pt x="222" y="101"/>
                </a:cubicBezTo>
                <a:cubicBezTo>
                  <a:pt x="228" y="96"/>
                  <a:pt x="237" y="92"/>
                  <a:pt x="242" y="88"/>
                </a:cubicBezTo>
                <a:cubicBezTo>
                  <a:pt x="244" y="88"/>
                  <a:pt x="244" y="88"/>
                  <a:pt x="245" y="87"/>
                </a:cubicBezTo>
                <a:cubicBezTo>
                  <a:pt x="245" y="87"/>
                  <a:pt x="245" y="87"/>
                  <a:pt x="245" y="87"/>
                </a:cubicBezTo>
                <a:cubicBezTo>
                  <a:pt x="256" y="81"/>
                  <a:pt x="266" y="76"/>
                  <a:pt x="277" y="71"/>
                </a:cubicBezTo>
                <a:cubicBezTo>
                  <a:pt x="277" y="71"/>
                  <a:pt x="280" y="70"/>
                  <a:pt x="282" y="69"/>
                </a:cubicBezTo>
                <a:cubicBezTo>
                  <a:pt x="284" y="68"/>
                  <a:pt x="285" y="68"/>
                  <a:pt x="287" y="67"/>
                </a:cubicBezTo>
                <a:cubicBezTo>
                  <a:pt x="288" y="66"/>
                  <a:pt x="296" y="63"/>
                  <a:pt x="299" y="62"/>
                </a:cubicBezTo>
                <a:cubicBezTo>
                  <a:pt x="299" y="62"/>
                  <a:pt x="299" y="62"/>
                  <a:pt x="300" y="62"/>
                </a:cubicBezTo>
                <a:cubicBezTo>
                  <a:pt x="302" y="60"/>
                  <a:pt x="306" y="60"/>
                  <a:pt x="307" y="59"/>
                </a:cubicBezTo>
                <a:cubicBezTo>
                  <a:pt x="307" y="59"/>
                  <a:pt x="308" y="59"/>
                  <a:pt x="308" y="59"/>
                </a:cubicBezTo>
                <a:cubicBezTo>
                  <a:pt x="309" y="59"/>
                  <a:pt x="309" y="59"/>
                  <a:pt x="309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3" y="57"/>
                  <a:pt x="315" y="57"/>
                  <a:pt x="317" y="56"/>
                </a:cubicBezTo>
                <a:cubicBezTo>
                  <a:pt x="317" y="56"/>
                  <a:pt x="317" y="56"/>
                  <a:pt x="317" y="56"/>
                </a:cubicBezTo>
                <a:cubicBezTo>
                  <a:pt x="319" y="55"/>
                  <a:pt x="321" y="55"/>
                  <a:pt x="322" y="54"/>
                </a:cubicBezTo>
                <a:cubicBezTo>
                  <a:pt x="321" y="55"/>
                  <a:pt x="323" y="55"/>
                  <a:pt x="323" y="54"/>
                </a:cubicBezTo>
                <a:cubicBezTo>
                  <a:pt x="325" y="54"/>
                  <a:pt x="322" y="54"/>
                  <a:pt x="324" y="54"/>
                </a:cubicBezTo>
                <a:cubicBezTo>
                  <a:pt x="326" y="54"/>
                  <a:pt x="329" y="53"/>
                  <a:pt x="331" y="52"/>
                </a:cubicBezTo>
                <a:cubicBezTo>
                  <a:pt x="332" y="52"/>
                  <a:pt x="334" y="51"/>
                  <a:pt x="337" y="50"/>
                </a:cubicBezTo>
                <a:cubicBezTo>
                  <a:pt x="339" y="50"/>
                  <a:pt x="342" y="49"/>
                  <a:pt x="343" y="49"/>
                </a:cubicBezTo>
                <a:cubicBezTo>
                  <a:pt x="350" y="48"/>
                  <a:pt x="356" y="45"/>
                  <a:pt x="363" y="45"/>
                </a:cubicBezTo>
                <a:cubicBezTo>
                  <a:pt x="362" y="45"/>
                  <a:pt x="362" y="45"/>
                  <a:pt x="362" y="44"/>
                </a:cubicBezTo>
                <a:cubicBezTo>
                  <a:pt x="363" y="44"/>
                  <a:pt x="362" y="45"/>
                  <a:pt x="363" y="45"/>
                </a:cubicBezTo>
                <a:cubicBezTo>
                  <a:pt x="367" y="43"/>
                  <a:pt x="374" y="43"/>
                  <a:pt x="380" y="42"/>
                </a:cubicBezTo>
                <a:cubicBezTo>
                  <a:pt x="380" y="42"/>
                  <a:pt x="380" y="42"/>
                  <a:pt x="380" y="42"/>
                </a:cubicBezTo>
                <a:cubicBezTo>
                  <a:pt x="384" y="41"/>
                  <a:pt x="387" y="41"/>
                  <a:pt x="391" y="41"/>
                </a:cubicBezTo>
                <a:cubicBezTo>
                  <a:pt x="395" y="40"/>
                  <a:pt x="400" y="39"/>
                  <a:pt x="404" y="40"/>
                </a:cubicBezTo>
                <a:cubicBezTo>
                  <a:pt x="405" y="40"/>
                  <a:pt x="404" y="39"/>
                  <a:pt x="404" y="39"/>
                </a:cubicBezTo>
                <a:cubicBezTo>
                  <a:pt x="406" y="40"/>
                  <a:pt x="407" y="39"/>
                  <a:pt x="408" y="39"/>
                </a:cubicBezTo>
                <a:cubicBezTo>
                  <a:pt x="408" y="39"/>
                  <a:pt x="407" y="39"/>
                  <a:pt x="407" y="39"/>
                </a:cubicBezTo>
                <a:cubicBezTo>
                  <a:pt x="408" y="39"/>
                  <a:pt x="409" y="39"/>
                  <a:pt x="409" y="39"/>
                </a:cubicBezTo>
                <a:cubicBezTo>
                  <a:pt x="417" y="39"/>
                  <a:pt x="425" y="38"/>
                  <a:pt x="433" y="39"/>
                </a:cubicBezTo>
                <a:cubicBezTo>
                  <a:pt x="434" y="39"/>
                  <a:pt x="434" y="39"/>
                  <a:pt x="434" y="38"/>
                </a:cubicBezTo>
                <a:cubicBezTo>
                  <a:pt x="381" y="36"/>
                  <a:pt x="328" y="48"/>
                  <a:pt x="279" y="69"/>
                </a:cubicBezTo>
                <a:cubicBezTo>
                  <a:pt x="230" y="90"/>
                  <a:pt x="185" y="121"/>
                  <a:pt x="145" y="157"/>
                </a:cubicBezTo>
                <a:cubicBezTo>
                  <a:pt x="142" y="160"/>
                  <a:pt x="138" y="164"/>
                  <a:pt x="136" y="165"/>
                </a:cubicBezTo>
                <a:cubicBezTo>
                  <a:pt x="134" y="167"/>
                  <a:pt x="133" y="169"/>
                  <a:pt x="131" y="170"/>
                </a:cubicBezTo>
                <a:cubicBezTo>
                  <a:pt x="131" y="171"/>
                  <a:pt x="130" y="171"/>
                  <a:pt x="130" y="171"/>
                </a:cubicBezTo>
                <a:cubicBezTo>
                  <a:pt x="130" y="172"/>
                  <a:pt x="127" y="174"/>
                  <a:pt x="126" y="175"/>
                </a:cubicBezTo>
                <a:cubicBezTo>
                  <a:pt x="124" y="176"/>
                  <a:pt x="123" y="179"/>
                  <a:pt x="122" y="180"/>
                </a:cubicBezTo>
                <a:cubicBezTo>
                  <a:pt x="122" y="179"/>
                  <a:pt x="123" y="178"/>
                  <a:pt x="124" y="177"/>
                </a:cubicBezTo>
                <a:cubicBezTo>
                  <a:pt x="121" y="178"/>
                  <a:pt x="119" y="183"/>
                  <a:pt x="116" y="185"/>
                </a:cubicBezTo>
                <a:cubicBezTo>
                  <a:pt x="114" y="188"/>
                  <a:pt x="109" y="192"/>
                  <a:pt x="109" y="194"/>
                </a:cubicBezTo>
                <a:cubicBezTo>
                  <a:pt x="108" y="194"/>
                  <a:pt x="108" y="195"/>
                  <a:pt x="107" y="195"/>
                </a:cubicBezTo>
                <a:cubicBezTo>
                  <a:pt x="107" y="196"/>
                  <a:pt x="105" y="199"/>
                  <a:pt x="104" y="198"/>
                </a:cubicBezTo>
                <a:cubicBezTo>
                  <a:pt x="102" y="200"/>
                  <a:pt x="101" y="203"/>
                  <a:pt x="98" y="205"/>
                </a:cubicBezTo>
                <a:cubicBezTo>
                  <a:pt x="98" y="205"/>
                  <a:pt x="99" y="203"/>
                  <a:pt x="98" y="204"/>
                </a:cubicBezTo>
                <a:cubicBezTo>
                  <a:pt x="98" y="204"/>
                  <a:pt x="97" y="206"/>
                  <a:pt x="98" y="205"/>
                </a:cubicBezTo>
                <a:cubicBezTo>
                  <a:pt x="96" y="208"/>
                  <a:pt x="93" y="210"/>
                  <a:pt x="91" y="213"/>
                </a:cubicBezTo>
                <a:cubicBezTo>
                  <a:pt x="91" y="213"/>
                  <a:pt x="90" y="215"/>
                  <a:pt x="90" y="215"/>
                </a:cubicBezTo>
                <a:cubicBezTo>
                  <a:pt x="90" y="216"/>
                  <a:pt x="90" y="215"/>
                  <a:pt x="90" y="215"/>
                </a:cubicBezTo>
                <a:cubicBezTo>
                  <a:pt x="89" y="217"/>
                  <a:pt x="87" y="218"/>
                  <a:pt x="87" y="219"/>
                </a:cubicBezTo>
                <a:cubicBezTo>
                  <a:pt x="86" y="220"/>
                  <a:pt x="85" y="221"/>
                  <a:pt x="85" y="222"/>
                </a:cubicBezTo>
                <a:cubicBezTo>
                  <a:pt x="82" y="223"/>
                  <a:pt x="79" y="229"/>
                  <a:pt x="76" y="232"/>
                </a:cubicBezTo>
                <a:cubicBezTo>
                  <a:pt x="74" y="236"/>
                  <a:pt x="70" y="238"/>
                  <a:pt x="68" y="243"/>
                </a:cubicBezTo>
                <a:cubicBezTo>
                  <a:pt x="67" y="243"/>
                  <a:pt x="68" y="244"/>
                  <a:pt x="67" y="244"/>
                </a:cubicBezTo>
                <a:cubicBezTo>
                  <a:pt x="68" y="242"/>
                  <a:pt x="70" y="239"/>
                  <a:pt x="72" y="236"/>
                </a:cubicBezTo>
                <a:cubicBezTo>
                  <a:pt x="72" y="236"/>
                  <a:pt x="72" y="236"/>
                  <a:pt x="71" y="236"/>
                </a:cubicBezTo>
                <a:cubicBezTo>
                  <a:pt x="71" y="236"/>
                  <a:pt x="70" y="237"/>
                  <a:pt x="70" y="238"/>
                </a:cubicBezTo>
                <a:cubicBezTo>
                  <a:pt x="69" y="239"/>
                  <a:pt x="71" y="236"/>
                  <a:pt x="69" y="238"/>
                </a:cubicBezTo>
                <a:cubicBezTo>
                  <a:pt x="69" y="238"/>
                  <a:pt x="67" y="241"/>
                  <a:pt x="68" y="241"/>
                </a:cubicBezTo>
                <a:cubicBezTo>
                  <a:pt x="67" y="242"/>
                  <a:pt x="67" y="243"/>
                  <a:pt x="66" y="244"/>
                </a:cubicBezTo>
                <a:cubicBezTo>
                  <a:pt x="67" y="243"/>
                  <a:pt x="66" y="244"/>
                  <a:pt x="66" y="245"/>
                </a:cubicBezTo>
                <a:cubicBezTo>
                  <a:pt x="64" y="246"/>
                  <a:pt x="64" y="248"/>
                  <a:pt x="63" y="249"/>
                </a:cubicBezTo>
                <a:cubicBezTo>
                  <a:pt x="63" y="250"/>
                  <a:pt x="63" y="249"/>
                  <a:pt x="63" y="249"/>
                </a:cubicBezTo>
                <a:cubicBezTo>
                  <a:pt x="62" y="251"/>
                  <a:pt x="59" y="254"/>
                  <a:pt x="59" y="255"/>
                </a:cubicBezTo>
                <a:cubicBezTo>
                  <a:pt x="60" y="253"/>
                  <a:pt x="60" y="252"/>
                  <a:pt x="61" y="250"/>
                </a:cubicBezTo>
                <a:cubicBezTo>
                  <a:pt x="60" y="251"/>
                  <a:pt x="61" y="250"/>
                  <a:pt x="59" y="251"/>
                </a:cubicBezTo>
                <a:cubicBezTo>
                  <a:pt x="60" y="251"/>
                  <a:pt x="59" y="252"/>
                  <a:pt x="59" y="253"/>
                </a:cubicBezTo>
                <a:cubicBezTo>
                  <a:pt x="59" y="252"/>
                  <a:pt x="54" y="258"/>
                  <a:pt x="54" y="260"/>
                </a:cubicBezTo>
                <a:cubicBezTo>
                  <a:pt x="53" y="261"/>
                  <a:pt x="54" y="259"/>
                  <a:pt x="53" y="260"/>
                </a:cubicBezTo>
                <a:cubicBezTo>
                  <a:pt x="53" y="260"/>
                  <a:pt x="53" y="260"/>
                  <a:pt x="52" y="261"/>
                </a:cubicBezTo>
                <a:cubicBezTo>
                  <a:pt x="53" y="261"/>
                  <a:pt x="52" y="262"/>
                  <a:pt x="54" y="261"/>
                </a:cubicBezTo>
                <a:cubicBezTo>
                  <a:pt x="53" y="262"/>
                  <a:pt x="52" y="263"/>
                  <a:pt x="52" y="264"/>
                </a:cubicBezTo>
                <a:cubicBezTo>
                  <a:pt x="52" y="264"/>
                  <a:pt x="53" y="262"/>
                  <a:pt x="53" y="262"/>
                </a:cubicBezTo>
                <a:cubicBezTo>
                  <a:pt x="52" y="263"/>
                  <a:pt x="52" y="265"/>
                  <a:pt x="51" y="265"/>
                </a:cubicBezTo>
                <a:cubicBezTo>
                  <a:pt x="51" y="264"/>
                  <a:pt x="52" y="263"/>
                  <a:pt x="52" y="263"/>
                </a:cubicBezTo>
                <a:cubicBezTo>
                  <a:pt x="51" y="264"/>
                  <a:pt x="50" y="265"/>
                  <a:pt x="50" y="266"/>
                </a:cubicBezTo>
                <a:cubicBezTo>
                  <a:pt x="50" y="265"/>
                  <a:pt x="49" y="266"/>
                  <a:pt x="49" y="265"/>
                </a:cubicBezTo>
                <a:cubicBezTo>
                  <a:pt x="49" y="265"/>
                  <a:pt x="50" y="262"/>
                  <a:pt x="49" y="263"/>
                </a:cubicBezTo>
                <a:cubicBezTo>
                  <a:pt x="49" y="264"/>
                  <a:pt x="49" y="265"/>
                  <a:pt x="48" y="265"/>
                </a:cubicBezTo>
                <a:cubicBezTo>
                  <a:pt x="49" y="264"/>
                  <a:pt x="47" y="267"/>
                  <a:pt x="47" y="265"/>
                </a:cubicBezTo>
                <a:cubicBezTo>
                  <a:pt x="47" y="266"/>
                  <a:pt x="46" y="269"/>
                  <a:pt x="47" y="267"/>
                </a:cubicBezTo>
                <a:cubicBezTo>
                  <a:pt x="47" y="266"/>
                  <a:pt x="48" y="267"/>
                  <a:pt x="48" y="267"/>
                </a:cubicBezTo>
                <a:cubicBezTo>
                  <a:pt x="48" y="266"/>
                  <a:pt x="48" y="266"/>
                  <a:pt x="49" y="266"/>
                </a:cubicBezTo>
                <a:cubicBezTo>
                  <a:pt x="48" y="266"/>
                  <a:pt x="49" y="266"/>
                  <a:pt x="49" y="267"/>
                </a:cubicBezTo>
                <a:cubicBezTo>
                  <a:pt x="48" y="268"/>
                  <a:pt x="48" y="267"/>
                  <a:pt x="47" y="268"/>
                </a:cubicBezTo>
                <a:cubicBezTo>
                  <a:pt x="47" y="268"/>
                  <a:pt x="46" y="269"/>
                  <a:pt x="46" y="270"/>
                </a:cubicBezTo>
                <a:cubicBezTo>
                  <a:pt x="47" y="269"/>
                  <a:pt x="47" y="268"/>
                  <a:pt x="47" y="269"/>
                </a:cubicBezTo>
                <a:cubicBezTo>
                  <a:pt x="46" y="270"/>
                  <a:pt x="45" y="273"/>
                  <a:pt x="43" y="274"/>
                </a:cubicBezTo>
                <a:cubicBezTo>
                  <a:pt x="45" y="272"/>
                  <a:pt x="45" y="271"/>
                  <a:pt x="46" y="268"/>
                </a:cubicBezTo>
                <a:cubicBezTo>
                  <a:pt x="46" y="268"/>
                  <a:pt x="46" y="268"/>
                  <a:pt x="46" y="268"/>
                </a:cubicBezTo>
                <a:cubicBezTo>
                  <a:pt x="44" y="271"/>
                  <a:pt x="43" y="273"/>
                  <a:pt x="42" y="276"/>
                </a:cubicBezTo>
                <a:cubicBezTo>
                  <a:pt x="41" y="276"/>
                  <a:pt x="41" y="276"/>
                  <a:pt x="41" y="275"/>
                </a:cubicBezTo>
                <a:cubicBezTo>
                  <a:pt x="41" y="276"/>
                  <a:pt x="41" y="276"/>
                  <a:pt x="41" y="276"/>
                </a:cubicBezTo>
                <a:cubicBezTo>
                  <a:pt x="41" y="277"/>
                  <a:pt x="41" y="276"/>
                  <a:pt x="41" y="277"/>
                </a:cubicBezTo>
                <a:cubicBezTo>
                  <a:pt x="41" y="278"/>
                  <a:pt x="40" y="280"/>
                  <a:pt x="39" y="280"/>
                </a:cubicBezTo>
                <a:cubicBezTo>
                  <a:pt x="38" y="281"/>
                  <a:pt x="37" y="285"/>
                  <a:pt x="36" y="286"/>
                </a:cubicBezTo>
                <a:cubicBezTo>
                  <a:pt x="36" y="285"/>
                  <a:pt x="37" y="283"/>
                  <a:pt x="38" y="280"/>
                </a:cubicBezTo>
                <a:cubicBezTo>
                  <a:pt x="37" y="282"/>
                  <a:pt x="36" y="285"/>
                  <a:pt x="35" y="286"/>
                </a:cubicBezTo>
                <a:cubicBezTo>
                  <a:pt x="36" y="285"/>
                  <a:pt x="35" y="287"/>
                  <a:pt x="35" y="287"/>
                </a:cubicBezTo>
                <a:cubicBezTo>
                  <a:pt x="35" y="287"/>
                  <a:pt x="35" y="288"/>
                  <a:pt x="35" y="288"/>
                </a:cubicBezTo>
                <a:cubicBezTo>
                  <a:pt x="35" y="287"/>
                  <a:pt x="35" y="286"/>
                  <a:pt x="34" y="287"/>
                </a:cubicBezTo>
                <a:cubicBezTo>
                  <a:pt x="34" y="289"/>
                  <a:pt x="33" y="289"/>
                  <a:pt x="32" y="290"/>
                </a:cubicBezTo>
                <a:cubicBezTo>
                  <a:pt x="31" y="294"/>
                  <a:pt x="29" y="295"/>
                  <a:pt x="28" y="298"/>
                </a:cubicBezTo>
                <a:cubicBezTo>
                  <a:pt x="27" y="298"/>
                  <a:pt x="29" y="295"/>
                  <a:pt x="29" y="294"/>
                </a:cubicBezTo>
                <a:cubicBezTo>
                  <a:pt x="27" y="296"/>
                  <a:pt x="27" y="299"/>
                  <a:pt x="25" y="300"/>
                </a:cubicBezTo>
                <a:cubicBezTo>
                  <a:pt x="24" y="302"/>
                  <a:pt x="23" y="304"/>
                  <a:pt x="22" y="306"/>
                </a:cubicBezTo>
                <a:cubicBezTo>
                  <a:pt x="22" y="307"/>
                  <a:pt x="22" y="306"/>
                  <a:pt x="22" y="308"/>
                </a:cubicBezTo>
                <a:cubicBezTo>
                  <a:pt x="22" y="308"/>
                  <a:pt x="21" y="308"/>
                  <a:pt x="21" y="309"/>
                </a:cubicBezTo>
                <a:cubicBezTo>
                  <a:pt x="22" y="308"/>
                  <a:pt x="22" y="308"/>
                  <a:pt x="22" y="309"/>
                </a:cubicBezTo>
                <a:cubicBezTo>
                  <a:pt x="20" y="310"/>
                  <a:pt x="21" y="308"/>
                  <a:pt x="22" y="307"/>
                </a:cubicBezTo>
                <a:cubicBezTo>
                  <a:pt x="21" y="309"/>
                  <a:pt x="22" y="306"/>
                  <a:pt x="21" y="307"/>
                </a:cubicBezTo>
                <a:cubicBezTo>
                  <a:pt x="21" y="308"/>
                  <a:pt x="20" y="310"/>
                  <a:pt x="20" y="309"/>
                </a:cubicBezTo>
                <a:cubicBezTo>
                  <a:pt x="20" y="308"/>
                  <a:pt x="20" y="307"/>
                  <a:pt x="21" y="306"/>
                </a:cubicBezTo>
                <a:cubicBezTo>
                  <a:pt x="21" y="306"/>
                  <a:pt x="21" y="306"/>
                  <a:pt x="21" y="306"/>
                </a:cubicBezTo>
                <a:cubicBezTo>
                  <a:pt x="20" y="306"/>
                  <a:pt x="20" y="308"/>
                  <a:pt x="19" y="308"/>
                </a:cubicBezTo>
                <a:cubicBezTo>
                  <a:pt x="20" y="306"/>
                  <a:pt x="22" y="304"/>
                  <a:pt x="22" y="302"/>
                </a:cubicBezTo>
                <a:cubicBezTo>
                  <a:pt x="22" y="301"/>
                  <a:pt x="22" y="303"/>
                  <a:pt x="22" y="302"/>
                </a:cubicBezTo>
                <a:cubicBezTo>
                  <a:pt x="22" y="301"/>
                  <a:pt x="22" y="300"/>
                  <a:pt x="23" y="300"/>
                </a:cubicBezTo>
                <a:cubicBezTo>
                  <a:pt x="23" y="300"/>
                  <a:pt x="23" y="301"/>
                  <a:pt x="23" y="301"/>
                </a:cubicBezTo>
                <a:cubicBezTo>
                  <a:pt x="24" y="300"/>
                  <a:pt x="25" y="297"/>
                  <a:pt x="24" y="297"/>
                </a:cubicBezTo>
                <a:cubicBezTo>
                  <a:pt x="25" y="297"/>
                  <a:pt x="25" y="296"/>
                  <a:pt x="26" y="295"/>
                </a:cubicBezTo>
                <a:cubicBezTo>
                  <a:pt x="26" y="297"/>
                  <a:pt x="25" y="297"/>
                  <a:pt x="25" y="299"/>
                </a:cubicBezTo>
                <a:cubicBezTo>
                  <a:pt x="26" y="297"/>
                  <a:pt x="26" y="296"/>
                  <a:pt x="27" y="295"/>
                </a:cubicBezTo>
                <a:cubicBezTo>
                  <a:pt x="28" y="295"/>
                  <a:pt x="28" y="294"/>
                  <a:pt x="28" y="294"/>
                </a:cubicBezTo>
                <a:cubicBezTo>
                  <a:pt x="28" y="294"/>
                  <a:pt x="28" y="294"/>
                  <a:pt x="27" y="295"/>
                </a:cubicBezTo>
                <a:cubicBezTo>
                  <a:pt x="27" y="294"/>
                  <a:pt x="27" y="294"/>
                  <a:pt x="27" y="294"/>
                </a:cubicBezTo>
                <a:cubicBezTo>
                  <a:pt x="27" y="293"/>
                  <a:pt x="28" y="292"/>
                  <a:pt x="28" y="291"/>
                </a:cubicBezTo>
                <a:cubicBezTo>
                  <a:pt x="27" y="291"/>
                  <a:pt x="26" y="294"/>
                  <a:pt x="27" y="292"/>
                </a:cubicBezTo>
                <a:cubicBezTo>
                  <a:pt x="28" y="291"/>
                  <a:pt x="29" y="288"/>
                  <a:pt x="30" y="287"/>
                </a:cubicBezTo>
                <a:cubicBezTo>
                  <a:pt x="29" y="288"/>
                  <a:pt x="29" y="289"/>
                  <a:pt x="29" y="290"/>
                </a:cubicBezTo>
                <a:cubicBezTo>
                  <a:pt x="31" y="288"/>
                  <a:pt x="32" y="284"/>
                  <a:pt x="33" y="284"/>
                </a:cubicBezTo>
                <a:cubicBezTo>
                  <a:pt x="33" y="283"/>
                  <a:pt x="33" y="283"/>
                  <a:pt x="32" y="284"/>
                </a:cubicBezTo>
                <a:cubicBezTo>
                  <a:pt x="33" y="282"/>
                  <a:pt x="33" y="281"/>
                  <a:pt x="34" y="280"/>
                </a:cubicBezTo>
                <a:cubicBezTo>
                  <a:pt x="36" y="279"/>
                  <a:pt x="37" y="276"/>
                  <a:pt x="39" y="272"/>
                </a:cubicBezTo>
                <a:cubicBezTo>
                  <a:pt x="39" y="273"/>
                  <a:pt x="38" y="274"/>
                  <a:pt x="38" y="274"/>
                </a:cubicBezTo>
                <a:cubicBezTo>
                  <a:pt x="39" y="273"/>
                  <a:pt x="39" y="272"/>
                  <a:pt x="40" y="271"/>
                </a:cubicBezTo>
                <a:cubicBezTo>
                  <a:pt x="40" y="271"/>
                  <a:pt x="40" y="272"/>
                  <a:pt x="41" y="271"/>
                </a:cubicBezTo>
                <a:cubicBezTo>
                  <a:pt x="41" y="270"/>
                  <a:pt x="41" y="270"/>
                  <a:pt x="41" y="270"/>
                </a:cubicBezTo>
                <a:cubicBezTo>
                  <a:pt x="43" y="268"/>
                  <a:pt x="43" y="265"/>
                  <a:pt x="44" y="264"/>
                </a:cubicBezTo>
                <a:cubicBezTo>
                  <a:pt x="46" y="263"/>
                  <a:pt x="47" y="259"/>
                  <a:pt x="47" y="259"/>
                </a:cubicBezTo>
                <a:cubicBezTo>
                  <a:pt x="46" y="259"/>
                  <a:pt x="46" y="261"/>
                  <a:pt x="45" y="261"/>
                </a:cubicBezTo>
                <a:cubicBezTo>
                  <a:pt x="46" y="260"/>
                  <a:pt x="45" y="261"/>
                  <a:pt x="45" y="260"/>
                </a:cubicBezTo>
                <a:cubicBezTo>
                  <a:pt x="48" y="258"/>
                  <a:pt x="48" y="258"/>
                  <a:pt x="48" y="258"/>
                </a:cubicBezTo>
                <a:cubicBezTo>
                  <a:pt x="47" y="259"/>
                  <a:pt x="47" y="259"/>
                  <a:pt x="47" y="261"/>
                </a:cubicBezTo>
                <a:cubicBezTo>
                  <a:pt x="49" y="258"/>
                  <a:pt x="50" y="255"/>
                  <a:pt x="51" y="254"/>
                </a:cubicBezTo>
                <a:cubicBezTo>
                  <a:pt x="51" y="254"/>
                  <a:pt x="52" y="253"/>
                  <a:pt x="52" y="252"/>
                </a:cubicBezTo>
                <a:cubicBezTo>
                  <a:pt x="52" y="251"/>
                  <a:pt x="54" y="250"/>
                  <a:pt x="55" y="249"/>
                </a:cubicBezTo>
                <a:cubicBezTo>
                  <a:pt x="54" y="248"/>
                  <a:pt x="55" y="247"/>
                  <a:pt x="55" y="246"/>
                </a:cubicBezTo>
                <a:cubicBezTo>
                  <a:pt x="56" y="246"/>
                  <a:pt x="56" y="247"/>
                  <a:pt x="56" y="247"/>
                </a:cubicBezTo>
                <a:cubicBezTo>
                  <a:pt x="57" y="244"/>
                  <a:pt x="58" y="245"/>
                  <a:pt x="59" y="243"/>
                </a:cubicBezTo>
                <a:cubicBezTo>
                  <a:pt x="58" y="244"/>
                  <a:pt x="58" y="243"/>
                  <a:pt x="58" y="243"/>
                </a:cubicBezTo>
                <a:cubicBezTo>
                  <a:pt x="59" y="241"/>
                  <a:pt x="61" y="238"/>
                  <a:pt x="60" y="240"/>
                </a:cubicBezTo>
                <a:cubicBezTo>
                  <a:pt x="61" y="239"/>
                  <a:pt x="63" y="236"/>
                  <a:pt x="65" y="234"/>
                </a:cubicBezTo>
                <a:cubicBezTo>
                  <a:pt x="65" y="232"/>
                  <a:pt x="65" y="232"/>
                  <a:pt x="65" y="232"/>
                </a:cubicBezTo>
                <a:cubicBezTo>
                  <a:pt x="66" y="231"/>
                  <a:pt x="65" y="234"/>
                  <a:pt x="66" y="233"/>
                </a:cubicBezTo>
                <a:cubicBezTo>
                  <a:pt x="67" y="231"/>
                  <a:pt x="67" y="229"/>
                  <a:pt x="69" y="227"/>
                </a:cubicBezTo>
                <a:cubicBezTo>
                  <a:pt x="68" y="227"/>
                  <a:pt x="68" y="228"/>
                  <a:pt x="68" y="229"/>
                </a:cubicBezTo>
                <a:cubicBezTo>
                  <a:pt x="69" y="227"/>
                  <a:pt x="70" y="224"/>
                  <a:pt x="71" y="224"/>
                </a:cubicBezTo>
                <a:cubicBezTo>
                  <a:pt x="71" y="224"/>
                  <a:pt x="69" y="226"/>
                  <a:pt x="70" y="226"/>
                </a:cubicBezTo>
                <a:cubicBezTo>
                  <a:pt x="71" y="225"/>
                  <a:pt x="72" y="224"/>
                  <a:pt x="73" y="222"/>
                </a:cubicBezTo>
                <a:cubicBezTo>
                  <a:pt x="72" y="223"/>
                  <a:pt x="71" y="224"/>
                  <a:pt x="71" y="223"/>
                </a:cubicBezTo>
                <a:cubicBezTo>
                  <a:pt x="72" y="222"/>
                  <a:pt x="73" y="221"/>
                  <a:pt x="73" y="222"/>
                </a:cubicBezTo>
                <a:cubicBezTo>
                  <a:pt x="73" y="221"/>
                  <a:pt x="74" y="220"/>
                  <a:pt x="74" y="219"/>
                </a:cubicBezTo>
                <a:cubicBezTo>
                  <a:pt x="74" y="219"/>
                  <a:pt x="73" y="220"/>
                  <a:pt x="72" y="220"/>
                </a:cubicBezTo>
                <a:cubicBezTo>
                  <a:pt x="72" y="221"/>
                  <a:pt x="72" y="221"/>
                  <a:pt x="71" y="222"/>
                </a:cubicBezTo>
                <a:cubicBezTo>
                  <a:pt x="69" y="223"/>
                  <a:pt x="67" y="228"/>
                  <a:pt x="64" y="231"/>
                </a:cubicBezTo>
                <a:cubicBezTo>
                  <a:pt x="64" y="232"/>
                  <a:pt x="62" y="233"/>
                  <a:pt x="61" y="236"/>
                </a:cubicBezTo>
                <a:cubicBezTo>
                  <a:pt x="59" y="238"/>
                  <a:pt x="57" y="241"/>
                  <a:pt x="55" y="244"/>
                </a:cubicBezTo>
                <a:cubicBezTo>
                  <a:pt x="55" y="244"/>
                  <a:pt x="54" y="244"/>
                  <a:pt x="54" y="244"/>
                </a:cubicBezTo>
                <a:cubicBezTo>
                  <a:pt x="54" y="245"/>
                  <a:pt x="53" y="245"/>
                  <a:pt x="53" y="246"/>
                </a:cubicBezTo>
                <a:cubicBezTo>
                  <a:pt x="52" y="247"/>
                  <a:pt x="52" y="246"/>
                  <a:pt x="51" y="246"/>
                </a:cubicBezTo>
                <a:cubicBezTo>
                  <a:pt x="51" y="247"/>
                  <a:pt x="50" y="248"/>
                  <a:pt x="51" y="249"/>
                </a:cubicBezTo>
                <a:cubicBezTo>
                  <a:pt x="50" y="250"/>
                  <a:pt x="49" y="251"/>
                  <a:pt x="48" y="251"/>
                </a:cubicBezTo>
                <a:cubicBezTo>
                  <a:pt x="48" y="252"/>
                  <a:pt x="48" y="252"/>
                  <a:pt x="48" y="253"/>
                </a:cubicBezTo>
                <a:cubicBezTo>
                  <a:pt x="47" y="252"/>
                  <a:pt x="49" y="250"/>
                  <a:pt x="48" y="251"/>
                </a:cubicBezTo>
                <a:cubicBezTo>
                  <a:pt x="47" y="252"/>
                  <a:pt x="46" y="254"/>
                  <a:pt x="46" y="253"/>
                </a:cubicBezTo>
                <a:cubicBezTo>
                  <a:pt x="45" y="254"/>
                  <a:pt x="45" y="255"/>
                  <a:pt x="45" y="256"/>
                </a:cubicBezTo>
                <a:cubicBezTo>
                  <a:pt x="45" y="255"/>
                  <a:pt x="45" y="256"/>
                  <a:pt x="45" y="257"/>
                </a:cubicBezTo>
                <a:cubicBezTo>
                  <a:pt x="44" y="258"/>
                  <a:pt x="45" y="256"/>
                  <a:pt x="44" y="257"/>
                </a:cubicBezTo>
                <a:cubicBezTo>
                  <a:pt x="43" y="259"/>
                  <a:pt x="42" y="259"/>
                  <a:pt x="41" y="261"/>
                </a:cubicBezTo>
                <a:cubicBezTo>
                  <a:pt x="42" y="260"/>
                  <a:pt x="42" y="259"/>
                  <a:pt x="41" y="259"/>
                </a:cubicBezTo>
                <a:cubicBezTo>
                  <a:pt x="42" y="259"/>
                  <a:pt x="42" y="258"/>
                  <a:pt x="42" y="257"/>
                </a:cubicBezTo>
                <a:cubicBezTo>
                  <a:pt x="43" y="257"/>
                  <a:pt x="43" y="256"/>
                  <a:pt x="44" y="254"/>
                </a:cubicBezTo>
                <a:cubicBezTo>
                  <a:pt x="44" y="255"/>
                  <a:pt x="43" y="257"/>
                  <a:pt x="43" y="256"/>
                </a:cubicBezTo>
                <a:cubicBezTo>
                  <a:pt x="44" y="255"/>
                  <a:pt x="46" y="254"/>
                  <a:pt x="45" y="253"/>
                </a:cubicBezTo>
                <a:cubicBezTo>
                  <a:pt x="47" y="251"/>
                  <a:pt x="48" y="250"/>
                  <a:pt x="50" y="248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47"/>
                  <a:pt x="50" y="246"/>
                  <a:pt x="50" y="246"/>
                </a:cubicBezTo>
                <a:cubicBezTo>
                  <a:pt x="51" y="244"/>
                  <a:pt x="50" y="247"/>
                  <a:pt x="51" y="246"/>
                </a:cubicBezTo>
                <a:cubicBezTo>
                  <a:pt x="52" y="245"/>
                  <a:pt x="52" y="244"/>
                  <a:pt x="52" y="244"/>
                </a:cubicBezTo>
                <a:cubicBezTo>
                  <a:pt x="53" y="243"/>
                  <a:pt x="52" y="244"/>
                  <a:pt x="53" y="243"/>
                </a:cubicBezTo>
                <a:cubicBezTo>
                  <a:pt x="54" y="241"/>
                  <a:pt x="54" y="240"/>
                  <a:pt x="56" y="239"/>
                </a:cubicBezTo>
                <a:cubicBezTo>
                  <a:pt x="56" y="238"/>
                  <a:pt x="56" y="239"/>
                  <a:pt x="56" y="238"/>
                </a:cubicBezTo>
                <a:cubicBezTo>
                  <a:pt x="57" y="237"/>
                  <a:pt x="58" y="236"/>
                  <a:pt x="57" y="237"/>
                </a:cubicBezTo>
                <a:cubicBezTo>
                  <a:pt x="57" y="236"/>
                  <a:pt x="58" y="235"/>
                  <a:pt x="59" y="235"/>
                </a:cubicBezTo>
                <a:cubicBezTo>
                  <a:pt x="60" y="231"/>
                  <a:pt x="63" y="229"/>
                  <a:pt x="64" y="227"/>
                </a:cubicBezTo>
                <a:cubicBezTo>
                  <a:pt x="65" y="226"/>
                  <a:pt x="66" y="224"/>
                  <a:pt x="65" y="224"/>
                </a:cubicBezTo>
                <a:cubicBezTo>
                  <a:pt x="64" y="225"/>
                  <a:pt x="65" y="225"/>
                  <a:pt x="64" y="226"/>
                </a:cubicBezTo>
                <a:cubicBezTo>
                  <a:pt x="63" y="227"/>
                  <a:pt x="64" y="225"/>
                  <a:pt x="63" y="226"/>
                </a:cubicBezTo>
                <a:cubicBezTo>
                  <a:pt x="60" y="230"/>
                  <a:pt x="57" y="234"/>
                  <a:pt x="54" y="238"/>
                </a:cubicBezTo>
                <a:cubicBezTo>
                  <a:pt x="54" y="237"/>
                  <a:pt x="55" y="237"/>
                  <a:pt x="55" y="236"/>
                </a:cubicBezTo>
                <a:cubicBezTo>
                  <a:pt x="55" y="235"/>
                  <a:pt x="54" y="236"/>
                  <a:pt x="55" y="235"/>
                </a:cubicBezTo>
                <a:cubicBezTo>
                  <a:pt x="55" y="235"/>
                  <a:pt x="55" y="235"/>
                  <a:pt x="55" y="235"/>
                </a:cubicBezTo>
                <a:cubicBezTo>
                  <a:pt x="56" y="233"/>
                  <a:pt x="56" y="233"/>
                  <a:pt x="57" y="231"/>
                </a:cubicBezTo>
                <a:cubicBezTo>
                  <a:pt x="56" y="233"/>
                  <a:pt x="57" y="232"/>
                  <a:pt x="57" y="233"/>
                </a:cubicBezTo>
                <a:cubicBezTo>
                  <a:pt x="57" y="233"/>
                  <a:pt x="56" y="234"/>
                  <a:pt x="56" y="234"/>
                </a:cubicBezTo>
                <a:cubicBezTo>
                  <a:pt x="56" y="234"/>
                  <a:pt x="56" y="235"/>
                  <a:pt x="56" y="235"/>
                </a:cubicBezTo>
                <a:cubicBezTo>
                  <a:pt x="56" y="234"/>
                  <a:pt x="57" y="233"/>
                  <a:pt x="58" y="232"/>
                </a:cubicBezTo>
                <a:cubicBezTo>
                  <a:pt x="57" y="232"/>
                  <a:pt x="58" y="230"/>
                  <a:pt x="58" y="230"/>
                </a:cubicBezTo>
                <a:cubicBezTo>
                  <a:pt x="60" y="228"/>
                  <a:pt x="64" y="221"/>
                  <a:pt x="66" y="220"/>
                </a:cubicBezTo>
                <a:cubicBezTo>
                  <a:pt x="66" y="219"/>
                  <a:pt x="65" y="220"/>
                  <a:pt x="66" y="219"/>
                </a:cubicBezTo>
                <a:cubicBezTo>
                  <a:pt x="67" y="218"/>
                  <a:pt x="68" y="218"/>
                  <a:pt x="69" y="216"/>
                </a:cubicBezTo>
                <a:cubicBezTo>
                  <a:pt x="68" y="217"/>
                  <a:pt x="69" y="217"/>
                  <a:pt x="68" y="218"/>
                </a:cubicBezTo>
                <a:cubicBezTo>
                  <a:pt x="68" y="218"/>
                  <a:pt x="68" y="218"/>
                  <a:pt x="67" y="218"/>
                </a:cubicBezTo>
                <a:cubicBezTo>
                  <a:pt x="67" y="219"/>
                  <a:pt x="66" y="220"/>
                  <a:pt x="67" y="220"/>
                </a:cubicBezTo>
                <a:cubicBezTo>
                  <a:pt x="67" y="219"/>
                  <a:pt x="70" y="216"/>
                  <a:pt x="70" y="215"/>
                </a:cubicBezTo>
                <a:cubicBezTo>
                  <a:pt x="71" y="214"/>
                  <a:pt x="71" y="213"/>
                  <a:pt x="72" y="212"/>
                </a:cubicBezTo>
                <a:cubicBezTo>
                  <a:pt x="72" y="213"/>
                  <a:pt x="71" y="214"/>
                  <a:pt x="71" y="214"/>
                </a:cubicBezTo>
                <a:cubicBezTo>
                  <a:pt x="72" y="213"/>
                  <a:pt x="72" y="212"/>
                  <a:pt x="73" y="211"/>
                </a:cubicBezTo>
                <a:cubicBezTo>
                  <a:pt x="72" y="211"/>
                  <a:pt x="76" y="207"/>
                  <a:pt x="76" y="206"/>
                </a:cubicBezTo>
                <a:cubicBezTo>
                  <a:pt x="76" y="206"/>
                  <a:pt x="76" y="207"/>
                  <a:pt x="76" y="207"/>
                </a:cubicBezTo>
                <a:cubicBezTo>
                  <a:pt x="77" y="206"/>
                  <a:pt x="78" y="205"/>
                  <a:pt x="77" y="205"/>
                </a:cubicBezTo>
                <a:cubicBezTo>
                  <a:pt x="79" y="204"/>
                  <a:pt x="78" y="203"/>
                  <a:pt x="79" y="203"/>
                </a:cubicBezTo>
                <a:cubicBezTo>
                  <a:pt x="80" y="202"/>
                  <a:pt x="81" y="201"/>
                  <a:pt x="80" y="201"/>
                </a:cubicBezTo>
                <a:cubicBezTo>
                  <a:pt x="81" y="199"/>
                  <a:pt x="81" y="201"/>
                  <a:pt x="82" y="200"/>
                </a:cubicBezTo>
                <a:cubicBezTo>
                  <a:pt x="81" y="199"/>
                  <a:pt x="82" y="199"/>
                  <a:pt x="83" y="197"/>
                </a:cubicBezTo>
                <a:cubicBezTo>
                  <a:pt x="84" y="197"/>
                  <a:pt x="83" y="198"/>
                  <a:pt x="83" y="198"/>
                </a:cubicBezTo>
                <a:cubicBezTo>
                  <a:pt x="84" y="197"/>
                  <a:pt x="84" y="197"/>
                  <a:pt x="84" y="197"/>
                </a:cubicBezTo>
                <a:cubicBezTo>
                  <a:pt x="84" y="197"/>
                  <a:pt x="84" y="196"/>
                  <a:pt x="85" y="196"/>
                </a:cubicBezTo>
                <a:cubicBezTo>
                  <a:pt x="86" y="196"/>
                  <a:pt x="83" y="197"/>
                  <a:pt x="84" y="197"/>
                </a:cubicBezTo>
                <a:cubicBezTo>
                  <a:pt x="86" y="196"/>
                  <a:pt x="87" y="194"/>
                  <a:pt x="86" y="194"/>
                </a:cubicBezTo>
                <a:cubicBezTo>
                  <a:pt x="87" y="194"/>
                  <a:pt x="89" y="193"/>
                  <a:pt x="88" y="192"/>
                </a:cubicBezTo>
                <a:cubicBezTo>
                  <a:pt x="89" y="191"/>
                  <a:pt x="89" y="192"/>
                  <a:pt x="89" y="191"/>
                </a:cubicBezTo>
                <a:cubicBezTo>
                  <a:pt x="92" y="188"/>
                  <a:pt x="93" y="187"/>
                  <a:pt x="96" y="183"/>
                </a:cubicBezTo>
                <a:cubicBezTo>
                  <a:pt x="97" y="182"/>
                  <a:pt x="96" y="183"/>
                  <a:pt x="97" y="183"/>
                </a:cubicBezTo>
                <a:cubicBezTo>
                  <a:pt x="98" y="181"/>
                  <a:pt x="99" y="179"/>
                  <a:pt x="100" y="179"/>
                </a:cubicBezTo>
                <a:cubicBezTo>
                  <a:pt x="100" y="178"/>
                  <a:pt x="102" y="177"/>
                  <a:pt x="102" y="177"/>
                </a:cubicBezTo>
                <a:cubicBezTo>
                  <a:pt x="102" y="177"/>
                  <a:pt x="102" y="177"/>
                  <a:pt x="102" y="176"/>
                </a:cubicBezTo>
                <a:cubicBezTo>
                  <a:pt x="103" y="176"/>
                  <a:pt x="106" y="171"/>
                  <a:pt x="106" y="172"/>
                </a:cubicBezTo>
                <a:cubicBezTo>
                  <a:pt x="107" y="170"/>
                  <a:pt x="109" y="168"/>
                  <a:pt x="109" y="167"/>
                </a:cubicBezTo>
                <a:cubicBezTo>
                  <a:pt x="111" y="166"/>
                  <a:pt x="115" y="160"/>
                  <a:pt x="115" y="163"/>
                </a:cubicBezTo>
                <a:cubicBezTo>
                  <a:pt x="116" y="162"/>
                  <a:pt x="115" y="161"/>
                  <a:pt x="117" y="160"/>
                </a:cubicBezTo>
                <a:cubicBezTo>
                  <a:pt x="118" y="160"/>
                  <a:pt x="115" y="162"/>
                  <a:pt x="116" y="162"/>
                </a:cubicBezTo>
                <a:cubicBezTo>
                  <a:pt x="117" y="161"/>
                  <a:pt x="119" y="159"/>
                  <a:pt x="119" y="158"/>
                </a:cubicBezTo>
                <a:cubicBezTo>
                  <a:pt x="118" y="159"/>
                  <a:pt x="117" y="160"/>
                  <a:pt x="117" y="160"/>
                </a:cubicBezTo>
                <a:cubicBezTo>
                  <a:pt x="118" y="158"/>
                  <a:pt x="121" y="156"/>
                  <a:pt x="122" y="155"/>
                </a:cubicBezTo>
                <a:cubicBezTo>
                  <a:pt x="123" y="154"/>
                  <a:pt x="121" y="156"/>
                  <a:pt x="122" y="154"/>
                </a:cubicBezTo>
                <a:cubicBezTo>
                  <a:pt x="123" y="154"/>
                  <a:pt x="123" y="153"/>
                  <a:pt x="124" y="152"/>
                </a:cubicBezTo>
                <a:cubicBezTo>
                  <a:pt x="123" y="153"/>
                  <a:pt x="123" y="153"/>
                  <a:pt x="122" y="153"/>
                </a:cubicBezTo>
                <a:cubicBezTo>
                  <a:pt x="122" y="154"/>
                  <a:pt x="121" y="155"/>
                  <a:pt x="120" y="156"/>
                </a:cubicBezTo>
                <a:cubicBezTo>
                  <a:pt x="120" y="154"/>
                  <a:pt x="121" y="154"/>
                  <a:pt x="122" y="153"/>
                </a:cubicBezTo>
                <a:cubicBezTo>
                  <a:pt x="124" y="152"/>
                  <a:pt x="124" y="153"/>
                  <a:pt x="125" y="151"/>
                </a:cubicBezTo>
                <a:cubicBezTo>
                  <a:pt x="126" y="150"/>
                  <a:pt x="125" y="151"/>
                  <a:pt x="125" y="150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50"/>
                  <a:pt x="125" y="151"/>
                  <a:pt x="126" y="151"/>
                </a:cubicBezTo>
                <a:cubicBezTo>
                  <a:pt x="127" y="149"/>
                  <a:pt x="127" y="151"/>
                  <a:pt x="127" y="151"/>
                </a:cubicBezTo>
                <a:cubicBezTo>
                  <a:pt x="128" y="150"/>
                  <a:pt x="128" y="149"/>
                  <a:pt x="129" y="148"/>
                </a:cubicBezTo>
                <a:cubicBezTo>
                  <a:pt x="131" y="147"/>
                  <a:pt x="134" y="144"/>
                  <a:pt x="133" y="143"/>
                </a:cubicBezTo>
                <a:cubicBezTo>
                  <a:pt x="134" y="143"/>
                  <a:pt x="133" y="145"/>
                  <a:pt x="134" y="144"/>
                </a:cubicBezTo>
                <a:cubicBezTo>
                  <a:pt x="134" y="144"/>
                  <a:pt x="135" y="143"/>
                  <a:pt x="135" y="142"/>
                </a:cubicBezTo>
                <a:cubicBezTo>
                  <a:pt x="136" y="141"/>
                  <a:pt x="137" y="140"/>
                  <a:pt x="138" y="139"/>
                </a:cubicBezTo>
                <a:cubicBezTo>
                  <a:pt x="139" y="138"/>
                  <a:pt x="137" y="141"/>
                  <a:pt x="139" y="140"/>
                </a:cubicBezTo>
                <a:cubicBezTo>
                  <a:pt x="140" y="137"/>
                  <a:pt x="140" y="137"/>
                  <a:pt x="140" y="137"/>
                </a:cubicBezTo>
                <a:cubicBezTo>
                  <a:pt x="141" y="138"/>
                  <a:pt x="142" y="136"/>
                  <a:pt x="143" y="136"/>
                </a:cubicBezTo>
                <a:cubicBezTo>
                  <a:pt x="143" y="135"/>
                  <a:pt x="143" y="135"/>
                  <a:pt x="144" y="135"/>
                </a:cubicBezTo>
                <a:cubicBezTo>
                  <a:pt x="145" y="134"/>
                  <a:pt x="148" y="132"/>
                  <a:pt x="148" y="130"/>
                </a:cubicBezTo>
                <a:cubicBezTo>
                  <a:pt x="148" y="130"/>
                  <a:pt x="151" y="128"/>
                  <a:pt x="150" y="128"/>
                </a:cubicBezTo>
                <a:cubicBezTo>
                  <a:pt x="152" y="128"/>
                  <a:pt x="153" y="125"/>
                  <a:pt x="155" y="125"/>
                </a:cubicBezTo>
                <a:cubicBezTo>
                  <a:pt x="155" y="124"/>
                  <a:pt x="155" y="124"/>
                  <a:pt x="156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56" y="123"/>
                  <a:pt x="156" y="122"/>
                  <a:pt x="158" y="121"/>
                </a:cubicBezTo>
                <a:cubicBezTo>
                  <a:pt x="157" y="122"/>
                  <a:pt x="155" y="123"/>
                  <a:pt x="156" y="123"/>
                </a:cubicBezTo>
                <a:cubicBezTo>
                  <a:pt x="158" y="121"/>
                  <a:pt x="161" y="121"/>
                  <a:pt x="163" y="119"/>
                </a:cubicBezTo>
                <a:cubicBezTo>
                  <a:pt x="163" y="118"/>
                  <a:pt x="164" y="117"/>
                  <a:pt x="163" y="117"/>
                </a:cubicBezTo>
                <a:cubicBezTo>
                  <a:pt x="161" y="118"/>
                  <a:pt x="163" y="119"/>
                  <a:pt x="161" y="120"/>
                </a:cubicBezTo>
                <a:cubicBezTo>
                  <a:pt x="162" y="118"/>
                  <a:pt x="160" y="119"/>
                  <a:pt x="161" y="118"/>
                </a:cubicBezTo>
                <a:cubicBezTo>
                  <a:pt x="161" y="118"/>
                  <a:pt x="163" y="117"/>
                  <a:pt x="164" y="116"/>
                </a:cubicBezTo>
                <a:cubicBezTo>
                  <a:pt x="164" y="117"/>
                  <a:pt x="163" y="118"/>
                  <a:pt x="165" y="117"/>
                </a:cubicBezTo>
                <a:cubicBezTo>
                  <a:pt x="165" y="116"/>
                  <a:pt x="164" y="116"/>
                  <a:pt x="166" y="116"/>
                </a:cubicBezTo>
                <a:cubicBezTo>
                  <a:pt x="166" y="116"/>
                  <a:pt x="165" y="116"/>
                  <a:pt x="166" y="116"/>
                </a:cubicBezTo>
                <a:cubicBezTo>
                  <a:pt x="167" y="115"/>
                  <a:pt x="168" y="114"/>
                  <a:pt x="169" y="113"/>
                </a:cubicBezTo>
                <a:cubicBezTo>
                  <a:pt x="170" y="113"/>
                  <a:pt x="173" y="110"/>
                  <a:pt x="175" y="109"/>
                </a:cubicBezTo>
                <a:cubicBezTo>
                  <a:pt x="175" y="109"/>
                  <a:pt x="175" y="108"/>
                  <a:pt x="175" y="108"/>
                </a:cubicBezTo>
                <a:cubicBezTo>
                  <a:pt x="176" y="108"/>
                  <a:pt x="177" y="108"/>
                  <a:pt x="177" y="107"/>
                </a:cubicBezTo>
                <a:cubicBezTo>
                  <a:pt x="179" y="107"/>
                  <a:pt x="180" y="105"/>
                  <a:pt x="181" y="104"/>
                </a:cubicBezTo>
                <a:cubicBezTo>
                  <a:pt x="181" y="104"/>
                  <a:pt x="183" y="103"/>
                  <a:pt x="183" y="103"/>
                </a:cubicBezTo>
                <a:cubicBezTo>
                  <a:pt x="182" y="104"/>
                  <a:pt x="181" y="105"/>
                  <a:pt x="181" y="105"/>
                </a:cubicBezTo>
                <a:cubicBezTo>
                  <a:pt x="182" y="106"/>
                  <a:pt x="184" y="104"/>
                  <a:pt x="186" y="102"/>
                </a:cubicBezTo>
                <a:cubicBezTo>
                  <a:pt x="185" y="103"/>
                  <a:pt x="184" y="103"/>
                  <a:pt x="183" y="104"/>
                </a:cubicBezTo>
                <a:cubicBezTo>
                  <a:pt x="185" y="101"/>
                  <a:pt x="188" y="100"/>
                  <a:pt x="190" y="98"/>
                </a:cubicBezTo>
                <a:cubicBezTo>
                  <a:pt x="190" y="97"/>
                  <a:pt x="190" y="97"/>
                  <a:pt x="189" y="98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2" y="96"/>
                  <a:pt x="191" y="97"/>
                  <a:pt x="192" y="96"/>
                </a:cubicBezTo>
                <a:cubicBezTo>
                  <a:pt x="194" y="95"/>
                  <a:pt x="194" y="95"/>
                  <a:pt x="195" y="94"/>
                </a:cubicBezTo>
                <a:cubicBezTo>
                  <a:pt x="196" y="93"/>
                  <a:pt x="193" y="94"/>
                  <a:pt x="193" y="95"/>
                </a:cubicBezTo>
                <a:cubicBezTo>
                  <a:pt x="193" y="94"/>
                  <a:pt x="195" y="94"/>
                  <a:pt x="195" y="93"/>
                </a:cubicBezTo>
                <a:cubicBezTo>
                  <a:pt x="197" y="92"/>
                  <a:pt x="195" y="94"/>
                  <a:pt x="197" y="93"/>
                </a:cubicBezTo>
                <a:cubicBezTo>
                  <a:pt x="198" y="92"/>
                  <a:pt x="203" y="90"/>
                  <a:pt x="202" y="89"/>
                </a:cubicBezTo>
                <a:cubicBezTo>
                  <a:pt x="201" y="90"/>
                  <a:pt x="199" y="91"/>
                  <a:pt x="198" y="92"/>
                </a:cubicBezTo>
                <a:cubicBezTo>
                  <a:pt x="198" y="91"/>
                  <a:pt x="200" y="90"/>
                  <a:pt x="199" y="90"/>
                </a:cubicBezTo>
                <a:cubicBezTo>
                  <a:pt x="201" y="89"/>
                  <a:pt x="205" y="86"/>
                  <a:pt x="206" y="86"/>
                </a:cubicBezTo>
                <a:cubicBezTo>
                  <a:pt x="206" y="86"/>
                  <a:pt x="205" y="86"/>
                  <a:pt x="205" y="87"/>
                </a:cubicBezTo>
                <a:cubicBezTo>
                  <a:pt x="206" y="86"/>
                  <a:pt x="207" y="85"/>
                  <a:pt x="206" y="87"/>
                </a:cubicBezTo>
                <a:cubicBezTo>
                  <a:pt x="205" y="88"/>
                  <a:pt x="206" y="86"/>
                  <a:pt x="205" y="87"/>
                </a:cubicBezTo>
                <a:cubicBezTo>
                  <a:pt x="203" y="89"/>
                  <a:pt x="205" y="87"/>
                  <a:pt x="205" y="88"/>
                </a:cubicBezTo>
                <a:cubicBezTo>
                  <a:pt x="203" y="89"/>
                  <a:pt x="204" y="89"/>
                  <a:pt x="202" y="90"/>
                </a:cubicBezTo>
                <a:cubicBezTo>
                  <a:pt x="203" y="90"/>
                  <a:pt x="204" y="89"/>
                  <a:pt x="205" y="89"/>
                </a:cubicBezTo>
                <a:cubicBezTo>
                  <a:pt x="205" y="88"/>
                  <a:pt x="206" y="87"/>
                  <a:pt x="207" y="87"/>
                </a:cubicBezTo>
                <a:cubicBezTo>
                  <a:pt x="207" y="87"/>
                  <a:pt x="206" y="88"/>
                  <a:pt x="207" y="88"/>
                </a:cubicBezTo>
                <a:cubicBezTo>
                  <a:pt x="208" y="87"/>
                  <a:pt x="209" y="86"/>
                  <a:pt x="208" y="86"/>
                </a:cubicBezTo>
                <a:cubicBezTo>
                  <a:pt x="207" y="87"/>
                  <a:pt x="207" y="86"/>
                  <a:pt x="206" y="87"/>
                </a:cubicBezTo>
                <a:cubicBezTo>
                  <a:pt x="207" y="86"/>
                  <a:pt x="208" y="86"/>
                  <a:pt x="209" y="85"/>
                </a:cubicBezTo>
                <a:cubicBezTo>
                  <a:pt x="209" y="84"/>
                  <a:pt x="210" y="84"/>
                  <a:pt x="210" y="84"/>
                </a:cubicBezTo>
                <a:cubicBezTo>
                  <a:pt x="209" y="85"/>
                  <a:pt x="208" y="85"/>
                  <a:pt x="207" y="85"/>
                </a:cubicBezTo>
                <a:cubicBezTo>
                  <a:pt x="207" y="84"/>
                  <a:pt x="208" y="85"/>
                  <a:pt x="209" y="84"/>
                </a:cubicBezTo>
                <a:cubicBezTo>
                  <a:pt x="207" y="84"/>
                  <a:pt x="206" y="85"/>
                  <a:pt x="205" y="86"/>
                </a:cubicBezTo>
                <a:cubicBezTo>
                  <a:pt x="205" y="86"/>
                  <a:pt x="205" y="85"/>
                  <a:pt x="205" y="85"/>
                </a:cubicBezTo>
                <a:cubicBezTo>
                  <a:pt x="204" y="86"/>
                  <a:pt x="203" y="87"/>
                  <a:pt x="204" y="87"/>
                </a:cubicBezTo>
                <a:cubicBezTo>
                  <a:pt x="202" y="88"/>
                  <a:pt x="201" y="88"/>
                  <a:pt x="200" y="89"/>
                </a:cubicBezTo>
                <a:cubicBezTo>
                  <a:pt x="201" y="89"/>
                  <a:pt x="199" y="90"/>
                  <a:pt x="199" y="90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198" y="90"/>
                  <a:pt x="197" y="91"/>
                  <a:pt x="197" y="92"/>
                </a:cubicBezTo>
                <a:cubicBezTo>
                  <a:pt x="195" y="92"/>
                  <a:pt x="194" y="93"/>
                  <a:pt x="193" y="94"/>
                </a:cubicBezTo>
                <a:cubicBezTo>
                  <a:pt x="193" y="94"/>
                  <a:pt x="192" y="94"/>
                  <a:pt x="192" y="94"/>
                </a:cubicBezTo>
                <a:cubicBezTo>
                  <a:pt x="190" y="96"/>
                  <a:pt x="186" y="97"/>
                  <a:pt x="185" y="99"/>
                </a:cubicBezTo>
                <a:cubicBezTo>
                  <a:pt x="184" y="99"/>
                  <a:pt x="183" y="100"/>
                  <a:pt x="183" y="101"/>
                </a:cubicBezTo>
                <a:cubicBezTo>
                  <a:pt x="182" y="102"/>
                  <a:pt x="182" y="101"/>
                  <a:pt x="181" y="101"/>
                </a:cubicBezTo>
                <a:cubicBezTo>
                  <a:pt x="181" y="103"/>
                  <a:pt x="177" y="104"/>
                  <a:pt x="175" y="105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4" y="107"/>
                  <a:pt x="174" y="107"/>
                  <a:pt x="172" y="109"/>
                </a:cubicBezTo>
                <a:cubicBezTo>
                  <a:pt x="172" y="108"/>
                  <a:pt x="173" y="107"/>
                  <a:pt x="172" y="107"/>
                </a:cubicBezTo>
                <a:cubicBezTo>
                  <a:pt x="171" y="110"/>
                  <a:pt x="166" y="113"/>
                  <a:pt x="164" y="115"/>
                </a:cubicBezTo>
                <a:cubicBezTo>
                  <a:pt x="164" y="115"/>
                  <a:pt x="164" y="115"/>
                  <a:pt x="164" y="116"/>
                </a:cubicBezTo>
                <a:cubicBezTo>
                  <a:pt x="163" y="116"/>
                  <a:pt x="162" y="117"/>
                  <a:pt x="161" y="118"/>
                </a:cubicBezTo>
                <a:cubicBezTo>
                  <a:pt x="161" y="117"/>
                  <a:pt x="162" y="116"/>
                  <a:pt x="161" y="116"/>
                </a:cubicBezTo>
                <a:cubicBezTo>
                  <a:pt x="156" y="120"/>
                  <a:pt x="151" y="126"/>
                  <a:pt x="147" y="128"/>
                </a:cubicBezTo>
                <a:cubicBezTo>
                  <a:pt x="147" y="128"/>
                  <a:pt x="148" y="127"/>
                  <a:pt x="148" y="126"/>
                </a:cubicBezTo>
                <a:cubicBezTo>
                  <a:pt x="147" y="127"/>
                  <a:pt x="148" y="126"/>
                  <a:pt x="147" y="127"/>
                </a:cubicBezTo>
                <a:cubicBezTo>
                  <a:pt x="146" y="129"/>
                  <a:pt x="145" y="128"/>
                  <a:pt x="144" y="129"/>
                </a:cubicBezTo>
                <a:cubicBezTo>
                  <a:pt x="143" y="130"/>
                  <a:pt x="144" y="130"/>
                  <a:pt x="143" y="131"/>
                </a:cubicBezTo>
                <a:cubicBezTo>
                  <a:pt x="142" y="131"/>
                  <a:pt x="142" y="131"/>
                  <a:pt x="141" y="132"/>
                </a:cubicBezTo>
                <a:cubicBezTo>
                  <a:pt x="140" y="133"/>
                  <a:pt x="141" y="132"/>
                  <a:pt x="141" y="133"/>
                </a:cubicBezTo>
                <a:cubicBezTo>
                  <a:pt x="140" y="133"/>
                  <a:pt x="138" y="136"/>
                  <a:pt x="138" y="135"/>
                </a:cubicBezTo>
                <a:cubicBezTo>
                  <a:pt x="138" y="135"/>
                  <a:pt x="139" y="134"/>
                  <a:pt x="139" y="134"/>
                </a:cubicBezTo>
                <a:cubicBezTo>
                  <a:pt x="137" y="135"/>
                  <a:pt x="139" y="134"/>
                  <a:pt x="137" y="134"/>
                </a:cubicBezTo>
                <a:cubicBezTo>
                  <a:pt x="136" y="135"/>
                  <a:pt x="137" y="135"/>
                  <a:pt x="137" y="135"/>
                </a:cubicBezTo>
                <a:cubicBezTo>
                  <a:pt x="136" y="137"/>
                  <a:pt x="133" y="139"/>
                  <a:pt x="131" y="140"/>
                </a:cubicBezTo>
                <a:cubicBezTo>
                  <a:pt x="131" y="141"/>
                  <a:pt x="130" y="142"/>
                  <a:pt x="130" y="143"/>
                </a:cubicBezTo>
                <a:cubicBezTo>
                  <a:pt x="128" y="144"/>
                  <a:pt x="130" y="142"/>
                  <a:pt x="129" y="143"/>
                </a:cubicBezTo>
                <a:cubicBezTo>
                  <a:pt x="128" y="144"/>
                  <a:pt x="127" y="145"/>
                  <a:pt x="126" y="146"/>
                </a:cubicBezTo>
                <a:cubicBezTo>
                  <a:pt x="127" y="146"/>
                  <a:pt x="127" y="145"/>
                  <a:pt x="127" y="146"/>
                </a:cubicBezTo>
                <a:cubicBezTo>
                  <a:pt x="126" y="146"/>
                  <a:pt x="126" y="148"/>
                  <a:pt x="126" y="147"/>
                </a:cubicBezTo>
                <a:cubicBezTo>
                  <a:pt x="125" y="148"/>
                  <a:pt x="125" y="149"/>
                  <a:pt x="124" y="150"/>
                </a:cubicBezTo>
                <a:cubicBezTo>
                  <a:pt x="124" y="149"/>
                  <a:pt x="125" y="149"/>
                  <a:pt x="125" y="148"/>
                </a:cubicBezTo>
                <a:cubicBezTo>
                  <a:pt x="124" y="149"/>
                  <a:pt x="125" y="148"/>
                  <a:pt x="125" y="147"/>
                </a:cubicBezTo>
                <a:cubicBezTo>
                  <a:pt x="124" y="148"/>
                  <a:pt x="123" y="149"/>
                  <a:pt x="122" y="149"/>
                </a:cubicBezTo>
                <a:cubicBezTo>
                  <a:pt x="123" y="149"/>
                  <a:pt x="124" y="147"/>
                  <a:pt x="123" y="148"/>
                </a:cubicBezTo>
                <a:cubicBezTo>
                  <a:pt x="121" y="149"/>
                  <a:pt x="120" y="152"/>
                  <a:pt x="119" y="153"/>
                </a:cubicBezTo>
                <a:cubicBezTo>
                  <a:pt x="119" y="152"/>
                  <a:pt x="120" y="151"/>
                  <a:pt x="119" y="152"/>
                </a:cubicBezTo>
                <a:cubicBezTo>
                  <a:pt x="118" y="153"/>
                  <a:pt x="117" y="156"/>
                  <a:pt x="115" y="156"/>
                </a:cubicBezTo>
                <a:cubicBezTo>
                  <a:pt x="116" y="156"/>
                  <a:pt x="117" y="155"/>
                  <a:pt x="116" y="155"/>
                </a:cubicBezTo>
                <a:cubicBezTo>
                  <a:pt x="115" y="156"/>
                  <a:pt x="114" y="157"/>
                  <a:pt x="113" y="159"/>
                </a:cubicBezTo>
                <a:cubicBezTo>
                  <a:pt x="112" y="159"/>
                  <a:pt x="112" y="159"/>
                  <a:pt x="111" y="159"/>
                </a:cubicBezTo>
                <a:cubicBezTo>
                  <a:pt x="111" y="160"/>
                  <a:pt x="111" y="160"/>
                  <a:pt x="110" y="161"/>
                </a:cubicBezTo>
                <a:cubicBezTo>
                  <a:pt x="110" y="161"/>
                  <a:pt x="110" y="162"/>
                  <a:pt x="109" y="162"/>
                </a:cubicBezTo>
                <a:cubicBezTo>
                  <a:pt x="109" y="162"/>
                  <a:pt x="109" y="162"/>
                  <a:pt x="109" y="162"/>
                </a:cubicBezTo>
                <a:cubicBezTo>
                  <a:pt x="106" y="164"/>
                  <a:pt x="105" y="167"/>
                  <a:pt x="103" y="169"/>
                </a:cubicBezTo>
                <a:cubicBezTo>
                  <a:pt x="103" y="169"/>
                  <a:pt x="103" y="168"/>
                  <a:pt x="102" y="168"/>
                </a:cubicBezTo>
                <a:cubicBezTo>
                  <a:pt x="102" y="169"/>
                  <a:pt x="101" y="170"/>
                  <a:pt x="100" y="171"/>
                </a:cubicBezTo>
                <a:cubicBezTo>
                  <a:pt x="101" y="170"/>
                  <a:pt x="102" y="168"/>
                  <a:pt x="102" y="169"/>
                </a:cubicBezTo>
                <a:cubicBezTo>
                  <a:pt x="101" y="171"/>
                  <a:pt x="100" y="171"/>
                  <a:pt x="98" y="172"/>
                </a:cubicBezTo>
                <a:cubicBezTo>
                  <a:pt x="97" y="174"/>
                  <a:pt x="99" y="172"/>
                  <a:pt x="99" y="173"/>
                </a:cubicBezTo>
                <a:cubicBezTo>
                  <a:pt x="96" y="175"/>
                  <a:pt x="94" y="179"/>
                  <a:pt x="92" y="181"/>
                </a:cubicBezTo>
                <a:cubicBezTo>
                  <a:pt x="92" y="180"/>
                  <a:pt x="93" y="180"/>
                  <a:pt x="93" y="179"/>
                </a:cubicBezTo>
                <a:cubicBezTo>
                  <a:pt x="92" y="180"/>
                  <a:pt x="93" y="179"/>
                  <a:pt x="92" y="180"/>
                </a:cubicBezTo>
                <a:cubicBezTo>
                  <a:pt x="90" y="183"/>
                  <a:pt x="87" y="186"/>
                  <a:pt x="84" y="189"/>
                </a:cubicBezTo>
                <a:cubicBezTo>
                  <a:pt x="85" y="188"/>
                  <a:pt x="85" y="188"/>
                  <a:pt x="84" y="188"/>
                </a:cubicBezTo>
                <a:cubicBezTo>
                  <a:pt x="83" y="190"/>
                  <a:pt x="83" y="191"/>
                  <a:pt x="82" y="192"/>
                </a:cubicBezTo>
                <a:cubicBezTo>
                  <a:pt x="82" y="191"/>
                  <a:pt x="82" y="191"/>
                  <a:pt x="82" y="191"/>
                </a:cubicBezTo>
                <a:cubicBezTo>
                  <a:pt x="80" y="194"/>
                  <a:pt x="78" y="196"/>
                  <a:pt x="76" y="199"/>
                </a:cubicBezTo>
                <a:cubicBezTo>
                  <a:pt x="76" y="198"/>
                  <a:pt x="76" y="198"/>
                  <a:pt x="76" y="198"/>
                </a:cubicBezTo>
                <a:cubicBezTo>
                  <a:pt x="73" y="202"/>
                  <a:pt x="73" y="202"/>
                  <a:pt x="71" y="205"/>
                </a:cubicBezTo>
                <a:cubicBezTo>
                  <a:pt x="71" y="204"/>
                  <a:pt x="71" y="203"/>
                  <a:pt x="70" y="204"/>
                </a:cubicBezTo>
                <a:cubicBezTo>
                  <a:pt x="70" y="205"/>
                  <a:pt x="69" y="204"/>
                  <a:pt x="69" y="206"/>
                </a:cubicBezTo>
                <a:cubicBezTo>
                  <a:pt x="68" y="207"/>
                  <a:pt x="68" y="207"/>
                  <a:pt x="68" y="207"/>
                </a:cubicBezTo>
                <a:cubicBezTo>
                  <a:pt x="68" y="208"/>
                  <a:pt x="67" y="208"/>
                  <a:pt x="67" y="209"/>
                </a:cubicBezTo>
                <a:cubicBezTo>
                  <a:pt x="67" y="209"/>
                  <a:pt x="68" y="208"/>
                  <a:pt x="68" y="209"/>
                </a:cubicBezTo>
                <a:cubicBezTo>
                  <a:pt x="66" y="211"/>
                  <a:pt x="67" y="210"/>
                  <a:pt x="65" y="212"/>
                </a:cubicBezTo>
                <a:cubicBezTo>
                  <a:pt x="65" y="212"/>
                  <a:pt x="66" y="210"/>
                  <a:pt x="66" y="212"/>
                </a:cubicBezTo>
                <a:cubicBezTo>
                  <a:pt x="63" y="213"/>
                  <a:pt x="60" y="218"/>
                  <a:pt x="61" y="216"/>
                </a:cubicBezTo>
                <a:cubicBezTo>
                  <a:pt x="59" y="217"/>
                  <a:pt x="59" y="219"/>
                  <a:pt x="58" y="220"/>
                </a:cubicBezTo>
                <a:cubicBezTo>
                  <a:pt x="58" y="220"/>
                  <a:pt x="58" y="219"/>
                  <a:pt x="58" y="219"/>
                </a:cubicBezTo>
                <a:cubicBezTo>
                  <a:pt x="57" y="221"/>
                  <a:pt x="56" y="220"/>
                  <a:pt x="55" y="222"/>
                </a:cubicBezTo>
                <a:cubicBezTo>
                  <a:pt x="55" y="223"/>
                  <a:pt x="56" y="222"/>
                  <a:pt x="56" y="223"/>
                </a:cubicBezTo>
                <a:cubicBezTo>
                  <a:pt x="55" y="223"/>
                  <a:pt x="53" y="226"/>
                  <a:pt x="53" y="227"/>
                </a:cubicBezTo>
                <a:cubicBezTo>
                  <a:pt x="47" y="235"/>
                  <a:pt x="41" y="244"/>
                  <a:pt x="35" y="252"/>
                </a:cubicBezTo>
                <a:cubicBezTo>
                  <a:pt x="35" y="251"/>
                  <a:pt x="36" y="250"/>
                  <a:pt x="36" y="249"/>
                </a:cubicBezTo>
                <a:cubicBezTo>
                  <a:pt x="36" y="249"/>
                  <a:pt x="37" y="248"/>
                  <a:pt x="36" y="248"/>
                </a:cubicBezTo>
                <a:cubicBezTo>
                  <a:pt x="36" y="249"/>
                  <a:pt x="36" y="249"/>
                  <a:pt x="36" y="250"/>
                </a:cubicBezTo>
                <a:cubicBezTo>
                  <a:pt x="35" y="250"/>
                  <a:pt x="36" y="250"/>
                  <a:pt x="35" y="251"/>
                </a:cubicBezTo>
                <a:cubicBezTo>
                  <a:pt x="34" y="252"/>
                  <a:pt x="35" y="251"/>
                  <a:pt x="34" y="251"/>
                </a:cubicBezTo>
                <a:cubicBezTo>
                  <a:pt x="34" y="251"/>
                  <a:pt x="34" y="252"/>
                  <a:pt x="33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35" y="252"/>
                  <a:pt x="35" y="252"/>
                  <a:pt x="36" y="252"/>
                </a:cubicBezTo>
                <a:cubicBezTo>
                  <a:pt x="35" y="253"/>
                  <a:pt x="35" y="254"/>
                  <a:pt x="34" y="254"/>
                </a:cubicBezTo>
                <a:cubicBezTo>
                  <a:pt x="34" y="254"/>
                  <a:pt x="35" y="252"/>
                  <a:pt x="34" y="253"/>
                </a:cubicBezTo>
                <a:cubicBezTo>
                  <a:pt x="33" y="256"/>
                  <a:pt x="30" y="257"/>
                  <a:pt x="30" y="260"/>
                </a:cubicBezTo>
                <a:cubicBezTo>
                  <a:pt x="29" y="260"/>
                  <a:pt x="29" y="260"/>
                  <a:pt x="29" y="261"/>
                </a:cubicBezTo>
                <a:cubicBezTo>
                  <a:pt x="28" y="261"/>
                  <a:pt x="28" y="262"/>
                  <a:pt x="27" y="263"/>
                </a:cubicBezTo>
                <a:cubicBezTo>
                  <a:pt x="28" y="262"/>
                  <a:pt x="28" y="261"/>
                  <a:pt x="29" y="259"/>
                </a:cubicBezTo>
                <a:cubicBezTo>
                  <a:pt x="27" y="261"/>
                  <a:pt x="26" y="263"/>
                  <a:pt x="25" y="265"/>
                </a:cubicBezTo>
                <a:cubicBezTo>
                  <a:pt x="25" y="264"/>
                  <a:pt x="24" y="267"/>
                  <a:pt x="23" y="267"/>
                </a:cubicBezTo>
                <a:cubicBezTo>
                  <a:pt x="23" y="267"/>
                  <a:pt x="24" y="264"/>
                  <a:pt x="23" y="265"/>
                </a:cubicBezTo>
                <a:cubicBezTo>
                  <a:pt x="23" y="266"/>
                  <a:pt x="22" y="267"/>
                  <a:pt x="21" y="269"/>
                </a:cubicBezTo>
                <a:cubicBezTo>
                  <a:pt x="21" y="270"/>
                  <a:pt x="21" y="270"/>
                  <a:pt x="21" y="271"/>
                </a:cubicBezTo>
                <a:cubicBezTo>
                  <a:pt x="20" y="271"/>
                  <a:pt x="20" y="271"/>
                  <a:pt x="19" y="272"/>
                </a:cubicBezTo>
                <a:cubicBezTo>
                  <a:pt x="19" y="271"/>
                  <a:pt x="19" y="272"/>
                  <a:pt x="19" y="271"/>
                </a:cubicBezTo>
                <a:cubicBezTo>
                  <a:pt x="19" y="270"/>
                  <a:pt x="20" y="269"/>
                  <a:pt x="20" y="268"/>
                </a:cubicBezTo>
                <a:cubicBezTo>
                  <a:pt x="22" y="266"/>
                  <a:pt x="23" y="263"/>
                  <a:pt x="26" y="260"/>
                </a:cubicBezTo>
                <a:cubicBezTo>
                  <a:pt x="26" y="258"/>
                  <a:pt x="28" y="257"/>
                  <a:pt x="29" y="255"/>
                </a:cubicBezTo>
                <a:cubicBezTo>
                  <a:pt x="28" y="255"/>
                  <a:pt x="28" y="255"/>
                  <a:pt x="28" y="255"/>
                </a:cubicBezTo>
                <a:cubicBezTo>
                  <a:pt x="29" y="254"/>
                  <a:pt x="29" y="253"/>
                  <a:pt x="30" y="253"/>
                </a:cubicBezTo>
                <a:cubicBezTo>
                  <a:pt x="30" y="253"/>
                  <a:pt x="30" y="254"/>
                  <a:pt x="31" y="253"/>
                </a:cubicBezTo>
                <a:cubicBezTo>
                  <a:pt x="31" y="253"/>
                  <a:pt x="31" y="253"/>
                  <a:pt x="31" y="252"/>
                </a:cubicBezTo>
                <a:cubicBezTo>
                  <a:pt x="32" y="250"/>
                  <a:pt x="31" y="252"/>
                  <a:pt x="31" y="250"/>
                </a:cubicBezTo>
                <a:cubicBezTo>
                  <a:pt x="32" y="249"/>
                  <a:pt x="32" y="249"/>
                  <a:pt x="33" y="247"/>
                </a:cubicBezTo>
                <a:cubicBezTo>
                  <a:pt x="33" y="247"/>
                  <a:pt x="33" y="247"/>
                  <a:pt x="34" y="247"/>
                </a:cubicBezTo>
                <a:cubicBezTo>
                  <a:pt x="34" y="246"/>
                  <a:pt x="34" y="245"/>
                  <a:pt x="35" y="244"/>
                </a:cubicBezTo>
                <a:cubicBezTo>
                  <a:pt x="36" y="245"/>
                  <a:pt x="34" y="247"/>
                  <a:pt x="33" y="249"/>
                </a:cubicBezTo>
                <a:cubicBezTo>
                  <a:pt x="33" y="248"/>
                  <a:pt x="33" y="250"/>
                  <a:pt x="34" y="249"/>
                </a:cubicBezTo>
                <a:cubicBezTo>
                  <a:pt x="34" y="247"/>
                  <a:pt x="35" y="246"/>
                  <a:pt x="36" y="245"/>
                </a:cubicBezTo>
                <a:cubicBezTo>
                  <a:pt x="37" y="243"/>
                  <a:pt x="37" y="244"/>
                  <a:pt x="37" y="243"/>
                </a:cubicBezTo>
                <a:cubicBezTo>
                  <a:pt x="38" y="242"/>
                  <a:pt x="38" y="243"/>
                  <a:pt x="38" y="242"/>
                </a:cubicBezTo>
                <a:cubicBezTo>
                  <a:pt x="39" y="241"/>
                  <a:pt x="39" y="240"/>
                  <a:pt x="39" y="240"/>
                </a:cubicBezTo>
                <a:cubicBezTo>
                  <a:pt x="40" y="239"/>
                  <a:pt x="40" y="240"/>
                  <a:pt x="41" y="238"/>
                </a:cubicBezTo>
                <a:cubicBezTo>
                  <a:pt x="40" y="239"/>
                  <a:pt x="40" y="239"/>
                  <a:pt x="40" y="237"/>
                </a:cubicBezTo>
                <a:cubicBezTo>
                  <a:pt x="41" y="237"/>
                  <a:pt x="41" y="236"/>
                  <a:pt x="43" y="236"/>
                </a:cubicBezTo>
                <a:cubicBezTo>
                  <a:pt x="43" y="234"/>
                  <a:pt x="43" y="235"/>
                  <a:pt x="44" y="233"/>
                </a:cubicBezTo>
                <a:cubicBezTo>
                  <a:pt x="43" y="234"/>
                  <a:pt x="42" y="236"/>
                  <a:pt x="41" y="236"/>
                </a:cubicBezTo>
                <a:cubicBezTo>
                  <a:pt x="42" y="234"/>
                  <a:pt x="44" y="232"/>
                  <a:pt x="45" y="231"/>
                </a:cubicBezTo>
                <a:cubicBezTo>
                  <a:pt x="44" y="230"/>
                  <a:pt x="48" y="227"/>
                  <a:pt x="49" y="225"/>
                </a:cubicBezTo>
                <a:cubicBezTo>
                  <a:pt x="47" y="226"/>
                  <a:pt x="44" y="230"/>
                  <a:pt x="44" y="228"/>
                </a:cubicBezTo>
                <a:cubicBezTo>
                  <a:pt x="44" y="229"/>
                  <a:pt x="43" y="230"/>
                  <a:pt x="43" y="230"/>
                </a:cubicBezTo>
                <a:cubicBezTo>
                  <a:pt x="44" y="230"/>
                  <a:pt x="44" y="230"/>
                  <a:pt x="44" y="230"/>
                </a:cubicBezTo>
                <a:cubicBezTo>
                  <a:pt x="42" y="232"/>
                  <a:pt x="43" y="232"/>
                  <a:pt x="42" y="234"/>
                </a:cubicBezTo>
                <a:cubicBezTo>
                  <a:pt x="42" y="233"/>
                  <a:pt x="42" y="232"/>
                  <a:pt x="42" y="233"/>
                </a:cubicBezTo>
                <a:cubicBezTo>
                  <a:pt x="41" y="233"/>
                  <a:pt x="41" y="234"/>
                  <a:pt x="41" y="234"/>
                </a:cubicBezTo>
                <a:cubicBezTo>
                  <a:pt x="40" y="236"/>
                  <a:pt x="40" y="236"/>
                  <a:pt x="40" y="236"/>
                </a:cubicBezTo>
                <a:cubicBezTo>
                  <a:pt x="40" y="236"/>
                  <a:pt x="39" y="237"/>
                  <a:pt x="38" y="238"/>
                </a:cubicBezTo>
                <a:cubicBezTo>
                  <a:pt x="38" y="236"/>
                  <a:pt x="39" y="236"/>
                  <a:pt x="40" y="235"/>
                </a:cubicBezTo>
                <a:cubicBezTo>
                  <a:pt x="39" y="235"/>
                  <a:pt x="39" y="236"/>
                  <a:pt x="38" y="236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7" y="240"/>
                  <a:pt x="36" y="242"/>
                  <a:pt x="34" y="243"/>
                </a:cubicBezTo>
                <a:cubicBezTo>
                  <a:pt x="34" y="247"/>
                  <a:pt x="29" y="251"/>
                  <a:pt x="28" y="254"/>
                </a:cubicBezTo>
                <a:cubicBezTo>
                  <a:pt x="28" y="253"/>
                  <a:pt x="28" y="253"/>
                  <a:pt x="28" y="252"/>
                </a:cubicBezTo>
                <a:cubicBezTo>
                  <a:pt x="29" y="251"/>
                  <a:pt x="32" y="249"/>
                  <a:pt x="32" y="247"/>
                </a:cubicBezTo>
                <a:cubicBezTo>
                  <a:pt x="33" y="246"/>
                  <a:pt x="33" y="245"/>
                  <a:pt x="34" y="244"/>
                </a:cubicBezTo>
                <a:cubicBezTo>
                  <a:pt x="33" y="244"/>
                  <a:pt x="33" y="246"/>
                  <a:pt x="32" y="245"/>
                </a:cubicBezTo>
                <a:cubicBezTo>
                  <a:pt x="32" y="247"/>
                  <a:pt x="30" y="248"/>
                  <a:pt x="31" y="249"/>
                </a:cubicBezTo>
                <a:cubicBezTo>
                  <a:pt x="29" y="250"/>
                  <a:pt x="28" y="252"/>
                  <a:pt x="27" y="253"/>
                </a:cubicBezTo>
                <a:cubicBezTo>
                  <a:pt x="27" y="252"/>
                  <a:pt x="28" y="251"/>
                  <a:pt x="27" y="252"/>
                </a:cubicBezTo>
                <a:cubicBezTo>
                  <a:pt x="27" y="253"/>
                  <a:pt x="26" y="253"/>
                  <a:pt x="26" y="253"/>
                </a:cubicBezTo>
                <a:cubicBezTo>
                  <a:pt x="27" y="253"/>
                  <a:pt x="25" y="254"/>
                  <a:pt x="25" y="255"/>
                </a:cubicBezTo>
                <a:cubicBezTo>
                  <a:pt x="26" y="254"/>
                  <a:pt x="26" y="254"/>
                  <a:pt x="26" y="255"/>
                </a:cubicBezTo>
                <a:cubicBezTo>
                  <a:pt x="25" y="256"/>
                  <a:pt x="25" y="257"/>
                  <a:pt x="23" y="258"/>
                </a:cubicBezTo>
                <a:cubicBezTo>
                  <a:pt x="23" y="258"/>
                  <a:pt x="24" y="257"/>
                  <a:pt x="23" y="257"/>
                </a:cubicBezTo>
                <a:cubicBezTo>
                  <a:pt x="22" y="258"/>
                  <a:pt x="23" y="259"/>
                  <a:pt x="22" y="260"/>
                </a:cubicBezTo>
                <a:cubicBezTo>
                  <a:pt x="21" y="261"/>
                  <a:pt x="20" y="263"/>
                  <a:pt x="19" y="263"/>
                </a:cubicBezTo>
                <a:cubicBezTo>
                  <a:pt x="18" y="265"/>
                  <a:pt x="17" y="266"/>
                  <a:pt x="16" y="267"/>
                </a:cubicBezTo>
                <a:cubicBezTo>
                  <a:pt x="17" y="266"/>
                  <a:pt x="16" y="266"/>
                  <a:pt x="16" y="266"/>
                </a:cubicBezTo>
                <a:cubicBezTo>
                  <a:pt x="16" y="267"/>
                  <a:pt x="14" y="268"/>
                  <a:pt x="15" y="268"/>
                </a:cubicBezTo>
                <a:cubicBezTo>
                  <a:pt x="14" y="270"/>
                  <a:pt x="14" y="268"/>
                  <a:pt x="14" y="269"/>
                </a:cubicBezTo>
                <a:cubicBezTo>
                  <a:pt x="13" y="269"/>
                  <a:pt x="13" y="270"/>
                  <a:pt x="12" y="270"/>
                </a:cubicBezTo>
                <a:cubicBezTo>
                  <a:pt x="13" y="271"/>
                  <a:pt x="13" y="270"/>
                  <a:pt x="14" y="269"/>
                </a:cubicBezTo>
                <a:cubicBezTo>
                  <a:pt x="14" y="270"/>
                  <a:pt x="13" y="270"/>
                  <a:pt x="13" y="271"/>
                </a:cubicBezTo>
                <a:cubicBezTo>
                  <a:pt x="13" y="272"/>
                  <a:pt x="12" y="272"/>
                  <a:pt x="12" y="273"/>
                </a:cubicBezTo>
                <a:cubicBezTo>
                  <a:pt x="12" y="273"/>
                  <a:pt x="10" y="275"/>
                  <a:pt x="11" y="274"/>
                </a:cubicBezTo>
                <a:cubicBezTo>
                  <a:pt x="11" y="273"/>
                  <a:pt x="12" y="273"/>
                  <a:pt x="12" y="271"/>
                </a:cubicBezTo>
                <a:cubicBezTo>
                  <a:pt x="11" y="273"/>
                  <a:pt x="11" y="272"/>
                  <a:pt x="10" y="272"/>
                </a:cubicBezTo>
                <a:cubicBezTo>
                  <a:pt x="10" y="274"/>
                  <a:pt x="9" y="274"/>
                  <a:pt x="8" y="276"/>
                </a:cubicBezTo>
                <a:cubicBezTo>
                  <a:pt x="8" y="275"/>
                  <a:pt x="9" y="274"/>
                  <a:pt x="9" y="273"/>
                </a:cubicBezTo>
                <a:cubicBezTo>
                  <a:pt x="10" y="273"/>
                  <a:pt x="10" y="272"/>
                  <a:pt x="11" y="270"/>
                </a:cubicBezTo>
                <a:cubicBezTo>
                  <a:pt x="11" y="271"/>
                  <a:pt x="11" y="270"/>
                  <a:pt x="11" y="270"/>
                </a:cubicBezTo>
                <a:cubicBezTo>
                  <a:pt x="12" y="270"/>
                  <a:pt x="13" y="266"/>
                  <a:pt x="14" y="265"/>
                </a:cubicBezTo>
                <a:cubicBezTo>
                  <a:pt x="14" y="264"/>
                  <a:pt x="14" y="265"/>
                  <a:pt x="15" y="264"/>
                </a:cubicBezTo>
                <a:cubicBezTo>
                  <a:pt x="15" y="262"/>
                  <a:pt x="17" y="260"/>
                  <a:pt x="17" y="260"/>
                </a:cubicBezTo>
                <a:cubicBezTo>
                  <a:pt x="17" y="261"/>
                  <a:pt x="16" y="261"/>
                  <a:pt x="16" y="262"/>
                </a:cubicBezTo>
                <a:cubicBezTo>
                  <a:pt x="16" y="262"/>
                  <a:pt x="15" y="265"/>
                  <a:pt x="16" y="264"/>
                </a:cubicBezTo>
                <a:cubicBezTo>
                  <a:pt x="17" y="263"/>
                  <a:pt x="16" y="264"/>
                  <a:pt x="17" y="262"/>
                </a:cubicBezTo>
                <a:cubicBezTo>
                  <a:pt x="17" y="262"/>
                  <a:pt x="18" y="260"/>
                  <a:pt x="18" y="260"/>
                </a:cubicBezTo>
                <a:cubicBezTo>
                  <a:pt x="19" y="259"/>
                  <a:pt x="18" y="261"/>
                  <a:pt x="19" y="260"/>
                </a:cubicBezTo>
                <a:cubicBezTo>
                  <a:pt x="19" y="259"/>
                  <a:pt x="20" y="257"/>
                  <a:pt x="20" y="256"/>
                </a:cubicBezTo>
                <a:cubicBezTo>
                  <a:pt x="20" y="256"/>
                  <a:pt x="20" y="256"/>
                  <a:pt x="20" y="255"/>
                </a:cubicBezTo>
                <a:cubicBezTo>
                  <a:pt x="21" y="253"/>
                  <a:pt x="22" y="251"/>
                  <a:pt x="23" y="250"/>
                </a:cubicBezTo>
                <a:cubicBezTo>
                  <a:pt x="24" y="250"/>
                  <a:pt x="22" y="252"/>
                  <a:pt x="23" y="251"/>
                </a:cubicBezTo>
                <a:cubicBezTo>
                  <a:pt x="24" y="250"/>
                  <a:pt x="24" y="250"/>
                  <a:pt x="25" y="248"/>
                </a:cubicBezTo>
                <a:cubicBezTo>
                  <a:pt x="26" y="248"/>
                  <a:pt x="28" y="246"/>
                  <a:pt x="28" y="244"/>
                </a:cubicBezTo>
                <a:cubicBezTo>
                  <a:pt x="29" y="243"/>
                  <a:pt x="29" y="245"/>
                  <a:pt x="30" y="244"/>
                </a:cubicBezTo>
                <a:cubicBezTo>
                  <a:pt x="29" y="243"/>
                  <a:pt x="31" y="242"/>
                  <a:pt x="31" y="241"/>
                </a:cubicBezTo>
                <a:cubicBezTo>
                  <a:pt x="31" y="241"/>
                  <a:pt x="31" y="240"/>
                  <a:pt x="32" y="239"/>
                </a:cubicBezTo>
                <a:cubicBezTo>
                  <a:pt x="32" y="240"/>
                  <a:pt x="32" y="241"/>
                  <a:pt x="32" y="240"/>
                </a:cubicBezTo>
                <a:cubicBezTo>
                  <a:pt x="32" y="239"/>
                  <a:pt x="33" y="239"/>
                  <a:pt x="33" y="238"/>
                </a:cubicBezTo>
                <a:cubicBezTo>
                  <a:pt x="34" y="238"/>
                  <a:pt x="33" y="239"/>
                  <a:pt x="34" y="238"/>
                </a:cubicBezTo>
                <a:cubicBezTo>
                  <a:pt x="34" y="237"/>
                  <a:pt x="35" y="236"/>
                  <a:pt x="36" y="235"/>
                </a:cubicBezTo>
                <a:cubicBezTo>
                  <a:pt x="35" y="236"/>
                  <a:pt x="34" y="236"/>
                  <a:pt x="33" y="237"/>
                </a:cubicBezTo>
                <a:cubicBezTo>
                  <a:pt x="34" y="235"/>
                  <a:pt x="36" y="234"/>
                  <a:pt x="37" y="232"/>
                </a:cubicBezTo>
                <a:cubicBezTo>
                  <a:pt x="36" y="234"/>
                  <a:pt x="34" y="236"/>
                  <a:pt x="32" y="238"/>
                </a:cubicBezTo>
                <a:cubicBezTo>
                  <a:pt x="33" y="238"/>
                  <a:pt x="33" y="237"/>
                  <a:pt x="33" y="238"/>
                </a:cubicBezTo>
                <a:cubicBezTo>
                  <a:pt x="32" y="239"/>
                  <a:pt x="32" y="238"/>
                  <a:pt x="31" y="239"/>
                </a:cubicBezTo>
                <a:cubicBezTo>
                  <a:pt x="31" y="239"/>
                  <a:pt x="31" y="238"/>
                  <a:pt x="31" y="238"/>
                </a:cubicBezTo>
                <a:cubicBezTo>
                  <a:pt x="33" y="236"/>
                  <a:pt x="36" y="234"/>
                  <a:pt x="36" y="231"/>
                </a:cubicBezTo>
                <a:cubicBezTo>
                  <a:pt x="36" y="232"/>
                  <a:pt x="37" y="231"/>
                  <a:pt x="37" y="230"/>
                </a:cubicBezTo>
                <a:cubicBezTo>
                  <a:pt x="38" y="229"/>
                  <a:pt x="37" y="231"/>
                  <a:pt x="38" y="231"/>
                </a:cubicBezTo>
                <a:cubicBezTo>
                  <a:pt x="38" y="230"/>
                  <a:pt x="39" y="229"/>
                  <a:pt x="39" y="228"/>
                </a:cubicBezTo>
                <a:cubicBezTo>
                  <a:pt x="39" y="229"/>
                  <a:pt x="38" y="231"/>
                  <a:pt x="38" y="229"/>
                </a:cubicBezTo>
                <a:cubicBezTo>
                  <a:pt x="38" y="228"/>
                  <a:pt x="39" y="228"/>
                  <a:pt x="39" y="227"/>
                </a:cubicBezTo>
                <a:cubicBezTo>
                  <a:pt x="39" y="226"/>
                  <a:pt x="39" y="227"/>
                  <a:pt x="40" y="225"/>
                </a:cubicBezTo>
                <a:cubicBezTo>
                  <a:pt x="39" y="226"/>
                  <a:pt x="39" y="225"/>
                  <a:pt x="39" y="225"/>
                </a:cubicBezTo>
                <a:cubicBezTo>
                  <a:pt x="41" y="224"/>
                  <a:pt x="40" y="223"/>
                  <a:pt x="40" y="222"/>
                </a:cubicBezTo>
                <a:cubicBezTo>
                  <a:pt x="41" y="222"/>
                  <a:pt x="40" y="224"/>
                  <a:pt x="41" y="223"/>
                </a:cubicBezTo>
                <a:cubicBezTo>
                  <a:pt x="42" y="222"/>
                  <a:pt x="43" y="221"/>
                  <a:pt x="44" y="219"/>
                </a:cubicBezTo>
                <a:cubicBezTo>
                  <a:pt x="43" y="220"/>
                  <a:pt x="43" y="221"/>
                  <a:pt x="44" y="221"/>
                </a:cubicBezTo>
                <a:cubicBezTo>
                  <a:pt x="44" y="219"/>
                  <a:pt x="44" y="220"/>
                  <a:pt x="45" y="219"/>
                </a:cubicBezTo>
                <a:cubicBezTo>
                  <a:pt x="45" y="219"/>
                  <a:pt x="46" y="218"/>
                  <a:pt x="47" y="217"/>
                </a:cubicBezTo>
                <a:cubicBezTo>
                  <a:pt x="48" y="216"/>
                  <a:pt x="48" y="215"/>
                  <a:pt x="48" y="214"/>
                </a:cubicBezTo>
                <a:cubicBezTo>
                  <a:pt x="49" y="213"/>
                  <a:pt x="49" y="214"/>
                  <a:pt x="50" y="214"/>
                </a:cubicBezTo>
                <a:cubicBezTo>
                  <a:pt x="50" y="213"/>
                  <a:pt x="52" y="211"/>
                  <a:pt x="51" y="210"/>
                </a:cubicBezTo>
                <a:cubicBezTo>
                  <a:pt x="52" y="210"/>
                  <a:pt x="53" y="210"/>
                  <a:pt x="53" y="209"/>
                </a:cubicBezTo>
                <a:cubicBezTo>
                  <a:pt x="52" y="208"/>
                  <a:pt x="49" y="213"/>
                  <a:pt x="48" y="213"/>
                </a:cubicBezTo>
                <a:cubicBezTo>
                  <a:pt x="52" y="209"/>
                  <a:pt x="52" y="209"/>
                  <a:pt x="52" y="209"/>
                </a:cubicBezTo>
                <a:cubicBezTo>
                  <a:pt x="50" y="209"/>
                  <a:pt x="51" y="207"/>
                  <a:pt x="51" y="206"/>
                </a:cubicBezTo>
                <a:cubicBezTo>
                  <a:pt x="52" y="205"/>
                  <a:pt x="54" y="202"/>
                  <a:pt x="56" y="199"/>
                </a:cubicBezTo>
                <a:cubicBezTo>
                  <a:pt x="55" y="201"/>
                  <a:pt x="55" y="201"/>
                  <a:pt x="54" y="203"/>
                </a:cubicBezTo>
                <a:cubicBezTo>
                  <a:pt x="57" y="201"/>
                  <a:pt x="59" y="199"/>
                  <a:pt x="60" y="196"/>
                </a:cubicBezTo>
                <a:cubicBezTo>
                  <a:pt x="63" y="194"/>
                  <a:pt x="64" y="191"/>
                  <a:pt x="67" y="190"/>
                </a:cubicBezTo>
                <a:cubicBezTo>
                  <a:pt x="67" y="189"/>
                  <a:pt x="68" y="189"/>
                  <a:pt x="68" y="188"/>
                </a:cubicBezTo>
                <a:cubicBezTo>
                  <a:pt x="69" y="187"/>
                  <a:pt x="69" y="187"/>
                  <a:pt x="69" y="187"/>
                </a:cubicBezTo>
                <a:cubicBezTo>
                  <a:pt x="71" y="184"/>
                  <a:pt x="75" y="181"/>
                  <a:pt x="77" y="179"/>
                </a:cubicBezTo>
                <a:cubicBezTo>
                  <a:pt x="77" y="179"/>
                  <a:pt x="76" y="180"/>
                  <a:pt x="76" y="179"/>
                </a:cubicBezTo>
                <a:cubicBezTo>
                  <a:pt x="77" y="179"/>
                  <a:pt x="77" y="177"/>
                  <a:pt x="77" y="178"/>
                </a:cubicBezTo>
                <a:cubicBezTo>
                  <a:pt x="77" y="178"/>
                  <a:pt x="77" y="179"/>
                  <a:pt x="78" y="178"/>
                </a:cubicBezTo>
                <a:cubicBezTo>
                  <a:pt x="78" y="177"/>
                  <a:pt x="81" y="175"/>
                  <a:pt x="82" y="174"/>
                </a:cubicBezTo>
                <a:cubicBezTo>
                  <a:pt x="81" y="175"/>
                  <a:pt x="80" y="176"/>
                  <a:pt x="81" y="176"/>
                </a:cubicBezTo>
                <a:cubicBezTo>
                  <a:pt x="82" y="175"/>
                  <a:pt x="83" y="174"/>
                  <a:pt x="84" y="173"/>
                </a:cubicBezTo>
                <a:cubicBezTo>
                  <a:pt x="84" y="172"/>
                  <a:pt x="83" y="172"/>
                  <a:pt x="83" y="171"/>
                </a:cubicBezTo>
                <a:cubicBezTo>
                  <a:pt x="84" y="172"/>
                  <a:pt x="86" y="172"/>
                  <a:pt x="88" y="168"/>
                </a:cubicBezTo>
                <a:cubicBezTo>
                  <a:pt x="87" y="169"/>
                  <a:pt x="87" y="168"/>
                  <a:pt x="87" y="169"/>
                </a:cubicBezTo>
                <a:cubicBezTo>
                  <a:pt x="88" y="167"/>
                  <a:pt x="89" y="166"/>
                  <a:pt x="91" y="163"/>
                </a:cubicBezTo>
                <a:cubicBezTo>
                  <a:pt x="93" y="163"/>
                  <a:pt x="94" y="159"/>
                  <a:pt x="97" y="158"/>
                </a:cubicBezTo>
                <a:cubicBezTo>
                  <a:pt x="97" y="157"/>
                  <a:pt x="98" y="157"/>
                  <a:pt x="98" y="156"/>
                </a:cubicBezTo>
                <a:cubicBezTo>
                  <a:pt x="98" y="156"/>
                  <a:pt x="98" y="156"/>
                  <a:pt x="98" y="156"/>
                </a:cubicBezTo>
                <a:cubicBezTo>
                  <a:pt x="100" y="155"/>
                  <a:pt x="100" y="153"/>
                  <a:pt x="103" y="151"/>
                </a:cubicBezTo>
                <a:cubicBezTo>
                  <a:pt x="102" y="152"/>
                  <a:pt x="100" y="154"/>
                  <a:pt x="100" y="155"/>
                </a:cubicBezTo>
                <a:cubicBezTo>
                  <a:pt x="102" y="153"/>
                  <a:pt x="107" y="148"/>
                  <a:pt x="106" y="150"/>
                </a:cubicBezTo>
                <a:cubicBezTo>
                  <a:pt x="108" y="148"/>
                  <a:pt x="110" y="145"/>
                  <a:pt x="112" y="143"/>
                </a:cubicBezTo>
                <a:cubicBezTo>
                  <a:pt x="114" y="142"/>
                  <a:pt x="114" y="143"/>
                  <a:pt x="115" y="142"/>
                </a:cubicBezTo>
                <a:cubicBezTo>
                  <a:pt x="115" y="142"/>
                  <a:pt x="114" y="143"/>
                  <a:pt x="114" y="143"/>
                </a:cubicBezTo>
                <a:cubicBezTo>
                  <a:pt x="115" y="143"/>
                  <a:pt x="115" y="143"/>
                  <a:pt x="115" y="142"/>
                </a:cubicBezTo>
                <a:cubicBezTo>
                  <a:pt x="116" y="142"/>
                  <a:pt x="115" y="142"/>
                  <a:pt x="116" y="140"/>
                </a:cubicBezTo>
                <a:cubicBezTo>
                  <a:pt x="117" y="140"/>
                  <a:pt x="116" y="142"/>
                  <a:pt x="116" y="142"/>
                </a:cubicBezTo>
                <a:cubicBezTo>
                  <a:pt x="118" y="141"/>
                  <a:pt x="117" y="140"/>
                  <a:pt x="119" y="139"/>
                </a:cubicBezTo>
                <a:cubicBezTo>
                  <a:pt x="118" y="140"/>
                  <a:pt x="118" y="140"/>
                  <a:pt x="119" y="139"/>
                </a:cubicBezTo>
                <a:cubicBezTo>
                  <a:pt x="120" y="138"/>
                  <a:pt x="119" y="138"/>
                  <a:pt x="120" y="138"/>
                </a:cubicBezTo>
                <a:cubicBezTo>
                  <a:pt x="121" y="137"/>
                  <a:pt x="121" y="136"/>
                  <a:pt x="121" y="136"/>
                </a:cubicBezTo>
                <a:cubicBezTo>
                  <a:pt x="122" y="136"/>
                  <a:pt x="120" y="138"/>
                  <a:pt x="121" y="137"/>
                </a:cubicBezTo>
                <a:cubicBezTo>
                  <a:pt x="122" y="137"/>
                  <a:pt x="122" y="135"/>
                  <a:pt x="123" y="134"/>
                </a:cubicBezTo>
                <a:cubicBezTo>
                  <a:pt x="122" y="135"/>
                  <a:pt x="121" y="136"/>
                  <a:pt x="121" y="135"/>
                </a:cubicBezTo>
                <a:cubicBezTo>
                  <a:pt x="123" y="133"/>
                  <a:pt x="125" y="132"/>
                  <a:pt x="127" y="130"/>
                </a:cubicBezTo>
                <a:cubicBezTo>
                  <a:pt x="127" y="130"/>
                  <a:pt x="126" y="130"/>
                  <a:pt x="127" y="130"/>
                </a:cubicBezTo>
                <a:cubicBezTo>
                  <a:pt x="128" y="129"/>
                  <a:pt x="126" y="131"/>
                  <a:pt x="128" y="130"/>
                </a:cubicBezTo>
                <a:cubicBezTo>
                  <a:pt x="128" y="129"/>
                  <a:pt x="130" y="129"/>
                  <a:pt x="131" y="128"/>
                </a:cubicBezTo>
                <a:cubicBezTo>
                  <a:pt x="130" y="128"/>
                  <a:pt x="128" y="129"/>
                  <a:pt x="129" y="128"/>
                </a:cubicBezTo>
                <a:cubicBezTo>
                  <a:pt x="130" y="127"/>
                  <a:pt x="130" y="127"/>
                  <a:pt x="131" y="127"/>
                </a:cubicBezTo>
                <a:cubicBezTo>
                  <a:pt x="132" y="125"/>
                  <a:pt x="132" y="125"/>
                  <a:pt x="132" y="125"/>
                </a:cubicBezTo>
                <a:cubicBezTo>
                  <a:pt x="134" y="124"/>
                  <a:pt x="135" y="122"/>
                  <a:pt x="137" y="121"/>
                </a:cubicBezTo>
                <a:cubicBezTo>
                  <a:pt x="137" y="123"/>
                  <a:pt x="137" y="121"/>
                  <a:pt x="136" y="122"/>
                </a:cubicBezTo>
                <a:cubicBezTo>
                  <a:pt x="136" y="123"/>
                  <a:pt x="137" y="122"/>
                  <a:pt x="137" y="122"/>
                </a:cubicBezTo>
                <a:cubicBezTo>
                  <a:pt x="138" y="121"/>
                  <a:pt x="140" y="119"/>
                  <a:pt x="142" y="117"/>
                </a:cubicBezTo>
                <a:cubicBezTo>
                  <a:pt x="143" y="117"/>
                  <a:pt x="142" y="118"/>
                  <a:pt x="143" y="117"/>
                </a:cubicBezTo>
                <a:cubicBezTo>
                  <a:pt x="144" y="116"/>
                  <a:pt x="144" y="116"/>
                  <a:pt x="145" y="115"/>
                </a:cubicBezTo>
                <a:cubicBezTo>
                  <a:pt x="146" y="114"/>
                  <a:pt x="146" y="115"/>
                  <a:pt x="146" y="115"/>
                </a:cubicBezTo>
                <a:cubicBezTo>
                  <a:pt x="147" y="115"/>
                  <a:pt x="148" y="114"/>
                  <a:pt x="148" y="113"/>
                </a:cubicBezTo>
                <a:cubicBezTo>
                  <a:pt x="148" y="114"/>
                  <a:pt x="149" y="114"/>
                  <a:pt x="149" y="113"/>
                </a:cubicBezTo>
                <a:cubicBezTo>
                  <a:pt x="147" y="115"/>
                  <a:pt x="144" y="117"/>
                  <a:pt x="142" y="119"/>
                </a:cubicBezTo>
                <a:cubicBezTo>
                  <a:pt x="142" y="119"/>
                  <a:pt x="141" y="120"/>
                  <a:pt x="142" y="120"/>
                </a:cubicBezTo>
                <a:cubicBezTo>
                  <a:pt x="145" y="118"/>
                  <a:pt x="151" y="114"/>
                  <a:pt x="152" y="111"/>
                </a:cubicBezTo>
                <a:cubicBezTo>
                  <a:pt x="153" y="110"/>
                  <a:pt x="152" y="111"/>
                  <a:pt x="153" y="111"/>
                </a:cubicBezTo>
                <a:cubicBezTo>
                  <a:pt x="154" y="110"/>
                  <a:pt x="155" y="109"/>
                  <a:pt x="156" y="108"/>
                </a:cubicBezTo>
                <a:cubicBezTo>
                  <a:pt x="156" y="107"/>
                  <a:pt x="157" y="107"/>
                  <a:pt x="157" y="107"/>
                </a:cubicBezTo>
                <a:cubicBezTo>
                  <a:pt x="156" y="107"/>
                  <a:pt x="155" y="108"/>
                  <a:pt x="154" y="109"/>
                </a:cubicBezTo>
                <a:cubicBezTo>
                  <a:pt x="155" y="109"/>
                  <a:pt x="155" y="108"/>
                  <a:pt x="155" y="109"/>
                </a:cubicBezTo>
                <a:cubicBezTo>
                  <a:pt x="154" y="109"/>
                  <a:pt x="154" y="110"/>
                  <a:pt x="153" y="110"/>
                </a:cubicBezTo>
                <a:cubicBezTo>
                  <a:pt x="154" y="109"/>
                  <a:pt x="152" y="110"/>
                  <a:pt x="153" y="109"/>
                </a:cubicBezTo>
                <a:cubicBezTo>
                  <a:pt x="154" y="108"/>
                  <a:pt x="153" y="109"/>
                  <a:pt x="154" y="108"/>
                </a:cubicBezTo>
                <a:cubicBezTo>
                  <a:pt x="155" y="106"/>
                  <a:pt x="159" y="106"/>
                  <a:pt x="158" y="105"/>
                </a:cubicBezTo>
                <a:cubicBezTo>
                  <a:pt x="158" y="104"/>
                  <a:pt x="159" y="104"/>
                  <a:pt x="159" y="104"/>
                </a:cubicBezTo>
                <a:cubicBezTo>
                  <a:pt x="160" y="103"/>
                  <a:pt x="160" y="104"/>
                  <a:pt x="161" y="103"/>
                </a:cubicBezTo>
                <a:cubicBezTo>
                  <a:pt x="161" y="103"/>
                  <a:pt x="160" y="103"/>
                  <a:pt x="161" y="103"/>
                </a:cubicBezTo>
                <a:cubicBezTo>
                  <a:pt x="162" y="102"/>
                  <a:pt x="163" y="101"/>
                  <a:pt x="164" y="100"/>
                </a:cubicBezTo>
                <a:cubicBezTo>
                  <a:pt x="163" y="100"/>
                  <a:pt x="166" y="99"/>
                  <a:pt x="165" y="99"/>
                </a:cubicBezTo>
                <a:cubicBezTo>
                  <a:pt x="164" y="100"/>
                  <a:pt x="162" y="101"/>
                  <a:pt x="161" y="101"/>
                </a:cubicBezTo>
                <a:cubicBezTo>
                  <a:pt x="163" y="100"/>
                  <a:pt x="163" y="99"/>
                  <a:pt x="165" y="98"/>
                </a:cubicBezTo>
                <a:cubicBezTo>
                  <a:pt x="165" y="98"/>
                  <a:pt x="164" y="99"/>
                  <a:pt x="165" y="99"/>
                </a:cubicBezTo>
                <a:cubicBezTo>
                  <a:pt x="166" y="98"/>
                  <a:pt x="166" y="98"/>
                  <a:pt x="166" y="98"/>
                </a:cubicBezTo>
                <a:cubicBezTo>
                  <a:pt x="166" y="98"/>
                  <a:pt x="166" y="97"/>
                  <a:pt x="166" y="97"/>
                </a:cubicBezTo>
                <a:cubicBezTo>
                  <a:pt x="165" y="98"/>
                  <a:pt x="163" y="98"/>
                  <a:pt x="162" y="100"/>
                </a:cubicBezTo>
                <a:cubicBezTo>
                  <a:pt x="161" y="100"/>
                  <a:pt x="162" y="100"/>
                  <a:pt x="161" y="100"/>
                </a:cubicBezTo>
                <a:cubicBezTo>
                  <a:pt x="159" y="102"/>
                  <a:pt x="158" y="104"/>
                  <a:pt x="156" y="105"/>
                </a:cubicBezTo>
                <a:cubicBezTo>
                  <a:pt x="155" y="105"/>
                  <a:pt x="157" y="103"/>
                  <a:pt x="156" y="104"/>
                </a:cubicBezTo>
                <a:cubicBezTo>
                  <a:pt x="155" y="105"/>
                  <a:pt x="155" y="105"/>
                  <a:pt x="154" y="106"/>
                </a:cubicBezTo>
                <a:cubicBezTo>
                  <a:pt x="153" y="106"/>
                  <a:pt x="156" y="104"/>
                  <a:pt x="154" y="105"/>
                </a:cubicBezTo>
                <a:cubicBezTo>
                  <a:pt x="154" y="106"/>
                  <a:pt x="153" y="106"/>
                  <a:pt x="153" y="107"/>
                </a:cubicBezTo>
                <a:cubicBezTo>
                  <a:pt x="151" y="108"/>
                  <a:pt x="154" y="106"/>
                  <a:pt x="152" y="106"/>
                </a:cubicBezTo>
                <a:cubicBezTo>
                  <a:pt x="151" y="108"/>
                  <a:pt x="150" y="108"/>
                  <a:pt x="151" y="108"/>
                </a:cubicBezTo>
                <a:cubicBezTo>
                  <a:pt x="149" y="109"/>
                  <a:pt x="148" y="110"/>
                  <a:pt x="148" y="110"/>
                </a:cubicBezTo>
                <a:cubicBezTo>
                  <a:pt x="148" y="111"/>
                  <a:pt x="148" y="111"/>
                  <a:pt x="147" y="111"/>
                </a:cubicBezTo>
                <a:cubicBezTo>
                  <a:pt x="147" y="112"/>
                  <a:pt x="147" y="110"/>
                  <a:pt x="146" y="112"/>
                </a:cubicBezTo>
                <a:cubicBezTo>
                  <a:pt x="145" y="112"/>
                  <a:pt x="146" y="113"/>
                  <a:pt x="146" y="113"/>
                </a:cubicBezTo>
                <a:cubicBezTo>
                  <a:pt x="145" y="114"/>
                  <a:pt x="143" y="116"/>
                  <a:pt x="142" y="115"/>
                </a:cubicBezTo>
                <a:cubicBezTo>
                  <a:pt x="143" y="115"/>
                  <a:pt x="144" y="114"/>
                  <a:pt x="145" y="113"/>
                </a:cubicBezTo>
                <a:cubicBezTo>
                  <a:pt x="142" y="114"/>
                  <a:pt x="140" y="118"/>
                  <a:pt x="139" y="116"/>
                </a:cubicBezTo>
                <a:cubicBezTo>
                  <a:pt x="138" y="118"/>
                  <a:pt x="137" y="118"/>
                  <a:pt x="136" y="120"/>
                </a:cubicBezTo>
                <a:cubicBezTo>
                  <a:pt x="137" y="119"/>
                  <a:pt x="138" y="119"/>
                  <a:pt x="139" y="117"/>
                </a:cubicBezTo>
                <a:cubicBezTo>
                  <a:pt x="140" y="117"/>
                  <a:pt x="140" y="117"/>
                  <a:pt x="140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8" y="118"/>
                  <a:pt x="137" y="120"/>
                  <a:pt x="135" y="121"/>
                </a:cubicBezTo>
                <a:cubicBezTo>
                  <a:pt x="135" y="120"/>
                  <a:pt x="136" y="119"/>
                  <a:pt x="135" y="120"/>
                </a:cubicBezTo>
                <a:cubicBezTo>
                  <a:pt x="134" y="122"/>
                  <a:pt x="131" y="123"/>
                  <a:pt x="130" y="124"/>
                </a:cubicBezTo>
                <a:cubicBezTo>
                  <a:pt x="130" y="124"/>
                  <a:pt x="129" y="126"/>
                  <a:pt x="129" y="126"/>
                </a:cubicBezTo>
                <a:cubicBezTo>
                  <a:pt x="129" y="126"/>
                  <a:pt x="129" y="126"/>
                  <a:pt x="129" y="127"/>
                </a:cubicBezTo>
                <a:cubicBezTo>
                  <a:pt x="128" y="126"/>
                  <a:pt x="127" y="128"/>
                  <a:pt x="127" y="126"/>
                </a:cubicBezTo>
                <a:cubicBezTo>
                  <a:pt x="126" y="127"/>
                  <a:pt x="126" y="128"/>
                  <a:pt x="127" y="128"/>
                </a:cubicBezTo>
                <a:cubicBezTo>
                  <a:pt x="125" y="129"/>
                  <a:pt x="122" y="133"/>
                  <a:pt x="123" y="131"/>
                </a:cubicBezTo>
                <a:cubicBezTo>
                  <a:pt x="122" y="131"/>
                  <a:pt x="121" y="133"/>
                  <a:pt x="121" y="132"/>
                </a:cubicBezTo>
                <a:cubicBezTo>
                  <a:pt x="121" y="132"/>
                  <a:pt x="122" y="132"/>
                  <a:pt x="122" y="131"/>
                </a:cubicBezTo>
                <a:cubicBezTo>
                  <a:pt x="121" y="131"/>
                  <a:pt x="121" y="132"/>
                  <a:pt x="119" y="133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1" y="131"/>
                  <a:pt x="121" y="131"/>
                </a:cubicBezTo>
                <a:cubicBezTo>
                  <a:pt x="121" y="131"/>
                  <a:pt x="122" y="130"/>
                  <a:pt x="122" y="130"/>
                </a:cubicBezTo>
                <a:cubicBezTo>
                  <a:pt x="120" y="131"/>
                  <a:pt x="118" y="133"/>
                  <a:pt x="118" y="134"/>
                </a:cubicBezTo>
                <a:cubicBezTo>
                  <a:pt x="116" y="135"/>
                  <a:pt x="115" y="137"/>
                  <a:pt x="113" y="139"/>
                </a:cubicBezTo>
                <a:cubicBezTo>
                  <a:pt x="114" y="139"/>
                  <a:pt x="114" y="139"/>
                  <a:pt x="114" y="140"/>
                </a:cubicBezTo>
                <a:cubicBezTo>
                  <a:pt x="113" y="139"/>
                  <a:pt x="113" y="140"/>
                  <a:pt x="111" y="142"/>
                </a:cubicBezTo>
                <a:cubicBezTo>
                  <a:pt x="111" y="141"/>
                  <a:pt x="113" y="139"/>
                  <a:pt x="112" y="139"/>
                </a:cubicBezTo>
                <a:cubicBezTo>
                  <a:pt x="110" y="141"/>
                  <a:pt x="108" y="143"/>
                  <a:pt x="106" y="145"/>
                </a:cubicBezTo>
                <a:cubicBezTo>
                  <a:pt x="104" y="146"/>
                  <a:pt x="101" y="150"/>
                  <a:pt x="99" y="151"/>
                </a:cubicBezTo>
                <a:cubicBezTo>
                  <a:pt x="100" y="150"/>
                  <a:pt x="100" y="150"/>
                  <a:pt x="100" y="150"/>
                </a:cubicBezTo>
                <a:cubicBezTo>
                  <a:pt x="99" y="151"/>
                  <a:pt x="100" y="149"/>
                  <a:pt x="98" y="150"/>
                </a:cubicBezTo>
                <a:cubicBezTo>
                  <a:pt x="98" y="151"/>
                  <a:pt x="99" y="151"/>
                  <a:pt x="99" y="151"/>
                </a:cubicBezTo>
                <a:cubicBezTo>
                  <a:pt x="98" y="153"/>
                  <a:pt x="96" y="154"/>
                  <a:pt x="95" y="155"/>
                </a:cubicBezTo>
                <a:cubicBezTo>
                  <a:pt x="96" y="155"/>
                  <a:pt x="97" y="154"/>
                  <a:pt x="97" y="155"/>
                </a:cubicBezTo>
                <a:cubicBezTo>
                  <a:pt x="96" y="156"/>
                  <a:pt x="95" y="157"/>
                  <a:pt x="94" y="158"/>
                </a:cubicBezTo>
                <a:cubicBezTo>
                  <a:pt x="94" y="157"/>
                  <a:pt x="93" y="158"/>
                  <a:pt x="93" y="157"/>
                </a:cubicBezTo>
                <a:cubicBezTo>
                  <a:pt x="95" y="157"/>
                  <a:pt x="95" y="156"/>
                  <a:pt x="96" y="155"/>
                </a:cubicBezTo>
                <a:cubicBezTo>
                  <a:pt x="95" y="156"/>
                  <a:pt x="95" y="157"/>
                  <a:pt x="95" y="156"/>
                </a:cubicBezTo>
                <a:cubicBezTo>
                  <a:pt x="93" y="157"/>
                  <a:pt x="92" y="159"/>
                  <a:pt x="90" y="160"/>
                </a:cubicBezTo>
                <a:cubicBezTo>
                  <a:pt x="91" y="159"/>
                  <a:pt x="90" y="159"/>
                  <a:pt x="89" y="160"/>
                </a:cubicBezTo>
                <a:cubicBezTo>
                  <a:pt x="89" y="159"/>
                  <a:pt x="90" y="159"/>
                  <a:pt x="91" y="158"/>
                </a:cubicBezTo>
                <a:cubicBezTo>
                  <a:pt x="90" y="158"/>
                  <a:pt x="88" y="159"/>
                  <a:pt x="87" y="161"/>
                </a:cubicBezTo>
                <a:cubicBezTo>
                  <a:pt x="88" y="161"/>
                  <a:pt x="88" y="161"/>
                  <a:pt x="88" y="162"/>
                </a:cubicBezTo>
                <a:cubicBezTo>
                  <a:pt x="89" y="161"/>
                  <a:pt x="88" y="160"/>
                  <a:pt x="90" y="159"/>
                </a:cubicBezTo>
                <a:cubicBezTo>
                  <a:pt x="90" y="160"/>
                  <a:pt x="89" y="161"/>
                  <a:pt x="89" y="162"/>
                </a:cubicBezTo>
                <a:cubicBezTo>
                  <a:pt x="86" y="164"/>
                  <a:pt x="83" y="167"/>
                  <a:pt x="82" y="169"/>
                </a:cubicBezTo>
                <a:cubicBezTo>
                  <a:pt x="81" y="170"/>
                  <a:pt x="81" y="169"/>
                  <a:pt x="80" y="170"/>
                </a:cubicBezTo>
                <a:cubicBezTo>
                  <a:pt x="80" y="170"/>
                  <a:pt x="80" y="170"/>
                  <a:pt x="80" y="171"/>
                </a:cubicBezTo>
                <a:cubicBezTo>
                  <a:pt x="79" y="171"/>
                  <a:pt x="80" y="171"/>
                  <a:pt x="79" y="172"/>
                </a:cubicBezTo>
                <a:cubicBezTo>
                  <a:pt x="78" y="172"/>
                  <a:pt x="74" y="177"/>
                  <a:pt x="73" y="178"/>
                </a:cubicBezTo>
                <a:cubicBezTo>
                  <a:pt x="72" y="180"/>
                  <a:pt x="74" y="177"/>
                  <a:pt x="73" y="178"/>
                </a:cubicBezTo>
                <a:cubicBezTo>
                  <a:pt x="73" y="178"/>
                  <a:pt x="72" y="179"/>
                  <a:pt x="72" y="179"/>
                </a:cubicBezTo>
                <a:cubicBezTo>
                  <a:pt x="71" y="180"/>
                  <a:pt x="71" y="180"/>
                  <a:pt x="70" y="181"/>
                </a:cubicBezTo>
                <a:cubicBezTo>
                  <a:pt x="70" y="181"/>
                  <a:pt x="70" y="181"/>
                  <a:pt x="70" y="182"/>
                </a:cubicBezTo>
                <a:cubicBezTo>
                  <a:pt x="69" y="182"/>
                  <a:pt x="69" y="183"/>
                  <a:pt x="68" y="183"/>
                </a:cubicBezTo>
                <a:cubicBezTo>
                  <a:pt x="68" y="183"/>
                  <a:pt x="68" y="183"/>
                  <a:pt x="68" y="183"/>
                </a:cubicBezTo>
                <a:cubicBezTo>
                  <a:pt x="66" y="184"/>
                  <a:pt x="66" y="184"/>
                  <a:pt x="66" y="184"/>
                </a:cubicBezTo>
                <a:cubicBezTo>
                  <a:pt x="67" y="184"/>
                  <a:pt x="67" y="184"/>
                  <a:pt x="68" y="183"/>
                </a:cubicBezTo>
                <a:cubicBezTo>
                  <a:pt x="67" y="185"/>
                  <a:pt x="66" y="185"/>
                  <a:pt x="66" y="186"/>
                </a:cubicBezTo>
                <a:cubicBezTo>
                  <a:pt x="66" y="185"/>
                  <a:pt x="64" y="188"/>
                  <a:pt x="64" y="187"/>
                </a:cubicBezTo>
                <a:cubicBezTo>
                  <a:pt x="62" y="190"/>
                  <a:pt x="59" y="193"/>
                  <a:pt x="57" y="195"/>
                </a:cubicBezTo>
                <a:cubicBezTo>
                  <a:pt x="56" y="197"/>
                  <a:pt x="56" y="196"/>
                  <a:pt x="56" y="197"/>
                </a:cubicBezTo>
                <a:cubicBezTo>
                  <a:pt x="54" y="199"/>
                  <a:pt x="52" y="202"/>
                  <a:pt x="51" y="202"/>
                </a:cubicBezTo>
                <a:cubicBezTo>
                  <a:pt x="50" y="204"/>
                  <a:pt x="48" y="206"/>
                  <a:pt x="47" y="206"/>
                </a:cubicBezTo>
                <a:cubicBezTo>
                  <a:pt x="47" y="206"/>
                  <a:pt x="48" y="204"/>
                  <a:pt x="48" y="205"/>
                </a:cubicBezTo>
                <a:cubicBezTo>
                  <a:pt x="47" y="205"/>
                  <a:pt x="47" y="206"/>
                  <a:pt x="46" y="207"/>
                </a:cubicBezTo>
                <a:cubicBezTo>
                  <a:pt x="46" y="207"/>
                  <a:pt x="47" y="207"/>
                  <a:pt x="46" y="207"/>
                </a:cubicBezTo>
                <a:cubicBezTo>
                  <a:pt x="45" y="208"/>
                  <a:pt x="45" y="210"/>
                  <a:pt x="44" y="211"/>
                </a:cubicBezTo>
                <a:cubicBezTo>
                  <a:pt x="46" y="208"/>
                  <a:pt x="45" y="207"/>
                  <a:pt x="47" y="205"/>
                </a:cubicBezTo>
                <a:cubicBezTo>
                  <a:pt x="48" y="204"/>
                  <a:pt x="49" y="202"/>
                  <a:pt x="50" y="201"/>
                </a:cubicBezTo>
                <a:cubicBezTo>
                  <a:pt x="51" y="200"/>
                  <a:pt x="51" y="201"/>
                  <a:pt x="52" y="200"/>
                </a:cubicBezTo>
                <a:cubicBezTo>
                  <a:pt x="52" y="200"/>
                  <a:pt x="50" y="201"/>
                  <a:pt x="51" y="201"/>
                </a:cubicBezTo>
                <a:cubicBezTo>
                  <a:pt x="53" y="198"/>
                  <a:pt x="56" y="195"/>
                  <a:pt x="56" y="194"/>
                </a:cubicBezTo>
                <a:cubicBezTo>
                  <a:pt x="57" y="193"/>
                  <a:pt x="56" y="194"/>
                  <a:pt x="57" y="193"/>
                </a:cubicBezTo>
                <a:cubicBezTo>
                  <a:pt x="58" y="192"/>
                  <a:pt x="60" y="190"/>
                  <a:pt x="61" y="189"/>
                </a:cubicBezTo>
                <a:cubicBezTo>
                  <a:pt x="60" y="190"/>
                  <a:pt x="60" y="191"/>
                  <a:pt x="59" y="192"/>
                </a:cubicBezTo>
                <a:cubicBezTo>
                  <a:pt x="58" y="192"/>
                  <a:pt x="56" y="194"/>
                  <a:pt x="57" y="195"/>
                </a:cubicBezTo>
                <a:cubicBezTo>
                  <a:pt x="59" y="193"/>
                  <a:pt x="60" y="191"/>
                  <a:pt x="61" y="190"/>
                </a:cubicBezTo>
                <a:cubicBezTo>
                  <a:pt x="62" y="189"/>
                  <a:pt x="62" y="189"/>
                  <a:pt x="62" y="189"/>
                </a:cubicBezTo>
                <a:cubicBezTo>
                  <a:pt x="61" y="189"/>
                  <a:pt x="60" y="191"/>
                  <a:pt x="60" y="190"/>
                </a:cubicBezTo>
                <a:cubicBezTo>
                  <a:pt x="61" y="190"/>
                  <a:pt x="61" y="189"/>
                  <a:pt x="61" y="188"/>
                </a:cubicBezTo>
                <a:cubicBezTo>
                  <a:pt x="64" y="186"/>
                  <a:pt x="63" y="185"/>
                  <a:pt x="65" y="183"/>
                </a:cubicBezTo>
                <a:cubicBezTo>
                  <a:pt x="65" y="184"/>
                  <a:pt x="63" y="185"/>
                  <a:pt x="64" y="185"/>
                </a:cubicBezTo>
                <a:cubicBezTo>
                  <a:pt x="65" y="183"/>
                  <a:pt x="67" y="182"/>
                  <a:pt x="68" y="180"/>
                </a:cubicBezTo>
                <a:cubicBezTo>
                  <a:pt x="69" y="179"/>
                  <a:pt x="69" y="180"/>
                  <a:pt x="69" y="180"/>
                </a:cubicBezTo>
                <a:cubicBezTo>
                  <a:pt x="70" y="179"/>
                  <a:pt x="71" y="177"/>
                  <a:pt x="71" y="177"/>
                </a:cubicBezTo>
                <a:cubicBezTo>
                  <a:pt x="72" y="177"/>
                  <a:pt x="70" y="179"/>
                  <a:pt x="71" y="179"/>
                </a:cubicBezTo>
                <a:cubicBezTo>
                  <a:pt x="71" y="179"/>
                  <a:pt x="72" y="178"/>
                  <a:pt x="72" y="177"/>
                </a:cubicBezTo>
                <a:cubicBezTo>
                  <a:pt x="72" y="177"/>
                  <a:pt x="73" y="175"/>
                  <a:pt x="74" y="175"/>
                </a:cubicBezTo>
                <a:cubicBezTo>
                  <a:pt x="73" y="175"/>
                  <a:pt x="74" y="174"/>
                  <a:pt x="74" y="174"/>
                </a:cubicBezTo>
                <a:cubicBezTo>
                  <a:pt x="74" y="174"/>
                  <a:pt x="74" y="174"/>
                  <a:pt x="74" y="173"/>
                </a:cubicBezTo>
                <a:cubicBezTo>
                  <a:pt x="75" y="172"/>
                  <a:pt x="74" y="174"/>
                  <a:pt x="75" y="174"/>
                </a:cubicBezTo>
                <a:cubicBezTo>
                  <a:pt x="77" y="172"/>
                  <a:pt x="77" y="170"/>
                  <a:pt x="78" y="169"/>
                </a:cubicBezTo>
                <a:cubicBezTo>
                  <a:pt x="77" y="170"/>
                  <a:pt x="77" y="171"/>
                  <a:pt x="78" y="170"/>
                </a:cubicBezTo>
                <a:cubicBezTo>
                  <a:pt x="80" y="169"/>
                  <a:pt x="80" y="166"/>
                  <a:pt x="81" y="166"/>
                </a:cubicBezTo>
                <a:cubicBezTo>
                  <a:pt x="80" y="166"/>
                  <a:pt x="81" y="166"/>
                  <a:pt x="81" y="166"/>
                </a:cubicBezTo>
                <a:cubicBezTo>
                  <a:pt x="81" y="167"/>
                  <a:pt x="79" y="169"/>
                  <a:pt x="80" y="169"/>
                </a:cubicBezTo>
                <a:cubicBezTo>
                  <a:pt x="82" y="167"/>
                  <a:pt x="82" y="166"/>
                  <a:pt x="83" y="164"/>
                </a:cubicBezTo>
                <a:cubicBezTo>
                  <a:pt x="84" y="163"/>
                  <a:pt x="84" y="164"/>
                  <a:pt x="84" y="163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5" y="162"/>
                  <a:pt x="83" y="164"/>
                  <a:pt x="83" y="163"/>
                </a:cubicBezTo>
                <a:cubicBezTo>
                  <a:pt x="84" y="162"/>
                  <a:pt x="85" y="161"/>
                  <a:pt x="86" y="160"/>
                </a:cubicBezTo>
                <a:cubicBezTo>
                  <a:pt x="83" y="163"/>
                  <a:pt x="81" y="165"/>
                  <a:pt x="78" y="168"/>
                </a:cubicBezTo>
                <a:cubicBezTo>
                  <a:pt x="79" y="165"/>
                  <a:pt x="85" y="161"/>
                  <a:pt x="85" y="160"/>
                </a:cubicBezTo>
                <a:cubicBezTo>
                  <a:pt x="86" y="159"/>
                  <a:pt x="86" y="158"/>
                  <a:pt x="87" y="157"/>
                </a:cubicBezTo>
                <a:cubicBezTo>
                  <a:pt x="87" y="158"/>
                  <a:pt x="87" y="158"/>
                  <a:pt x="87" y="158"/>
                </a:cubicBezTo>
                <a:cubicBezTo>
                  <a:pt x="89" y="156"/>
                  <a:pt x="90" y="155"/>
                  <a:pt x="92" y="154"/>
                </a:cubicBezTo>
                <a:cubicBezTo>
                  <a:pt x="92" y="154"/>
                  <a:pt x="91" y="155"/>
                  <a:pt x="92" y="155"/>
                </a:cubicBezTo>
                <a:cubicBezTo>
                  <a:pt x="92" y="154"/>
                  <a:pt x="93" y="153"/>
                  <a:pt x="94" y="152"/>
                </a:cubicBezTo>
                <a:cubicBezTo>
                  <a:pt x="93" y="153"/>
                  <a:pt x="93" y="153"/>
                  <a:pt x="92" y="154"/>
                </a:cubicBezTo>
                <a:cubicBezTo>
                  <a:pt x="93" y="152"/>
                  <a:pt x="94" y="151"/>
                  <a:pt x="95" y="149"/>
                </a:cubicBezTo>
                <a:cubicBezTo>
                  <a:pt x="96" y="148"/>
                  <a:pt x="95" y="148"/>
                  <a:pt x="98" y="146"/>
                </a:cubicBezTo>
                <a:cubicBezTo>
                  <a:pt x="99" y="144"/>
                  <a:pt x="103" y="141"/>
                  <a:pt x="105" y="139"/>
                </a:cubicBezTo>
                <a:cubicBezTo>
                  <a:pt x="105" y="139"/>
                  <a:pt x="104" y="140"/>
                  <a:pt x="105" y="140"/>
                </a:cubicBezTo>
                <a:cubicBezTo>
                  <a:pt x="105" y="139"/>
                  <a:pt x="105" y="139"/>
                  <a:pt x="106" y="139"/>
                </a:cubicBezTo>
                <a:cubicBezTo>
                  <a:pt x="105" y="139"/>
                  <a:pt x="106" y="137"/>
                  <a:pt x="107" y="137"/>
                </a:cubicBezTo>
                <a:cubicBezTo>
                  <a:pt x="108" y="136"/>
                  <a:pt x="107" y="137"/>
                  <a:pt x="107" y="137"/>
                </a:cubicBezTo>
                <a:cubicBezTo>
                  <a:pt x="108" y="136"/>
                  <a:pt x="107" y="137"/>
                  <a:pt x="108" y="136"/>
                </a:cubicBezTo>
                <a:cubicBezTo>
                  <a:pt x="109" y="135"/>
                  <a:pt x="109" y="136"/>
                  <a:pt x="109" y="136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1" y="133"/>
                  <a:pt x="114" y="131"/>
                  <a:pt x="114" y="130"/>
                </a:cubicBezTo>
                <a:cubicBezTo>
                  <a:pt x="115" y="129"/>
                  <a:pt x="114" y="131"/>
                  <a:pt x="115" y="131"/>
                </a:cubicBezTo>
                <a:cubicBezTo>
                  <a:pt x="117" y="127"/>
                  <a:pt x="119" y="125"/>
                  <a:pt x="122" y="124"/>
                </a:cubicBezTo>
                <a:cubicBezTo>
                  <a:pt x="121" y="124"/>
                  <a:pt x="121" y="125"/>
                  <a:pt x="122" y="124"/>
                </a:cubicBezTo>
                <a:cubicBezTo>
                  <a:pt x="121" y="126"/>
                  <a:pt x="119" y="128"/>
                  <a:pt x="120" y="127"/>
                </a:cubicBezTo>
                <a:cubicBezTo>
                  <a:pt x="121" y="126"/>
                  <a:pt x="121" y="126"/>
                  <a:pt x="122" y="125"/>
                </a:cubicBezTo>
                <a:cubicBezTo>
                  <a:pt x="122" y="125"/>
                  <a:pt x="121" y="125"/>
                  <a:pt x="122" y="124"/>
                </a:cubicBezTo>
                <a:cubicBezTo>
                  <a:pt x="123" y="123"/>
                  <a:pt x="122" y="125"/>
                  <a:pt x="123" y="125"/>
                </a:cubicBezTo>
                <a:cubicBezTo>
                  <a:pt x="124" y="124"/>
                  <a:pt x="124" y="124"/>
                  <a:pt x="125" y="123"/>
                </a:cubicBezTo>
                <a:cubicBezTo>
                  <a:pt x="126" y="120"/>
                  <a:pt x="130" y="117"/>
                  <a:pt x="132" y="115"/>
                </a:cubicBezTo>
                <a:cubicBezTo>
                  <a:pt x="132" y="115"/>
                  <a:pt x="131" y="116"/>
                  <a:pt x="132" y="116"/>
                </a:cubicBezTo>
                <a:cubicBezTo>
                  <a:pt x="134" y="115"/>
                  <a:pt x="134" y="114"/>
                  <a:pt x="134" y="113"/>
                </a:cubicBezTo>
                <a:cubicBezTo>
                  <a:pt x="136" y="113"/>
                  <a:pt x="134" y="112"/>
                  <a:pt x="136" y="111"/>
                </a:cubicBezTo>
                <a:cubicBezTo>
                  <a:pt x="135" y="113"/>
                  <a:pt x="136" y="113"/>
                  <a:pt x="136" y="113"/>
                </a:cubicBezTo>
                <a:cubicBezTo>
                  <a:pt x="136" y="113"/>
                  <a:pt x="137" y="112"/>
                  <a:pt x="137" y="112"/>
                </a:cubicBezTo>
                <a:cubicBezTo>
                  <a:pt x="137" y="112"/>
                  <a:pt x="136" y="112"/>
                  <a:pt x="137" y="111"/>
                </a:cubicBezTo>
                <a:cubicBezTo>
                  <a:pt x="138" y="111"/>
                  <a:pt x="139" y="110"/>
                  <a:pt x="139" y="109"/>
                </a:cubicBezTo>
                <a:cubicBezTo>
                  <a:pt x="144" y="106"/>
                  <a:pt x="148" y="101"/>
                  <a:pt x="152" y="100"/>
                </a:cubicBezTo>
                <a:cubicBezTo>
                  <a:pt x="153" y="98"/>
                  <a:pt x="154" y="98"/>
                  <a:pt x="154" y="97"/>
                </a:cubicBezTo>
                <a:cubicBezTo>
                  <a:pt x="156" y="96"/>
                  <a:pt x="157" y="95"/>
                  <a:pt x="158" y="94"/>
                </a:cubicBezTo>
                <a:cubicBezTo>
                  <a:pt x="160" y="93"/>
                  <a:pt x="161" y="93"/>
                  <a:pt x="161" y="91"/>
                </a:cubicBezTo>
                <a:cubicBezTo>
                  <a:pt x="163" y="90"/>
                  <a:pt x="160" y="93"/>
                  <a:pt x="161" y="92"/>
                </a:cubicBezTo>
                <a:cubicBezTo>
                  <a:pt x="163" y="92"/>
                  <a:pt x="163" y="91"/>
                  <a:pt x="164" y="91"/>
                </a:cubicBezTo>
                <a:cubicBezTo>
                  <a:pt x="164" y="90"/>
                  <a:pt x="165" y="90"/>
                  <a:pt x="166" y="89"/>
                </a:cubicBezTo>
                <a:cubicBezTo>
                  <a:pt x="166" y="89"/>
                  <a:pt x="165" y="90"/>
                  <a:pt x="165" y="90"/>
                </a:cubicBezTo>
                <a:cubicBezTo>
                  <a:pt x="171" y="86"/>
                  <a:pt x="178" y="81"/>
                  <a:pt x="182" y="77"/>
                </a:cubicBezTo>
                <a:cubicBezTo>
                  <a:pt x="181" y="78"/>
                  <a:pt x="178" y="80"/>
                  <a:pt x="177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7" y="80"/>
                  <a:pt x="176" y="81"/>
                  <a:pt x="176" y="81"/>
                </a:cubicBezTo>
                <a:cubicBezTo>
                  <a:pt x="174" y="82"/>
                  <a:pt x="175" y="81"/>
                  <a:pt x="175" y="80"/>
                </a:cubicBezTo>
                <a:cubicBezTo>
                  <a:pt x="178" y="79"/>
                  <a:pt x="181" y="78"/>
                  <a:pt x="181" y="76"/>
                </a:cubicBezTo>
                <a:cubicBezTo>
                  <a:pt x="182" y="76"/>
                  <a:pt x="183" y="75"/>
                  <a:pt x="184" y="75"/>
                </a:cubicBezTo>
                <a:cubicBezTo>
                  <a:pt x="184" y="76"/>
                  <a:pt x="182" y="76"/>
                  <a:pt x="183" y="76"/>
                </a:cubicBezTo>
                <a:cubicBezTo>
                  <a:pt x="184" y="76"/>
                  <a:pt x="184" y="75"/>
                  <a:pt x="185" y="74"/>
                </a:cubicBezTo>
                <a:cubicBezTo>
                  <a:pt x="185" y="74"/>
                  <a:pt x="185" y="75"/>
                  <a:pt x="185" y="74"/>
                </a:cubicBezTo>
                <a:cubicBezTo>
                  <a:pt x="186" y="74"/>
                  <a:pt x="186" y="74"/>
                  <a:pt x="185" y="76"/>
                </a:cubicBezTo>
                <a:cubicBezTo>
                  <a:pt x="184" y="76"/>
                  <a:pt x="184" y="76"/>
                  <a:pt x="182" y="77"/>
                </a:cubicBezTo>
                <a:cubicBezTo>
                  <a:pt x="184" y="76"/>
                  <a:pt x="182" y="78"/>
                  <a:pt x="183" y="78"/>
                </a:cubicBezTo>
                <a:cubicBezTo>
                  <a:pt x="184" y="77"/>
                  <a:pt x="185" y="77"/>
                  <a:pt x="185" y="76"/>
                </a:cubicBezTo>
                <a:cubicBezTo>
                  <a:pt x="186" y="75"/>
                  <a:pt x="189" y="72"/>
                  <a:pt x="191" y="70"/>
                </a:cubicBezTo>
                <a:cubicBezTo>
                  <a:pt x="190" y="71"/>
                  <a:pt x="192" y="70"/>
                  <a:pt x="193" y="70"/>
                </a:cubicBezTo>
                <a:cubicBezTo>
                  <a:pt x="193" y="69"/>
                  <a:pt x="196" y="68"/>
                  <a:pt x="197" y="67"/>
                </a:cubicBezTo>
                <a:cubicBezTo>
                  <a:pt x="197" y="67"/>
                  <a:pt x="196" y="68"/>
                  <a:pt x="197" y="68"/>
                </a:cubicBezTo>
                <a:cubicBezTo>
                  <a:pt x="198" y="67"/>
                  <a:pt x="198" y="66"/>
                  <a:pt x="199" y="65"/>
                </a:cubicBezTo>
                <a:cubicBezTo>
                  <a:pt x="199" y="66"/>
                  <a:pt x="201" y="64"/>
                  <a:pt x="201" y="64"/>
                </a:cubicBezTo>
                <a:cubicBezTo>
                  <a:pt x="201" y="65"/>
                  <a:pt x="203" y="64"/>
                  <a:pt x="203" y="64"/>
                </a:cubicBezTo>
                <a:cubicBezTo>
                  <a:pt x="204" y="64"/>
                  <a:pt x="204" y="63"/>
                  <a:pt x="204" y="63"/>
                </a:cubicBezTo>
                <a:cubicBezTo>
                  <a:pt x="204" y="63"/>
                  <a:pt x="203" y="64"/>
                  <a:pt x="203" y="63"/>
                </a:cubicBezTo>
                <a:cubicBezTo>
                  <a:pt x="205" y="63"/>
                  <a:pt x="206" y="62"/>
                  <a:pt x="206" y="61"/>
                </a:cubicBezTo>
                <a:cubicBezTo>
                  <a:pt x="207" y="61"/>
                  <a:pt x="205" y="62"/>
                  <a:pt x="206" y="61"/>
                </a:cubicBezTo>
                <a:cubicBezTo>
                  <a:pt x="208" y="60"/>
                  <a:pt x="208" y="61"/>
                  <a:pt x="209" y="60"/>
                </a:cubicBezTo>
                <a:cubicBezTo>
                  <a:pt x="209" y="59"/>
                  <a:pt x="209" y="59"/>
                  <a:pt x="209" y="59"/>
                </a:cubicBezTo>
                <a:cubicBezTo>
                  <a:pt x="209" y="60"/>
                  <a:pt x="206" y="61"/>
                  <a:pt x="205" y="61"/>
                </a:cubicBezTo>
                <a:cubicBezTo>
                  <a:pt x="206" y="61"/>
                  <a:pt x="205" y="61"/>
                  <a:pt x="205" y="60"/>
                </a:cubicBezTo>
                <a:cubicBezTo>
                  <a:pt x="206" y="60"/>
                  <a:pt x="207" y="59"/>
                  <a:pt x="208" y="59"/>
                </a:cubicBezTo>
                <a:cubicBezTo>
                  <a:pt x="208" y="58"/>
                  <a:pt x="207" y="59"/>
                  <a:pt x="206" y="59"/>
                </a:cubicBezTo>
                <a:cubicBezTo>
                  <a:pt x="209" y="58"/>
                  <a:pt x="209" y="58"/>
                  <a:pt x="210" y="58"/>
                </a:cubicBezTo>
                <a:cubicBezTo>
                  <a:pt x="212" y="56"/>
                  <a:pt x="214" y="56"/>
                  <a:pt x="215" y="56"/>
                </a:cubicBezTo>
                <a:cubicBezTo>
                  <a:pt x="215" y="56"/>
                  <a:pt x="214" y="57"/>
                  <a:pt x="214" y="57"/>
                </a:cubicBezTo>
                <a:cubicBezTo>
                  <a:pt x="216" y="56"/>
                  <a:pt x="217" y="56"/>
                  <a:pt x="219" y="55"/>
                </a:cubicBezTo>
                <a:cubicBezTo>
                  <a:pt x="219" y="54"/>
                  <a:pt x="219" y="54"/>
                  <a:pt x="220" y="54"/>
                </a:cubicBezTo>
                <a:cubicBezTo>
                  <a:pt x="220" y="54"/>
                  <a:pt x="218" y="55"/>
                  <a:pt x="220" y="54"/>
                </a:cubicBezTo>
                <a:cubicBezTo>
                  <a:pt x="220" y="54"/>
                  <a:pt x="221" y="54"/>
                  <a:pt x="222" y="53"/>
                </a:cubicBezTo>
                <a:cubicBezTo>
                  <a:pt x="222" y="53"/>
                  <a:pt x="222" y="53"/>
                  <a:pt x="222" y="52"/>
                </a:cubicBezTo>
                <a:cubicBezTo>
                  <a:pt x="221" y="53"/>
                  <a:pt x="220" y="54"/>
                  <a:pt x="220" y="53"/>
                </a:cubicBezTo>
                <a:cubicBezTo>
                  <a:pt x="221" y="52"/>
                  <a:pt x="222" y="52"/>
                  <a:pt x="223" y="52"/>
                </a:cubicBezTo>
                <a:cubicBezTo>
                  <a:pt x="222" y="51"/>
                  <a:pt x="221" y="52"/>
                  <a:pt x="221" y="52"/>
                </a:cubicBezTo>
                <a:cubicBezTo>
                  <a:pt x="222" y="52"/>
                  <a:pt x="222" y="51"/>
                  <a:pt x="222" y="51"/>
                </a:cubicBezTo>
                <a:cubicBezTo>
                  <a:pt x="223" y="51"/>
                  <a:pt x="224" y="51"/>
                  <a:pt x="223" y="51"/>
                </a:cubicBezTo>
                <a:cubicBezTo>
                  <a:pt x="224" y="51"/>
                  <a:pt x="225" y="51"/>
                  <a:pt x="226" y="50"/>
                </a:cubicBezTo>
                <a:cubicBezTo>
                  <a:pt x="227" y="50"/>
                  <a:pt x="227" y="50"/>
                  <a:pt x="229" y="49"/>
                </a:cubicBezTo>
                <a:cubicBezTo>
                  <a:pt x="230" y="48"/>
                  <a:pt x="228" y="49"/>
                  <a:pt x="229" y="48"/>
                </a:cubicBezTo>
                <a:cubicBezTo>
                  <a:pt x="231" y="48"/>
                  <a:pt x="228" y="49"/>
                  <a:pt x="230" y="49"/>
                </a:cubicBezTo>
                <a:cubicBezTo>
                  <a:pt x="232" y="48"/>
                  <a:pt x="235" y="47"/>
                  <a:pt x="237" y="45"/>
                </a:cubicBezTo>
                <a:cubicBezTo>
                  <a:pt x="237" y="46"/>
                  <a:pt x="239" y="44"/>
                  <a:pt x="240" y="44"/>
                </a:cubicBezTo>
                <a:cubicBezTo>
                  <a:pt x="241" y="43"/>
                  <a:pt x="241" y="44"/>
                  <a:pt x="242" y="43"/>
                </a:cubicBezTo>
                <a:cubicBezTo>
                  <a:pt x="243" y="42"/>
                  <a:pt x="244" y="41"/>
                  <a:pt x="245" y="40"/>
                </a:cubicBezTo>
                <a:cubicBezTo>
                  <a:pt x="245" y="41"/>
                  <a:pt x="246" y="40"/>
                  <a:pt x="247" y="40"/>
                </a:cubicBezTo>
                <a:cubicBezTo>
                  <a:pt x="248" y="41"/>
                  <a:pt x="245" y="41"/>
                  <a:pt x="246" y="41"/>
                </a:cubicBezTo>
                <a:cubicBezTo>
                  <a:pt x="247" y="41"/>
                  <a:pt x="250" y="39"/>
                  <a:pt x="250" y="39"/>
                </a:cubicBezTo>
                <a:cubicBezTo>
                  <a:pt x="250" y="39"/>
                  <a:pt x="248" y="40"/>
                  <a:pt x="248" y="39"/>
                </a:cubicBezTo>
                <a:cubicBezTo>
                  <a:pt x="251" y="38"/>
                  <a:pt x="255" y="37"/>
                  <a:pt x="257" y="35"/>
                </a:cubicBezTo>
                <a:cubicBezTo>
                  <a:pt x="260" y="34"/>
                  <a:pt x="263" y="34"/>
                  <a:pt x="264" y="32"/>
                </a:cubicBezTo>
                <a:cubicBezTo>
                  <a:pt x="265" y="32"/>
                  <a:pt x="265" y="33"/>
                  <a:pt x="266" y="32"/>
                </a:cubicBezTo>
                <a:cubicBezTo>
                  <a:pt x="266" y="32"/>
                  <a:pt x="266" y="32"/>
                  <a:pt x="265" y="32"/>
                </a:cubicBezTo>
                <a:cubicBezTo>
                  <a:pt x="267" y="30"/>
                  <a:pt x="267" y="30"/>
                  <a:pt x="267" y="30"/>
                </a:cubicBezTo>
                <a:cubicBezTo>
                  <a:pt x="268" y="31"/>
                  <a:pt x="271" y="28"/>
                  <a:pt x="272" y="29"/>
                </a:cubicBezTo>
                <a:cubicBezTo>
                  <a:pt x="271" y="29"/>
                  <a:pt x="270" y="30"/>
                  <a:pt x="270" y="30"/>
                </a:cubicBezTo>
                <a:cubicBezTo>
                  <a:pt x="272" y="29"/>
                  <a:pt x="273" y="30"/>
                  <a:pt x="274" y="29"/>
                </a:cubicBezTo>
                <a:cubicBezTo>
                  <a:pt x="273" y="28"/>
                  <a:pt x="275" y="28"/>
                  <a:pt x="276" y="27"/>
                </a:cubicBezTo>
                <a:cubicBezTo>
                  <a:pt x="277" y="27"/>
                  <a:pt x="275" y="28"/>
                  <a:pt x="277" y="28"/>
                </a:cubicBezTo>
                <a:cubicBezTo>
                  <a:pt x="277" y="27"/>
                  <a:pt x="277" y="27"/>
                  <a:pt x="278" y="27"/>
                </a:cubicBezTo>
                <a:cubicBezTo>
                  <a:pt x="278" y="28"/>
                  <a:pt x="274" y="29"/>
                  <a:pt x="275" y="29"/>
                </a:cubicBezTo>
                <a:cubicBezTo>
                  <a:pt x="277" y="28"/>
                  <a:pt x="280" y="28"/>
                  <a:pt x="281" y="27"/>
                </a:cubicBezTo>
                <a:cubicBezTo>
                  <a:pt x="281" y="27"/>
                  <a:pt x="281" y="27"/>
                  <a:pt x="282" y="27"/>
                </a:cubicBezTo>
                <a:cubicBezTo>
                  <a:pt x="283" y="26"/>
                  <a:pt x="285" y="26"/>
                  <a:pt x="285" y="25"/>
                </a:cubicBezTo>
                <a:cubicBezTo>
                  <a:pt x="284" y="25"/>
                  <a:pt x="283" y="26"/>
                  <a:pt x="282" y="26"/>
                </a:cubicBezTo>
                <a:cubicBezTo>
                  <a:pt x="285" y="24"/>
                  <a:pt x="286" y="24"/>
                  <a:pt x="288" y="23"/>
                </a:cubicBezTo>
                <a:cubicBezTo>
                  <a:pt x="288" y="23"/>
                  <a:pt x="287" y="24"/>
                  <a:pt x="288" y="24"/>
                </a:cubicBezTo>
                <a:cubicBezTo>
                  <a:pt x="286" y="24"/>
                  <a:pt x="285" y="25"/>
                  <a:pt x="286" y="25"/>
                </a:cubicBezTo>
                <a:cubicBezTo>
                  <a:pt x="287" y="24"/>
                  <a:pt x="289" y="24"/>
                  <a:pt x="290" y="23"/>
                </a:cubicBezTo>
                <a:cubicBezTo>
                  <a:pt x="290" y="23"/>
                  <a:pt x="290" y="23"/>
                  <a:pt x="289" y="23"/>
                </a:cubicBezTo>
                <a:cubicBezTo>
                  <a:pt x="290" y="22"/>
                  <a:pt x="291" y="22"/>
                  <a:pt x="292" y="21"/>
                </a:cubicBezTo>
                <a:cubicBezTo>
                  <a:pt x="294" y="21"/>
                  <a:pt x="293" y="22"/>
                  <a:pt x="293" y="22"/>
                </a:cubicBezTo>
                <a:cubicBezTo>
                  <a:pt x="296" y="20"/>
                  <a:pt x="300" y="19"/>
                  <a:pt x="302" y="18"/>
                </a:cubicBezTo>
                <a:cubicBezTo>
                  <a:pt x="303" y="18"/>
                  <a:pt x="302" y="19"/>
                  <a:pt x="302" y="19"/>
                </a:cubicBezTo>
                <a:cubicBezTo>
                  <a:pt x="305" y="19"/>
                  <a:pt x="303" y="18"/>
                  <a:pt x="305" y="18"/>
                </a:cubicBezTo>
                <a:cubicBezTo>
                  <a:pt x="305" y="18"/>
                  <a:pt x="304" y="18"/>
                  <a:pt x="305" y="18"/>
                </a:cubicBezTo>
                <a:cubicBezTo>
                  <a:pt x="306" y="18"/>
                  <a:pt x="307" y="17"/>
                  <a:pt x="307" y="17"/>
                </a:cubicBezTo>
                <a:cubicBezTo>
                  <a:pt x="306" y="17"/>
                  <a:pt x="305" y="18"/>
                  <a:pt x="304" y="18"/>
                </a:cubicBezTo>
                <a:cubicBezTo>
                  <a:pt x="304" y="17"/>
                  <a:pt x="304" y="17"/>
                  <a:pt x="303" y="17"/>
                </a:cubicBezTo>
                <a:cubicBezTo>
                  <a:pt x="305" y="16"/>
                  <a:pt x="307" y="16"/>
                  <a:pt x="310" y="15"/>
                </a:cubicBezTo>
                <a:cubicBezTo>
                  <a:pt x="312" y="14"/>
                  <a:pt x="310" y="14"/>
                  <a:pt x="310" y="14"/>
                </a:cubicBezTo>
                <a:cubicBezTo>
                  <a:pt x="312" y="14"/>
                  <a:pt x="311" y="14"/>
                  <a:pt x="312" y="14"/>
                </a:cubicBezTo>
                <a:cubicBezTo>
                  <a:pt x="310" y="16"/>
                  <a:pt x="308" y="16"/>
                  <a:pt x="306" y="17"/>
                </a:cubicBezTo>
                <a:cubicBezTo>
                  <a:pt x="307" y="17"/>
                  <a:pt x="307" y="17"/>
                  <a:pt x="309" y="17"/>
                </a:cubicBezTo>
                <a:cubicBezTo>
                  <a:pt x="308" y="17"/>
                  <a:pt x="307" y="18"/>
                  <a:pt x="308" y="18"/>
                </a:cubicBezTo>
                <a:cubicBezTo>
                  <a:pt x="307" y="18"/>
                  <a:pt x="305" y="19"/>
                  <a:pt x="305" y="19"/>
                </a:cubicBezTo>
                <a:cubicBezTo>
                  <a:pt x="306" y="20"/>
                  <a:pt x="309" y="18"/>
                  <a:pt x="308" y="18"/>
                </a:cubicBezTo>
                <a:cubicBezTo>
                  <a:pt x="309" y="18"/>
                  <a:pt x="312" y="17"/>
                  <a:pt x="312" y="17"/>
                </a:cubicBezTo>
                <a:cubicBezTo>
                  <a:pt x="311" y="16"/>
                  <a:pt x="310" y="17"/>
                  <a:pt x="309" y="17"/>
                </a:cubicBezTo>
                <a:cubicBezTo>
                  <a:pt x="310" y="17"/>
                  <a:pt x="309" y="17"/>
                  <a:pt x="309" y="17"/>
                </a:cubicBezTo>
                <a:cubicBezTo>
                  <a:pt x="313" y="15"/>
                  <a:pt x="323" y="14"/>
                  <a:pt x="323" y="12"/>
                </a:cubicBezTo>
                <a:cubicBezTo>
                  <a:pt x="323" y="12"/>
                  <a:pt x="321" y="13"/>
                  <a:pt x="322" y="12"/>
                </a:cubicBezTo>
                <a:cubicBezTo>
                  <a:pt x="322" y="12"/>
                  <a:pt x="324" y="11"/>
                  <a:pt x="324" y="11"/>
                </a:cubicBezTo>
                <a:cubicBezTo>
                  <a:pt x="322" y="12"/>
                  <a:pt x="320" y="12"/>
                  <a:pt x="319" y="13"/>
                </a:cubicBezTo>
                <a:cubicBezTo>
                  <a:pt x="317" y="13"/>
                  <a:pt x="316" y="14"/>
                  <a:pt x="314" y="14"/>
                </a:cubicBezTo>
                <a:cubicBezTo>
                  <a:pt x="315" y="14"/>
                  <a:pt x="316" y="14"/>
                  <a:pt x="317" y="13"/>
                </a:cubicBezTo>
                <a:cubicBezTo>
                  <a:pt x="317" y="13"/>
                  <a:pt x="317" y="13"/>
                  <a:pt x="316" y="13"/>
                </a:cubicBezTo>
                <a:cubicBezTo>
                  <a:pt x="318" y="12"/>
                  <a:pt x="318" y="12"/>
                  <a:pt x="319" y="12"/>
                </a:cubicBezTo>
                <a:cubicBezTo>
                  <a:pt x="319" y="12"/>
                  <a:pt x="316" y="13"/>
                  <a:pt x="318" y="13"/>
                </a:cubicBezTo>
                <a:cubicBezTo>
                  <a:pt x="320" y="12"/>
                  <a:pt x="322" y="11"/>
                  <a:pt x="321" y="11"/>
                </a:cubicBezTo>
                <a:cubicBezTo>
                  <a:pt x="320" y="11"/>
                  <a:pt x="318" y="12"/>
                  <a:pt x="319" y="11"/>
                </a:cubicBezTo>
                <a:cubicBezTo>
                  <a:pt x="319" y="11"/>
                  <a:pt x="320" y="11"/>
                  <a:pt x="321" y="10"/>
                </a:cubicBezTo>
                <a:cubicBezTo>
                  <a:pt x="322" y="11"/>
                  <a:pt x="325" y="10"/>
                  <a:pt x="324" y="11"/>
                </a:cubicBezTo>
                <a:cubicBezTo>
                  <a:pt x="325" y="10"/>
                  <a:pt x="330" y="8"/>
                  <a:pt x="332" y="8"/>
                </a:cubicBezTo>
                <a:cubicBezTo>
                  <a:pt x="332" y="8"/>
                  <a:pt x="332" y="8"/>
                  <a:pt x="332" y="8"/>
                </a:cubicBezTo>
                <a:cubicBezTo>
                  <a:pt x="333" y="8"/>
                  <a:pt x="333" y="8"/>
                  <a:pt x="334" y="8"/>
                </a:cubicBezTo>
                <a:cubicBezTo>
                  <a:pt x="334" y="8"/>
                  <a:pt x="334" y="8"/>
                  <a:pt x="334" y="8"/>
                </a:cubicBezTo>
                <a:cubicBezTo>
                  <a:pt x="332" y="9"/>
                  <a:pt x="330" y="9"/>
                  <a:pt x="328" y="10"/>
                </a:cubicBezTo>
                <a:cubicBezTo>
                  <a:pt x="329" y="10"/>
                  <a:pt x="327" y="10"/>
                  <a:pt x="329" y="10"/>
                </a:cubicBezTo>
                <a:cubicBezTo>
                  <a:pt x="330" y="9"/>
                  <a:pt x="334" y="9"/>
                  <a:pt x="336" y="8"/>
                </a:cubicBezTo>
                <a:cubicBezTo>
                  <a:pt x="335" y="8"/>
                  <a:pt x="334" y="8"/>
                  <a:pt x="335" y="8"/>
                </a:cubicBezTo>
                <a:cubicBezTo>
                  <a:pt x="337" y="7"/>
                  <a:pt x="341" y="7"/>
                  <a:pt x="341" y="6"/>
                </a:cubicBezTo>
                <a:cubicBezTo>
                  <a:pt x="342" y="6"/>
                  <a:pt x="342" y="7"/>
                  <a:pt x="344" y="5"/>
                </a:cubicBezTo>
                <a:cubicBezTo>
                  <a:pt x="345" y="5"/>
                  <a:pt x="345" y="6"/>
                  <a:pt x="345" y="6"/>
                </a:cubicBezTo>
                <a:cubicBezTo>
                  <a:pt x="345" y="6"/>
                  <a:pt x="344" y="6"/>
                  <a:pt x="343" y="6"/>
                </a:cubicBezTo>
                <a:cubicBezTo>
                  <a:pt x="346" y="7"/>
                  <a:pt x="342" y="7"/>
                  <a:pt x="343" y="7"/>
                </a:cubicBezTo>
                <a:cubicBezTo>
                  <a:pt x="344" y="7"/>
                  <a:pt x="345" y="7"/>
                  <a:pt x="346" y="7"/>
                </a:cubicBezTo>
                <a:cubicBezTo>
                  <a:pt x="344" y="6"/>
                  <a:pt x="347" y="6"/>
                  <a:pt x="346" y="5"/>
                </a:cubicBezTo>
                <a:cubicBezTo>
                  <a:pt x="347" y="6"/>
                  <a:pt x="350" y="6"/>
                  <a:pt x="350" y="5"/>
                </a:cubicBezTo>
                <a:cubicBezTo>
                  <a:pt x="351" y="5"/>
                  <a:pt x="351" y="5"/>
                  <a:pt x="352" y="5"/>
                </a:cubicBezTo>
                <a:cubicBezTo>
                  <a:pt x="353" y="6"/>
                  <a:pt x="348" y="6"/>
                  <a:pt x="349" y="6"/>
                </a:cubicBezTo>
                <a:cubicBezTo>
                  <a:pt x="345" y="7"/>
                  <a:pt x="342" y="8"/>
                  <a:pt x="338" y="9"/>
                </a:cubicBezTo>
                <a:cubicBezTo>
                  <a:pt x="339" y="10"/>
                  <a:pt x="341" y="8"/>
                  <a:pt x="342" y="9"/>
                </a:cubicBezTo>
                <a:cubicBezTo>
                  <a:pt x="343" y="8"/>
                  <a:pt x="343" y="8"/>
                  <a:pt x="343" y="8"/>
                </a:cubicBezTo>
                <a:cubicBezTo>
                  <a:pt x="346" y="7"/>
                  <a:pt x="344" y="7"/>
                  <a:pt x="345" y="8"/>
                </a:cubicBezTo>
                <a:cubicBezTo>
                  <a:pt x="346" y="7"/>
                  <a:pt x="347" y="8"/>
                  <a:pt x="346" y="7"/>
                </a:cubicBezTo>
                <a:cubicBezTo>
                  <a:pt x="349" y="7"/>
                  <a:pt x="346" y="8"/>
                  <a:pt x="346" y="8"/>
                </a:cubicBezTo>
                <a:cubicBezTo>
                  <a:pt x="348" y="8"/>
                  <a:pt x="350" y="8"/>
                  <a:pt x="351" y="8"/>
                </a:cubicBezTo>
                <a:cubicBezTo>
                  <a:pt x="351" y="7"/>
                  <a:pt x="351" y="7"/>
                  <a:pt x="351" y="7"/>
                </a:cubicBezTo>
                <a:cubicBezTo>
                  <a:pt x="350" y="8"/>
                  <a:pt x="349" y="7"/>
                  <a:pt x="348" y="8"/>
                </a:cubicBezTo>
                <a:cubicBezTo>
                  <a:pt x="347" y="8"/>
                  <a:pt x="347" y="7"/>
                  <a:pt x="348" y="7"/>
                </a:cubicBezTo>
                <a:cubicBezTo>
                  <a:pt x="348" y="7"/>
                  <a:pt x="348" y="8"/>
                  <a:pt x="348" y="7"/>
                </a:cubicBezTo>
                <a:cubicBezTo>
                  <a:pt x="349" y="7"/>
                  <a:pt x="350" y="7"/>
                  <a:pt x="350" y="6"/>
                </a:cubicBezTo>
                <a:cubicBezTo>
                  <a:pt x="351" y="6"/>
                  <a:pt x="354" y="6"/>
                  <a:pt x="354" y="6"/>
                </a:cubicBezTo>
                <a:cubicBezTo>
                  <a:pt x="353" y="6"/>
                  <a:pt x="352" y="6"/>
                  <a:pt x="350" y="6"/>
                </a:cubicBezTo>
                <a:cubicBezTo>
                  <a:pt x="351" y="5"/>
                  <a:pt x="353" y="6"/>
                  <a:pt x="353" y="5"/>
                </a:cubicBezTo>
                <a:cubicBezTo>
                  <a:pt x="354" y="6"/>
                  <a:pt x="360" y="5"/>
                  <a:pt x="359" y="4"/>
                </a:cubicBezTo>
                <a:cubicBezTo>
                  <a:pt x="361" y="4"/>
                  <a:pt x="360" y="5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3" y="4"/>
                  <a:pt x="363" y="3"/>
                  <a:pt x="364" y="3"/>
                </a:cubicBezTo>
                <a:cubicBezTo>
                  <a:pt x="365" y="3"/>
                  <a:pt x="366" y="3"/>
                  <a:pt x="367" y="3"/>
                </a:cubicBezTo>
                <a:cubicBezTo>
                  <a:pt x="365" y="4"/>
                  <a:pt x="362" y="5"/>
                  <a:pt x="362" y="6"/>
                </a:cubicBezTo>
                <a:cubicBezTo>
                  <a:pt x="363" y="5"/>
                  <a:pt x="363" y="5"/>
                  <a:pt x="363" y="5"/>
                </a:cubicBezTo>
                <a:cubicBezTo>
                  <a:pt x="364" y="5"/>
                  <a:pt x="365" y="4"/>
                  <a:pt x="367" y="5"/>
                </a:cubicBezTo>
                <a:cubicBezTo>
                  <a:pt x="366" y="5"/>
                  <a:pt x="367" y="5"/>
                  <a:pt x="368" y="5"/>
                </a:cubicBezTo>
                <a:cubicBezTo>
                  <a:pt x="369" y="4"/>
                  <a:pt x="371" y="5"/>
                  <a:pt x="371" y="5"/>
                </a:cubicBezTo>
                <a:cubicBezTo>
                  <a:pt x="372" y="5"/>
                  <a:pt x="373" y="4"/>
                  <a:pt x="372" y="4"/>
                </a:cubicBezTo>
                <a:cubicBezTo>
                  <a:pt x="372" y="4"/>
                  <a:pt x="369" y="5"/>
                  <a:pt x="370" y="4"/>
                </a:cubicBezTo>
                <a:cubicBezTo>
                  <a:pt x="371" y="4"/>
                  <a:pt x="373" y="4"/>
                  <a:pt x="372" y="3"/>
                </a:cubicBezTo>
                <a:cubicBezTo>
                  <a:pt x="372" y="4"/>
                  <a:pt x="369" y="4"/>
                  <a:pt x="370" y="3"/>
                </a:cubicBezTo>
                <a:cubicBezTo>
                  <a:pt x="372" y="2"/>
                  <a:pt x="373" y="3"/>
                  <a:pt x="374" y="2"/>
                </a:cubicBezTo>
                <a:cubicBezTo>
                  <a:pt x="375" y="2"/>
                  <a:pt x="375" y="2"/>
                  <a:pt x="375" y="3"/>
                </a:cubicBezTo>
                <a:cubicBezTo>
                  <a:pt x="376" y="2"/>
                  <a:pt x="379" y="2"/>
                  <a:pt x="380" y="2"/>
                </a:cubicBezTo>
                <a:cubicBezTo>
                  <a:pt x="382" y="2"/>
                  <a:pt x="383" y="1"/>
                  <a:pt x="385" y="1"/>
                </a:cubicBezTo>
                <a:cubicBezTo>
                  <a:pt x="385" y="1"/>
                  <a:pt x="387" y="1"/>
                  <a:pt x="387" y="1"/>
                </a:cubicBezTo>
                <a:cubicBezTo>
                  <a:pt x="388" y="1"/>
                  <a:pt x="388" y="1"/>
                  <a:pt x="389" y="1"/>
                </a:cubicBezTo>
                <a:cubicBezTo>
                  <a:pt x="389" y="0"/>
                  <a:pt x="392" y="1"/>
                  <a:pt x="394" y="0"/>
                </a:cubicBezTo>
                <a:cubicBezTo>
                  <a:pt x="394" y="1"/>
                  <a:pt x="394" y="1"/>
                  <a:pt x="395" y="1"/>
                </a:cubicBezTo>
                <a:cubicBezTo>
                  <a:pt x="397" y="1"/>
                  <a:pt x="395" y="1"/>
                  <a:pt x="397" y="1"/>
                </a:cubicBezTo>
                <a:cubicBezTo>
                  <a:pt x="396" y="1"/>
                  <a:pt x="396" y="1"/>
                  <a:pt x="397" y="1"/>
                </a:cubicBezTo>
                <a:cubicBezTo>
                  <a:pt x="398" y="1"/>
                  <a:pt x="398" y="1"/>
                  <a:pt x="399" y="1"/>
                </a:cubicBezTo>
                <a:cubicBezTo>
                  <a:pt x="400" y="1"/>
                  <a:pt x="398" y="1"/>
                  <a:pt x="399" y="0"/>
                </a:cubicBezTo>
                <a:cubicBezTo>
                  <a:pt x="401" y="0"/>
                  <a:pt x="404" y="0"/>
                  <a:pt x="406" y="0"/>
                </a:cubicBezTo>
                <a:cubicBezTo>
                  <a:pt x="405" y="0"/>
                  <a:pt x="405" y="0"/>
                  <a:pt x="406" y="0"/>
                </a:cubicBezTo>
                <a:cubicBezTo>
                  <a:pt x="407" y="0"/>
                  <a:pt x="409" y="0"/>
                  <a:pt x="409" y="1"/>
                </a:cubicBezTo>
                <a:cubicBezTo>
                  <a:pt x="411" y="0"/>
                  <a:pt x="414" y="0"/>
                  <a:pt x="416" y="0"/>
                </a:cubicBezTo>
                <a:cubicBezTo>
                  <a:pt x="417" y="0"/>
                  <a:pt x="418" y="0"/>
                  <a:pt x="419" y="0"/>
                </a:cubicBezTo>
                <a:cubicBezTo>
                  <a:pt x="420" y="0"/>
                  <a:pt x="421" y="0"/>
                  <a:pt x="421" y="0"/>
                </a:cubicBezTo>
                <a:cubicBezTo>
                  <a:pt x="422" y="0"/>
                  <a:pt x="422" y="0"/>
                  <a:pt x="423" y="0"/>
                </a:cubicBezTo>
                <a:cubicBezTo>
                  <a:pt x="423" y="0"/>
                  <a:pt x="421" y="0"/>
                  <a:pt x="420" y="0"/>
                </a:cubicBezTo>
                <a:cubicBezTo>
                  <a:pt x="421" y="1"/>
                  <a:pt x="420" y="1"/>
                  <a:pt x="419" y="2"/>
                </a:cubicBezTo>
                <a:cubicBezTo>
                  <a:pt x="421" y="2"/>
                  <a:pt x="422" y="2"/>
                  <a:pt x="423" y="1"/>
                </a:cubicBezTo>
                <a:cubicBezTo>
                  <a:pt x="425" y="2"/>
                  <a:pt x="427" y="2"/>
                  <a:pt x="429" y="1"/>
                </a:cubicBezTo>
                <a:cubicBezTo>
                  <a:pt x="431" y="2"/>
                  <a:pt x="429" y="2"/>
                  <a:pt x="430" y="2"/>
                </a:cubicBezTo>
                <a:cubicBezTo>
                  <a:pt x="431" y="2"/>
                  <a:pt x="430" y="2"/>
                  <a:pt x="431" y="2"/>
                </a:cubicBezTo>
                <a:cubicBezTo>
                  <a:pt x="433" y="2"/>
                  <a:pt x="439" y="2"/>
                  <a:pt x="443" y="3"/>
                </a:cubicBezTo>
                <a:cubicBezTo>
                  <a:pt x="442" y="2"/>
                  <a:pt x="441" y="2"/>
                  <a:pt x="440" y="2"/>
                </a:cubicBezTo>
                <a:cubicBezTo>
                  <a:pt x="440" y="2"/>
                  <a:pt x="439" y="1"/>
                  <a:pt x="438" y="2"/>
                </a:cubicBezTo>
                <a:cubicBezTo>
                  <a:pt x="439" y="2"/>
                  <a:pt x="439" y="2"/>
                  <a:pt x="439" y="2"/>
                </a:cubicBezTo>
                <a:cubicBezTo>
                  <a:pt x="436" y="2"/>
                  <a:pt x="434" y="1"/>
                  <a:pt x="431" y="1"/>
                </a:cubicBezTo>
                <a:cubicBezTo>
                  <a:pt x="432" y="1"/>
                  <a:pt x="434" y="1"/>
                  <a:pt x="432" y="1"/>
                </a:cubicBezTo>
                <a:cubicBezTo>
                  <a:pt x="433" y="0"/>
                  <a:pt x="434" y="1"/>
                  <a:pt x="435" y="1"/>
                </a:cubicBezTo>
                <a:cubicBezTo>
                  <a:pt x="436" y="1"/>
                  <a:pt x="439" y="1"/>
                  <a:pt x="441" y="1"/>
                </a:cubicBezTo>
                <a:cubicBezTo>
                  <a:pt x="441" y="1"/>
                  <a:pt x="440" y="1"/>
                  <a:pt x="441" y="1"/>
                </a:cubicBezTo>
                <a:cubicBezTo>
                  <a:pt x="442" y="2"/>
                  <a:pt x="443" y="1"/>
                  <a:pt x="444" y="1"/>
                </a:cubicBezTo>
                <a:cubicBezTo>
                  <a:pt x="443" y="1"/>
                  <a:pt x="443" y="1"/>
                  <a:pt x="443" y="1"/>
                </a:cubicBezTo>
                <a:cubicBezTo>
                  <a:pt x="446" y="1"/>
                  <a:pt x="449" y="1"/>
                  <a:pt x="453" y="2"/>
                </a:cubicBezTo>
                <a:cubicBezTo>
                  <a:pt x="454" y="2"/>
                  <a:pt x="453" y="2"/>
                  <a:pt x="454" y="2"/>
                </a:cubicBezTo>
                <a:cubicBezTo>
                  <a:pt x="456" y="2"/>
                  <a:pt x="456" y="2"/>
                  <a:pt x="456" y="2"/>
                </a:cubicBezTo>
                <a:cubicBezTo>
                  <a:pt x="456" y="3"/>
                  <a:pt x="456" y="3"/>
                  <a:pt x="456" y="3"/>
                </a:cubicBezTo>
                <a:cubicBezTo>
                  <a:pt x="457" y="3"/>
                  <a:pt x="457" y="3"/>
                  <a:pt x="458" y="3"/>
                </a:cubicBezTo>
                <a:cubicBezTo>
                  <a:pt x="458" y="3"/>
                  <a:pt x="457" y="2"/>
                  <a:pt x="457" y="2"/>
                </a:cubicBezTo>
                <a:cubicBezTo>
                  <a:pt x="458" y="3"/>
                  <a:pt x="460" y="2"/>
                  <a:pt x="460" y="3"/>
                </a:cubicBezTo>
                <a:cubicBezTo>
                  <a:pt x="460" y="3"/>
                  <a:pt x="459" y="3"/>
                  <a:pt x="460" y="3"/>
                </a:cubicBezTo>
                <a:cubicBezTo>
                  <a:pt x="461" y="3"/>
                  <a:pt x="461" y="3"/>
                  <a:pt x="462" y="3"/>
                </a:cubicBezTo>
                <a:cubicBezTo>
                  <a:pt x="462" y="3"/>
                  <a:pt x="462" y="3"/>
                  <a:pt x="462" y="3"/>
                </a:cubicBezTo>
                <a:cubicBezTo>
                  <a:pt x="464" y="4"/>
                  <a:pt x="466" y="3"/>
                  <a:pt x="468" y="4"/>
                </a:cubicBezTo>
                <a:cubicBezTo>
                  <a:pt x="468" y="4"/>
                  <a:pt x="466" y="4"/>
                  <a:pt x="467" y="4"/>
                </a:cubicBezTo>
                <a:cubicBezTo>
                  <a:pt x="471" y="5"/>
                  <a:pt x="478" y="5"/>
                  <a:pt x="483" y="8"/>
                </a:cubicBezTo>
                <a:cubicBezTo>
                  <a:pt x="484" y="7"/>
                  <a:pt x="482" y="7"/>
                  <a:pt x="483" y="7"/>
                </a:cubicBezTo>
                <a:cubicBezTo>
                  <a:pt x="485" y="7"/>
                  <a:pt x="483" y="7"/>
                  <a:pt x="484" y="8"/>
                </a:cubicBezTo>
                <a:cubicBezTo>
                  <a:pt x="486" y="8"/>
                  <a:pt x="484" y="7"/>
                  <a:pt x="486" y="7"/>
                </a:cubicBezTo>
                <a:cubicBezTo>
                  <a:pt x="486" y="8"/>
                  <a:pt x="485" y="8"/>
                  <a:pt x="487" y="8"/>
                </a:cubicBezTo>
                <a:cubicBezTo>
                  <a:pt x="488" y="8"/>
                  <a:pt x="490" y="9"/>
                  <a:pt x="491" y="9"/>
                </a:cubicBezTo>
                <a:cubicBezTo>
                  <a:pt x="491" y="9"/>
                  <a:pt x="491" y="9"/>
                  <a:pt x="491" y="8"/>
                </a:cubicBezTo>
                <a:cubicBezTo>
                  <a:pt x="491" y="9"/>
                  <a:pt x="492" y="9"/>
                  <a:pt x="492" y="9"/>
                </a:cubicBezTo>
                <a:cubicBezTo>
                  <a:pt x="495" y="10"/>
                  <a:pt x="497" y="9"/>
                  <a:pt x="498" y="10"/>
                </a:cubicBezTo>
                <a:cubicBezTo>
                  <a:pt x="498" y="11"/>
                  <a:pt x="496" y="10"/>
                  <a:pt x="495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7" y="11"/>
                  <a:pt x="500" y="11"/>
                  <a:pt x="502" y="12"/>
                </a:cubicBezTo>
                <a:cubicBezTo>
                  <a:pt x="501" y="11"/>
                  <a:pt x="500" y="11"/>
                  <a:pt x="498" y="10"/>
                </a:cubicBezTo>
                <a:cubicBezTo>
                  <a:pt x="499" y="10"/>
                  <a:pt x="498" y="10"/>
                  <a:pt x="499" y="10"/>
                </a:cubicBezTo>
                <a:cubicBezTo>
                  <a:pt x="501" y="11"/>
                  <a:pt x="500" y="10"/>
                  <a:pt x="502" y="11"/>
                </a:cubicBezTo>
                <a:cubicBezTo>
                  <a:pt x="502" y="11"/>
                  <a:pt x="504" y="12"/>
                  <a:pt x="505" y="12"/>
                </a:cubicBezTo>
                <a:cubicBezTo>
                  <a:pt x="505" y="12"/>
                  <a:pt x="504" y="12"/>
                  <a:pt x="504" y="11"/>
                </a:cubicBezTo>
                <a:cubicBezTo>
                  <a:pt x="505" y="12"/>
                  <a:pt x="506" y="12"/>
                  <a:pt x="507" y="13"/>
                </a:cubicBezTo>
                <a:cubicBezTo>
                  <a:pt x="507" y="12"/>
                  <a:pt x="510" y="13"/>
                  <a:pt x="510" y="13"/>
                </a:cubicBezTo>
                <a:cubicBezTo>
                  <a:pt x="512" y="13"/>
                  <a:pt x="515" y="15"/>
                  <a:pt x="517" y="15"/>
                </a:cubicBezTo>
                <a:cubicBezTo>
                  <a:pt x="519" y="16"/>
                  <a:pt x="519" y="15"/>
                  <a:pt x="520" y="15"/>
                </a:cubicBezTo>
                <a:cubicBezTo>
                  <a:pt x="519" y="16"/>
                  <a:pt x="521" y="16"/>
                  <a:pt x="522" y="17"/>
                </a:cubicBezTo>
                <a:cubicBezTo>
                  <a:pt x="525" y="17"/>
                  <a:pt x="528" y="19"/>
                  <a:pt x="530" y="18"/>
                </a:cubicBezTo>
                <a:cubicBezTo>
                  <a:pt x="530" y="19"/>
                  <a:pt x="532" y="19"/>
                  <a:pt x="533" y="19"/>
                </a:cubicBezTo>
                <a:cubicBezTo>
                  <a:pt x="531" y="20"/>
                  <a:pt x="539" y="22"/>
                  <a:pt x="541" y="22"/>
                </a:cubicBezTo>
                <a:cubicBezTo>
                  <a:pt x="541" y="23"/>
                  <a:pt x="538" y="22"/>
                  <a:pt x="538" y="22"/>
                </a:cubicBezTo>
                <a:cubicBezTo>
                  <a:pt x="539" y="23"/>
                  <a:pt x="540" y="23"/>
                  <a:pt x="541" y="24"/>
                </a:cubicBezTo>
                <a:cubicBezTo>
                  <a:pt x="540" y="23"/>
                  <a:pt x="541" y="24"/>
                  <a:pt x="542" y="24"/>
                </a:cubicBezTo>
                <a:cubicBezTo>
                  <a:pt x="542" y="23"/>
                  <a:pt x="543" y="23"/>
                  <a:pt x="543" y="23"/>
                </a:cubicBezTo>
                <a:cubicBezTo>
                  <a:pt x="545" y="24"/>
                  <a:pt x="542" y="24"/>
                  <a:pt x="543" y="24"/>
                </a:cubicBezTo>
                <a:cubicBezTo>
                  <a:pt x="544" y="25"/>
                  <a:pt x="546" y="26"/>
                  <a:pt x="545" y="26"/>
                </a:cubicBezTo>
                <a:cubicBezTo>
                  <a:pt x="546" y="26"/>
                  <a:pt x="546" y="26"/>
                  <a:pt x="547" y="26"/>
                </a:cubicBezTo>
                <a:cubicBezTo>
                  <a:pt x="548" y="26"/>
                  <a:pt x="550" y="27"/>
                  <a:pt x="551" y="28"/>
                </a:cubicBezTo>
                <a:cubicBezTo>
                  <a:pt x="551" y="28"/>
                  <a:pt x="549" y="26"/>
                  <a:pt x="549" y="26"/>
                </a:cubicBezTo>
                <a:cubicBezTo>
                  <a:pt x="552" y="27"/>
                  <a:pt x="551" y="28"/>
                  <a:pt x="555" y="29"/>
                </a:cubicBezTo>
                <a:cubicBezTo>
                  <a:pt x="552" y="27"/>
                  <a:pt x="552" y="27"/>
                  <a:pt x="549" y="25"/>
                </a:cubicBezTo>
                <a:cubicBezTo>
                  <a:pt x="551" y="26"/>
                  <a:pt x="554" y="27"/>
                  <a:pt x="554" y="27"/>
                </a:cubicBezTo>
                <a:cubicBezTo>
                  <a:pt x="553" y="27"/>
                  <a:pt x="553" y="27"/>
                  <a:pt x="553" y="27"/>
                </a:cubicBezTo>
                <a:cubicBezTo>
                  <a:pt x="554" y="28"/>
                  <a:pt x="555" y="29"/>
                  <a:pt x="556" y="29"/>
                </a:cubicBezTo>
                <a:cubicBezTo>
                  <a:pt x="556" y="29"/>
                  <a:pt x="555" y="29"/>
                  <a:pt x="556" y="30"/>
                </a:cubicBezTo>
                <a:cubicBezTo>
                  <a:pt x="557" y="30"/>
                  <a:pt x="557" y="31"/>
                  <a:pt x="558" y="31"/>
                </a:cubicBezTo>
                <a:cubicBezTo>
                  <a:pt x="558" y="31"/>
                  <a:pt x="556" y="30"/>
                  <a:pt x="558" y="30"/>
                </a:cubicBezTo>
                <a:cubicBezTo>
                  <a:pt x="559" y="31"/>
                  <a:pt x="560" y="32"/>
                  <a:pt x="561" y="32"/>
                </a:cubicBezTo>
                <a:cubicBezTo>
                  <a:pt x="562" y="33"/>
                  <a:pt x="566" y="34"/>
                  <a:pt x="566" y="34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67" y="34"/>
                  <a:pt x="568" y="35"/>
                  <a:pt x="569" y="35"/>
                </a:cubicBezTo>
                <a:cubicBezTo>
                  <a:pt x="570" y="36"/>
                  <a:pt x="569" y="36"/>
                  <a:pt x="571" y="37"/>
                </a:cubicBezTo>
                <a:cubicBezTo>
                  <a:pt x="572" y="37"/>
                  <a:pt x="574" y="38"/>
                  <a:pt x="576" y="39"/>
                </a:cubicBezTo>
                <a:cubicBezTo>
                  <a:pt x="575" y="39"/>
                  <a:pt x="573" y="38"/>
                  <a:pt x="573" y="38"/>
                </a:cubicBezTo>
                <a:cubicBezTo>
                  <a:pt x="574" y="39"/>
                  <a:pt x="574" y="39"/>
                  <a:pt x="575" y="40"/>
                </a:cubicBezTo>
                <a:cubicBezTo>
                  <a:pt x="577" y="40"/>
                  <a:pt x="578" y="41"/>
                  <a:pt x="579" y="41"/>
                </a:cubicBezTo>
                <a:cubicBezTo>
                  <a:pt x="582" y="43"/>
                  <a:pt x="586" y="43"/>
                  <a:pt x="588" y="46"/>
                </a:cubicBezTo>
                <a:cubicBezTo>
                  <a:pt x="588" y="46"/>
                  <a:pt x="589" y="46"/>
                  <a:pt x="590" y="46"/>
                </a:cubicBezTo>
                <a:cubicBezTo>
                  <a:pt x="591" y="47"/>
                  <a:pt x="589" y="47"/>
                  <a:pt x="591" y="48"/>
                </a:cubicBezTo>
                <a:cubicBezTo>
                  <a:pt x="592" y="48"/>
                  <a:pt x="590" y="47"/>
                  <a:pt x="592" y="48"/>
                </a:cubicBezTo>
                <a:cubicBezTo>
                  <a:pt x="594" y="49"/>
                  <a:pt x="595" y="50"/>
                  <a:pt x="597" y="50"/>
                </a:cubicBezTo>
                <a:cubicBezTo>
                  <a:pt x="598" y="51"/>
                  <a:pt x="596" y="50"/>
                  <a:pt x="596" y="51"/>
                </a:cubicBezTo>
                <a:cubicBezTo>
                  <a:pt x="598" y="52"/>
                  <a:pt x="600" y="53"/>
                  <a:pt x="601" y="53"/>
                </a:cubicBezTo>
                <a:cubicBezTo>
                  <a:pt x="602" y="54"/>
                  <a:pt x="603" y="55"/>
                  <a:pt x="605" y="56"/>
                </a:cubicBezTo>
                <a:cubicBezTo>
                  <a:pt x="605" y="56"/>
                  <a:pt x="605" y="56"/>
                  <a:pt x="606" y="57"/>
                </a:cubicBezTo>
                <a:cubicBezTo>
                  <a:pt x="607" y="57"/>
                  <a:pt x="608" y="59"/>
                  <a:pt x="609" y="59"/>
                </a:cubicBezTo>
                <a:cubicBezTo>
                  <a:pt x="609" y="59"/>
                  <a:pt x="609" y="59"/>
                  <a:pt x="610" y="59"/>
                </a:cubicBezTo>
                <a:cubicBezTo>
                  <a:pt x="611" y="60"/>
                  <a:pt x="608" y="58"/>
                  <a:pt x="609" y="60"/>
                </a:cubicBezTo>
                <a:cubicBezTo>
                  <a:pt x="610" y="60"/>
                  <a:pt x="610" y="61"/>
                  <a:pt x="611" y="61"/>
                </a:cubicBezTo>
                <a:cubicBezTo>
                  <a:pt x="611" y="60"/>
                  <a:pt x="611" y="60"/>
                  <a:pt x="612" y="60"/>
                </a:cubicBezTo>
                <a:cubicBezTo>
                  <a:pt x="612" y="61"/>
                  <a:pt x="611" y="61"/>
                  <a:pt x="612" y="62"/>
                </a:cubicBezTo>
                <a:cubicBezTo>
                  <a:pt x="613" y="62"/>
                  <a:pt x="613" y="61"/>
                  <a:pt x="613" y="61"/>
                </a:cubicBezTo>
                <a:cubicBezTo>
                  <a:pt x="614" y="62"/>
                  <a:pt x="614" y="61"/>
                  <a:pt x="615" y="62"/>
                </a:cubicBezTo>
                <a:cubicBezTo>
                  <a:pt x="614" y="62"/>
                  <a:pt x="615" y="62"/>
                  <a:pt x="615" y="63"/>
                </a:cubicBezTo>
                <a:cubicBezTo>
                  <a:pt x="615" y="63"/>
                  <a:pt x="614" y="62"/>
                  <a:pt x="614" y="62"/>
                </a:cubicBezTo>
                <a:cubicBezTo>
                  <a:pt x="615" y="63"/>
                  <a:pt x="616" y="64"/>
                  <a:pt x="617" y="64"/>
                </a:cubicBezTo>
                <a:cubicBezTo>
                  <a:pt x="617" y="64"/>
                  <a:pt x="615" y="64"/>
                  <a:pt x="615" y="63"/>
                </a:cubicBezTo>
                <a:cubicBezTo>
                  <a:pt x="617" y="63"/>
                  <a:pt x="618" y="65"/>
                  <a:pt x="619" y="64"/>
                </a:cubicBezTo>
                <a:cubicBezTo>
                  <a:pt x="619" y="65"/>
                  <a:pt x="619" y="65"/>
                  <a:pt x="619" y="66"/>
                </a:cubicBezTo>
                <a:cubicBezTo>
                  <a:pt x="619" y="65"/>
                  <a:pt x="618" y="65"/>
                  <a:pt x="618" y="66"/>
                </a:cubicBezTo>
                <a:cubicBezTo>
                  <a:pt x="619" y="66"/>
                  <a:pt x="621" y="69"/>
                  <a:pt x="622" y="68"/>
                </a:cubicBezTo>
                <a:cubicBezTo>
                  <a:pt x="621" y="68"/>
                  <a:pt x="620" y="66"/>
                  <a:pt x="620" y="66"/>
                </a:cubicBezTo>
                <a:cubicBezTo>
                  <a:pt x="622" y="67"/>
                  <a:pt x="624" y="68"/>
                  <a:pt x="626" y="69"/>
                </a:cubicBezTo>
                <a:cubicBezTo>
                  <a:pt x="627" y="71"/>
                  <a:pt x="629" y="71"/>
                  <a:pt x="628" y="72"/>
                </a:cubicBezTo>
                <a:cubicBezTo>
                  <a:pt x="630" y="73"/>
                  <a:pt x="631" y="74"/>
                  <a:pt x="632" y="74"/>
                </a:cubicBezTo>
                <a:cubicBezTo>
                  <a:pt x="631" y="75"/>
                  <a:pt x="634" y="76"/>
                  <a:pt x="635" y="77"/>
                </a:cubicBezTo>
                <a:cubicBezTo>
                  <a:pt x="634" y="76"/>
                  <a:pt x="633" y="75"/>
                  <a:pt x="632" y="75"/>
                </a:cubicBezTo>
                <a:cubicBezTo>
                  <a:pt x="634" y="77"/>
                  <a:pt x="630" y="74"/>
                  <a:pt x="630" y="75"/>
                </a:cubicBezTo>
                <a:cubicBezTo>
                  <a:pt x="631" y="76"/>
                  <a:pt x="632" y="76"/>
                  <a:pt x="632" y="77"/>
                </a:cubicBezTo>
                <a:cubicBezTo>
                  <a:pt x="634" y="77"/>
                  <a:pt x="636" y="79"/>
                  <a:pt x="638" y="80"/>
                </a:cubicBezTo>
                <a:cubicBezTo>
                  <a:pt x="638" y="80"/>
                  <a:pt x="637" y="79"/>
                  <a:pt x="637" y="80"/>
                </a:cubicBezTo>
                <a:cubicBezTo>
                  <a:pt x="637" y="80"/>
                  <a:pt x="635" y="78"/>
                  <a:pt x="635" y="79"/>
                </a:cubicBezTo>
                <a:cubicBezTo>
                  <a:pt x="637" y="80"/>
                  <a:pt x="638" y="81"/>
                  <a:pt x="639" y="83"/>
                </a:cubicBezTo>
                <a:cubicBezTo>
                  <a:pt x="641" y="84"/>
                  <a:pt x="643" y="84"/>
                  <a:pt x="643" y="86"/>
                </a:cubicBezTo>
                <a:cubicBezTo>
                  <a:pt x="645" y="87"/>
                  <a:pt x="647" y="87"/>
                  <a:pt x="648" y="89"/>
                </a:cubicBezTo>
                <a:cubicBezTo>
                  <a:pt x="647" y="88"/>
                  <a:pt x="647" y="88"/>
                  <a:pt x="646" y="88"/>
                </a:cubicBezTo>
                <a:cubicBezTo>
                  <a:pt x="649" y="90"/>
                  <a:pt x="652" y="93"/>
                  <a:pt x="653" y="94"/>
                </a:cubicBezTo>
                <a:cubicBezTo>
                  <a:pt x="653" y="92"/>
                  <a:pt x="652" y="94"/>
                  <a:pt x="652" y="92"/>
                </a:cubicBezTo>
                <a:cubicBezTo>
                  <a:pt x="654" y="93"/>
                  <a:pt x="654" y="93"/>
                  <a:pt x="654" y="93"/>
                </a:cubicBezTo>
                <a:cubicBezTo>
                  <a:pt x="654" y="94"/>
                  <a:pt x="655" y="95"/>
                  <a:pt x="656" y="96"/>
                </a:cubicBezTo>
                <a:cubicBezTo>
                  <a:pt x="657" y="96"/>
                  <a:pt x="658" y="98"/>
                  <a:pt x="660" y="98"/>
                </a:cubicBezTo>
                <a:cubicBezTo>
                  <a:pt x="661" y="100"/>
                  <a:pt x="660" y="100"/>
                  <a:pt x="661" y="100"/>
                </a:cubicBezTo>
                <a:cubicBezTo>
                  <a:pt x="663" y="101"/>
                  <a:pt x="659" y="97"/>
                  <a:pt x="662" y="99"/>
                </a:cubicBezTo>
                <a:cubicBezTo>
                  <a:pt x="661" y="100"/>
                  <a:pt x="664" y="103"/>
                  <a:pt x="666" y="105"/>
                </a:cubicBezTo>
                <a:cubicBezTo>
                  <a:pt x="665" y="104"/>
                  <a:pt x="665" y="104"/>
                  <a:pt x="666" y="104"/>
                </a:cubicBezTo>
                <a:cubicBezTo>
                  <a:pt x="666" y="105"/>
                  <a:pt x="666" y="105"/>
                  <a:pt x="666" y="106"/>
                </a:cubicBezTo>
                <a:cubicBezTo>
                  <a:pt x="668" y="107"/>
                  <a:pt x="668" y="107"/>
                  <a:pt x="669" y="108"/>
                </a:cubicBezTo>
                <a:cubicBezTo>
                  <a:pt x="670" y="109"/>
                  <a:pt x="670" y="108"/>
                  <a:pt x="670" y="108"/>
                </a:cubicBezTo>
                <a:cubicBezTo>
                  <a:pt x="671" y="109"/>
                  <a:pt x="670" y="109"/>
                  <a:pt x="671" y="110"/>
                </a:cubicBezTo>
                <a:cubicBezTo>
                  <a:pt x="672" y="111"/>
                  <a:pt x="673" y="112"/>
                  <a:pt x="674" y="113"/>
                </a:cubicBezTo>
                <a:cubicBezTo>
                  <a:pt x="675" y="114"/>
                  <a:pt x="674" y="112"/>
                  <a:pt x="675" y="113"/>
                </a:cubicBezTo>
                <a:cubicBezTo>
                  <a:pt x="676" y="114"/>
                  <a:pt x="677" y="114"/>
                  <a:pt x="677" y="115"/>
                </a:cubicBezTo>
                <a:cubicBezTo>
                  <a:pt x="677" y="115"/>
                  <a:pt x="676" y="115"/>
                  <a:pt x="676" y="115"/>
                </a:cubicBezTo>
                <a:cubicBezTo>
                  <a:pt x="681" y="120"/>
                  <a:pt x="684" y="123"/>
                  <a:pt x="688" y="128"/>
                </a:cubicBezTo>
                <a:cubicBezTo>
                  <a:pt x="688" y="127"/>
                  <a:pt x="688" y="127"/>
                  <a:pt x="688" y="127"/>
                </a:cubicBezTo>
                <a:cubicBezTo>
                  <a:pt x="689" y="128"/>
                  <a:pt x="689" y="129"/>
                  <a:pt x="690" y="129"/>
                </a:cubicBezTo>
                <a:cubicBezTo>
                  <a:pt x="689" y="129"/>
                  <a:pt x="689" y="129"/>
                  <a:pt x="690" y="130"/>
                </a:cubicBezTo>
                <a:cubicBezTo>
                  <a:pt x="691" y="131"/>
                  <a:pt x="692" y="132"/>
                  <a:pt x="693" y="133"/>
                </a:cubicBezTo>
                <a:cubicBezTo>
                  <a:pt x="693" y="134"/>
                  <a:pt x="693" y="134"/>
                  <a:pt x="693" y="135"/>
                </a:cubicBezTo>
                <a:cubicBezTo>
                  <a:pt x="695" y="136"/>
                  <a:pt x="696" y="138"/>
                  <a:pt x="697" y="139"/>
                </a:cubicBezTo>
                <a:cubicBezTo>
                  <a:pt x="697" y="139"/>
                  <a:pt x="698" y="139"/>
                  <a:pt x="698" y="139"/>
                </a:cubicBezTo>
                <a:cubicBezTo>
                  <a:pt x="697" y="138"/>
                  <a:pt x="696" y="137"/>
                  <a:pt x="696" y="136"/>
                </a:cubicBezTo>
                <a:cubicBezTo>
                  <a:pt x="697" y="137"/>
                  <a:pt x="698" y="139"/>
                  <a:pt x="699" y="139"/>
                </a:cubicBezTo>
                <a:cubicBezTo>
                  <a:pt x="700" y="140"/>
                  <a:pt x="697" y="138"/>
                  <a:pt x="698" y="139"/>
                </a:cubicBezTo>
                <a:cubicBezTo>
                  <a:pt x="701" y="142"/>
                  <a:pt x="707" y="148"/>
                  <a:pt x="709" y="152"/>
                </a:cubicBezTo>
                <a:cubicBezTo>
                  <a:pt x="710" y="152"/>
                  <a:pt x="710" y="152"/>
                  <a:pt x="711" y="154"/>
                </a:cubicBezTo>
                <a:cubicBezTo>
                  <a:pt x="710" y="154"/>
                  <a:pt x="708" y="150"/>
                  <a:pt x="708" y="151"/>
                </a:cubicBezTo>
                <a:cubicBezTo>
                  <a:pt x="710" y="154"/>
                  <a:pt x="712" y="157"/>
                  <a:pt x="715" y="159"/>
                </a:cubicBezTo>
                <a:cubicBezTo>
                  <a:pt x="715" y="161"/>
                  <a:pt x="715" y="160"/>
                  <a:pt x="714" y="159"/>
                </a:cubicBezTo>
                <a:cubicBezTo>
                  <a:pt x="714" y="160"/>
                  <a:pt x="712" y="157"/>
                  <a:pt x="712" y="157"/>
                </a:cubicBezTo>
                <a:cubicBezTo>
                  <a:pt x="713" y="159"/>
                  <a:pt x="716" y="162"/>
                  <a:pt x="716" y="162"/>
                </a:cubicBezTo>
                <a:cubicBezTo>
                  <a:pt x="716" y="162"/>
                  <a:pt x="716" y="162"/>
                  <a:pt x="716" y="163"/>
                </a:cubicBezTo>
                <a:cubicBezTo>
                  <a:pt x="719" y="166"/>
                  <a:pt x="722" y="170"/>
                  <a:pt x="726" y="173"/>
                </a:cubicBezTo>
                <a:cubicBezTo>
                  <a:pt x="726" y="174"/>
                  <a:pt x="726" y="174"/>
                  <a:pt x="725" y="174"/>
                </a:cubicBezTo>
                <a:cubicBezTo>
                  <a:pt x="725" y="173"/>
                  <a:pt x="726" y="173"/>
                  <a:pt x="725" y="173"/>
                </a:cubicBezTo>
                <a:cubicBezTo>
                  <a:pt x="725" y="172"/>
                  <a:pt x="724" y="172"/>
                  <a:pt x="724" y="172"/>
                </a:cubicBezTo>
                <a:cubicBezTo>
                  <a:pt x="725" y="173"/>
                  <a:pt x="725" y="174"/>
                  <a:pt x="726" y="175"/>
                </a:cubicBezTo>
                <a:cubicBezTo>
                  <a:pt x="726" y="175"/>
                  <a:pt x="727" y="175"/>
                  <a:pt x="727" y="175"/>
                </a:cubicBezTo>
                <a:cubicBezTo>
                  <a:pt x="727" y="176"/>
                  <a:pt x="727" y="177"/>
                  <a:pt x="728" y="178"/>
                </a:cubicBezTo>
                <a:cubicBezTo>
                  <a:pt x="728" y="178"/>
                  <a:pt x="729" y="179"/>
                  <a:pt x="729" y="178"/>
                </a:cubicBezTo>
                <a:cubicBezTo>
                  <a:pt x="728" y="177"/>
                  <a:pt x="728" y="177"/>
                  <a:pt x="728" y="176"/>
                </a:cubicBezTo>
                <a:cubicBezTo>
                  <a:pt x="727" y="175"/>
                  <a:pt x="727" y="175"/>
                  <a:pt x="726" y="174"/>
                </a:cubicBezTo>
                <a:cubicBezTo>
                  <a:pt x="727" y="174"/>
                  <a:pt x="725" y="172"/>
                  <a:pt x="726" y="173"/>
                </a:cubicBezTo>
                <a:cubicBezTo>
                  <a:pt x="727" y="174"/>
                  <a:pt x="727" y="173"/>
                  <a:pt x="727" y="175"/>
                </a:cubicBezTo>
                <a:cubicBezTo>
                  <a:pt x="729" y="177"/>
                  <a:pt x="730" y="178"/>
                  <a:pt x="731" y="180"/>
                </a:cubicBezTo>
                <a:cubicBezTo>
                  <a:pt x="730" y="179"/>
                  <a:pt x="729" y="178"/>
                  <a:pt x="729" y="179"/>
                </a:cubicBezTo>
                <a:cubicBezTo>
                  <a:pt x="729" y="181"/>
                  <a:pt x="731" y="182"/>
                  <a:pt x="732" y="184"/>
                </a:cubicBezTo>
                <a:cubicBezTo>
                  <a:pt x="733" y="185"/>
                  <a:pt x="734" y="187"/>
                  <a:pt x="734" y="188"/>
                </a:cubicBezTo>
                <a:cubicBezTo>
                  <a:pt x="735" y="187"/>
                  <a:pt x="737" y="191"/>
                  <a:pt x="737" y="191"/>
                </a:cubicBezTo>
                <a:cubicBezTo>
                  <a:pt x="737" y="190"/>
                  <a:pt x="735" y="189"/>
                  <a:pt x="736" y="190"/>
                </a:cubicBezTo>
                <a:cubicBezTo>
                  <a:pt x="737" y="191"/>
                  <a:pt x="737" y="192"/>
                  <a:pt x="738" y="192"/>
                </a:cubicBezTo>
                <a:cubicBezTo>
                  <a:pt x="737" y="192"/>
                  <a:pt x="738" y="193"/>
                  <a:pt x="738" y="192"/>
                </a:cubicBezTo>
                <a:cubicBezTo>
                  <a:pt x="740" y="194"/>
                  <a:pt x="739" y="193"/>
                  <a:pt x="741" y="196"/>
                </a:cubicBezTo>
                <a:cubicBezTo>
                  <a:pt x="742" y="199"/>
                  <a:pt x="744" y="199"/>
                  <a:pt x="744" y="203"/>
                </a:cubicBezTo>
                <a:cubicBezTo>
                  <a:pt x="745" y="203"/>
                  <a:pt x="745" y="204"/>
                  <a:pt x="746" y="205"/>
                </a:cubicBezTo>
                <a:cubicBezTo>
                  <a:pt x="745" y="205"/>
                  <a:pt x="745" y="204"/>
                  <a:pt x="743" y="204"/>
                </a:cubicBezTo>
                <a:cubicBezTo>
                  <a:pt x="746" y="207"/>
                  <a:pt x="748" y="212"/>
                  <a:pt x="750" y="213"/>
                </a:cubicBezTo>
                <a:cubicBezTo>
                  <a:pt x="752" y="216"/>
                  <a:pt x="754" y="221"/>
                  <a:pt x="756" y="223"/>
                </a:cubicBezTo>
                <a:cubicBezTo>
                  <a:pt x="756" y="219"/>
                  <a:pt x="751" y="215"/>
                  <a:pt x="750" y="212"/>
                </a:cubicBezTo>
                <a:cubicBezTo>
                  <a:pt x="750" y="212"/>
                  <a:pt x="749" y="212"/>
                  <a:pt x="749" y="211"/>
                </a:cubicBezTo>
                <a:cubicBezTo>
                  <a:pt x="749" y="211"/>
                  <a:pt x="749" y="211"/>
                  <a:pt x="749" y="210"/>
                </a:cubicBezTo>
                <a:cubicBezTo>
                  <a:pt x="748" y="208"/>
                  <a:pt x="746" y="208"/>
                  <a:pt x="745" y="205"/>
                </a:cubicBezTo>
                <a:cubicBezTo>
                  <a:pt x="746" y="206"/>
                  <a:pt x="749" y="208"/>
                  <a:pt x="751" y="211"/>
                </a:cubicBezTo>
                <a:cubicBezTo>
                  <a:pt x="751" y="212"/>
                  <a:pt x="749" y="209"/>
                  <a:pt x="750" y="211"/>
                </a:cubicBezTo>
                <a:cubicBezTo>
                  <a:pt x="751" y="213"/>
                  <a:pt x="752" y="214"/>
                  <a:pt x="754" y="215"/>
                </a:cubicBezTo>
                <a:cubicBezTo>
                  <a:pt x="755" y="217"/>
                  <a:pt x="756" y="219"/>
                  <a:pt x="756" y="221"/>
                </a:cubicBezTo>
                <a:cubicBezTo>
                  <a:pt x="758" y="223"/>
                  <a:pt x="759" y="225"/>
                  <a:pt x="760" y="225"/>
                </a:cubicBezTo>
                <a:cubicBezTo>
                  <a:pt x="760" y="226"/>
                  <a:pt x="759" y="224"/>
                  <a:pt x="759" y="226"/>
                </a:cubicBezTo>
                <a:cubicBezTo>
                  <a:pt x="760" y="228"/>
                  <a:pt x="760" y="227"/>
                  <a:pt x="760" y="227"/>
                </a:cubicBezTo>
                <a:cubicBezTo>
                  <a:pt x="762" y="230"/>
                  <a:pt x="762" y="230"/>
                  <a:pt x="762" y="230"/>
                </a:cubicBezTo>
                <a:cubicBezTo>
                  <a:pt x="762" y="231"/>
                  <a:pt x="763" y="232"/>
                  <a:pt x="763" y="233"/>
                </a:cubicBezTo>
                <a:cubicBezTo>
                  <a:pt x="764" y="232"/>
                  <a:pt x="763" y="232"/>
                  <a:pt x="763" y="231"/>
                </a:cubicBezTo>
                <a:cubicBezTo>
                  <a:pt x="764" y="232"/>
                  <a:pt x="764" y="232"/>
                  <a:pt x="764" y="232"/>
                </a:cubicBezTo>
                <a:cubicBezTo>
                  <a:pt x="765" y="233"/>
                  <a:pt x="766" y="234"/>
                  <a:pt x="765" y="235"/>
                </a:cubicBezTo>
                <a:cubicBezTo>
                  <a:pt x="765" y="235"/>
                  <a:pt x="764" y="234"/>
                  <a:pt x="765" y="235"/>
                </a:cubicBezTo>
                <a:cubicBezTo>
                  <a:pt x="766" y="237"/>
                  <a:pt x="767" y="238"/>
                  <a:pt x="768" y="239"/>
                </a:cubicBezTo>
                <a:cubicBezTo>
                  <a:pt x="768" y="241"/>
                  <a:pt x="771" y="242"/>
                  <a:pt x="770" y="243"/>
                </a:cubicBezTo>
                <a:cubicBezTo>
                  <a:pt x="770" y="243"/>
                  <a:pt x="770" y="242"/>
                  <a:pt x="769" y="243"/>
                </a:cubicBezTo>
                <a:cubicBezTo>
                  <a:pt x="769" y="242"/>
                  <a:pt x="768" y="241"/>
                  <a:pt x="768" y="240"/>
                </a:cubicBezTo>
                <a:cubicBezTo>
                  <a:pt x="768" y="241"/>
                  <a:pt x="768" y="240"/>
                  <a:pt x="768" y="241"/>
                </a:cubicBezTo>
                <a:cubicBezTo>
                  <a:pt x="769" y="243"/>
                  <a:pt x="769" y="243"/>
                  <a:pt x="769" y="243"/>
                </a:cubicBezTo>
                <a:cubicBezTo>
                  <a:pt x="769" y="244"/>
                  <a:pt x="770" y="245"/>
                  <a:pt x="770" y="247"/>
                </a:cubicBezTo>
                <a:cubicBezTo>
                  <a:pt x="769" y="244"/>
                  <a:pt x="768" y="241"/>
                  <a:pt x="766" y="241"/>
                </a:cubicBezTo>
                <a:cubicBezTo>
                  <a:pt x="767" y="243"/>
                  <a:pt x="771" y="248"/>
                  <a:pt x="770" y="249"/>
                </a:cubicBezTo>
                <a:cubicBezTo>
                  <a:pt x="770" y="250"/>
                  <a:pt x="771" y="251"/>
                  <a:pt x="771" y="251"/>
                </a:cubicBezTo>
                <a:cubicBezTo>
                  <a:pt x="771" y="251"/>
                  <a:pt x="771" y="250"/>
                  <a:pt x="771" y="251"/>
                </a:cubicBezTo>
                <a:cubicBezTo>
                  <a:pt x="773" y="255"/>
                  <a:pt x="776" y="260"/>
                  <a:pt x="778" y="265"/>
                </a:cubicBezTo>
                <a:cubicBezTo>
                  <a:pt x="778" y="264"/>
                  <a:pt x="778" y="265"/>
                  <a:pt x="778" y="265"/>
                </a:cubicBezTo>
                <a:cubicBezTo>
                  <a:pt x="778" y="266"/>
                  <a:pt x="779" y="267"/>
                  <a:pt x="779" y="268"/>
                </a:cubicBezTo>
                <a:cubicBezTo>
                  <a:pt x="778" y="267"/>
                  <a:pt x="778" y="265"/>
                  <a:pt x="778" y="266"/>
                </a:cubicBezTo>
                <a:cubicBezTo>
                  <a:pt x="779" y="268"/>
                  <a:pt x="779" y="270"/>
                  <a:pt x="780" y="272"/>
                </a:cubicBezTo>
                <a:cubicBezTo>
                  <a:pt x="780" y="273"/>
                  <a:pt x="780" y="273"/>
                  <a:pt x="780" y="274"/>
                </a:cubicBezTo>
                <a:cubicBezTo>
                  <a:pt x="780" y="274"/>
                  <a:pt x="780" y="274"/>
                  <a:pt x="781" y="274"/>
                </a:cubicBezTo>
                <a:cubicBezTo>
                  <a:pt x="781" y="275"/>
                  <a:pt x="781" y="275"/>
                  <a:pt x="781" y="276"/>
                </a:cubicBezTo>
                <a:cubicBezTo>
                  <a:pt x="782" y="277"/>
                  <a:pt x="781" y="277"/>
                  <a:pt x="782" y="278"/>
                </a:cubicBezTo>
                <a:cubicBezTo>
                  <a:pt x="782" y="279"/>
                  <a:pt x="781" y="278"/>
                  <a:pt x="781" y="279"/>
                </a:cubicBezTo>
                <a:cubicBezTo>
                  <a:pt x="782" y="280"/>
                  <a:pt x="783" y="281"/>
                  <a:pt x="783" y="283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1"/>
                  <a:pt x="781" y="279"/>
                  <a:pt x="781" y="280"/>
                </a:cubicBezTo>
                <a:cubicBezTo>
                  <a:pt x="782" y="282"/>
                  <a:pt x="783" y="284"/>
                  <a:pt x="784" y="286"/>
                </a:cubicBezTo>
                <a:cubicBezTo>
                  <a:pt x="783" y="286"/>
                  <a:pt x="784" y="287"/>
                  <a:pt x="784" y="288"/>
                </a:cubicBezTo>
                <a:cubicBezTo>
                  <a:pt x="784" y="288"/>
                  <a:pt x="785" y="288"/>
                  <a:pt x="785" y="289"/>
                </a:cubicBezTo>
                <a:cubicBezTo>
                  <a:pt x="784" y="288"/>
                  <a:pt x="783" y="288"/>
                  <a:pt x="783" y="289"/>
                </a:cubicBezTo>
                <a:cubicBezTo>
                  <a:pt x="783" y="288"/>
                  <a:pt x="782" y="287"/>
                  <a:pt x="782" y="286"/>
                </a:cubicBezTo>
                <a:cubicBezTo>
                  <a:pt x="782" y="287"/>
                  <a:pt x="781" y="285"/>
                  <a:pt x="781" y="287"/>
                </a:cubicBezTo>
                <a:cubicBezTo>
                  <a:pt x="782" y="288"/>
                  <a:pt x="783" y="290"/>
                  <a:pt x="784" y="292"/>
                </a:cubicBezTo>
                <a:cubicBezTo>
                  <a:pt x="784" y="292"/>
                  <a:pt x="786" y="293"/>
                  <a:pt x="786" y="295"/>
                </a:cubicBezTo>
                <a:cubicBezTo>
                  <a:pt x="785" y="294"/>
                  <a:pt x="785" y="293"/>
                  <a:pt x="784" y="292"/>
                </a:cubicBezTo>
                <a:cubicBezTo>
                  <a:pt x="784" y="293"/>
                  <a:pt x="784" y="294"/>
                  <a:pt x="784" y="294"/>
                </a:cubicBezTo>
                <a:cubicBezTo>
                  <a:pt x="785" y="295"/>
                  <a:pt x="785" y="294"/>
                  <a:pt x="786" y="296"/>
                </a:cubicBezTo>
                <a:cubicBezTo>
                  <a:pt x="785" y="295"/>
                  <a:pt x="785" y="296"/>
                  <a:pt x="785" y="296"/>
                </a:cubicBezTo>
                <a:cubicBezTo>
                  <a:pt x="786" y="297"/>
                  <a:pt x="786" y="296"/>
                  <a:pt x="787" y="298"/>
                </a:cubicBezTo>
                <a:cubicBezTo>
                  <a:pt x="787" y="299"/>
                  <a:pt x="786" y="299"/>
                  <a:pt x="787" y="300"/>
                </a:cubicBezTo>
                <a:cubicBezTo>
                  <a:pt x="787" y="299"/>
                  <a:pt x="788" y="300"/>
                  <a:pt x="788" y="301"/>
                </a:cubicBezTo>
                <a:cubicBezTo>
                  <a:pt x="788" y="302"/>
                  <a:pt x="788" y="301"/>
                  <a:pt x="787" y="301"/>
                </a:cubicBezTo>
                <a:cubicBezTo>
                  <a:pt x="788" y="302"/>
                  <a:pt x="787" y="302"/>
                  <a:pt x="788" y="302"/>
                </a:cubicBezTo>
                <a:cubicBezTo>
                  <a:pt x="788" y="301"/>
                  <a:pt x="790" y="306"/>
                  <a:pt x="790" y="308"/>
                </a:cubicBezTo>
                <a:cubicBezTo>
                  <a:pt x="791" y="308"/>
                  <a:pt x="791" y="308"/>
                  <a:pt x="791" y="307"/>
                </a:cubicBezTo>
                <a:cubicBezTo>
                  <a:pt x="791" y="309"/>
                  <a:pt x="792" y="309"/>
                  <a:pt x="792" y="309"/>
                </a:cubicBezTo>
                <a:cubicBezTo>
                  <a:pt x="792" y="310"/>
                  <a:pt x="793" y="311"/>
                  <a:pt x="793" y="312"/>
                </a:cubicBezTo>
                <a:cubicBezTo>
                  <a:pt x="792" y="311"/>
                  <a:pt x="790" y="308"/>
                  <a:pt x="790" y="306"/>
                </a:cubicBezTo>
                <a:cubicBezTo>
                  <a:pt x="790" y="306"/>
                  <a:pt x="789" y="306"/>
                  <a:pt x="789" y="306"/>
                </a:cubicBezTo>
                <a:cubicBezTo>
                  <a:pt x="791" y="309"/>
                  <a:pt x="792" y="312"/>
                  <a:pt x="793" y="315"/>
                </a:cubicBezTo>
                <a:cubicBezTo>
                  <a:pt x="793" y="315"/>
                  <a:pt x="793" y="315"/>
                  <a:pt x="793" y="315"/>
                </a:cubicBezTo>
                <a:cubicBezTo>
                  <a:pt x="793" y="313"/>
                  <a:pt x="795" y="311"/>
                  <a:pt x="795" y="310"/>
                </a:cubicBezTo>
                <a:cubicBezTo>
                  <a:pt x="796" y="309"/>
                  <a:pt x="795" y="308"/>
                  <a:pt x="796" y="308"/>
                </a:cubicBezTo>
                <a:cubicBezTo>
                  <a:pt x="796" y="308"/>
                  <a:pt x="796" y="308"/>
                  <a:pt x="796" y="308"/>
                </a:cubicBezTo>
                <a:cubicBezTo>
                  <a:pt x="797" y="308"/>
                  <a:pt x="796" y="307"/>
                  <a:pt x="797" y="306"/>
                </a:cubicBezTo>
                <a:cubicBezTo>
                  <a:pt x="797" y="305"/>
                  <a:pt x="799" y="303"/>
                  <a:pt x="798" y="303"/>
                </a:cubicBezTo>
                <a:cubicBezTo>
                  <a:pt x="800" y="300"/>
                  <a:pt x="801" y="297"/>
                  <a:pt x="803" y="295"/>
                </a:cubicBezTo>
                <a:cubicBezTo>
                  <a:pt x="803" y="295"/>
                  <a:pt x="803" y="295"/>
                  <a:pt x="803" y="295"/>
                </a:cubicBezTo>
                <a:cubicBezTo>
                  <a:pt x="804" y="293"/>
                  <a:pt x="805" y="292"/>
                  <a:pt x="806" y="290"/>
                </a:cubicBezTo>
                <a:cubicBezTo>
                  <a:pt x="806" y="290"/>
                  <a:pt x="806" y="290"/>
                  <a:pt x="806" y="290"/>
                </a:cubicBezTo>
                <a:cubicBezTo>
                  <a:pt x="806" y="289"/>
                  <a:pt x="807" y="289"/>
                  <a:pt x="807" y="288"/>
                </a:cubicBezTo>
                <a:cubicBezTo>
                  <a:pt x="807" y="288"/>
                  <a:pt x="807" y="288"/>
                  <a:pt x="807" y="288"/>
                </a:cubicBezTo>
                <a:cubicBezTo>
                  <a:pt x="807" y="288"/>
                  <a:pt x="808" y="288"/>
                  <a:pt x="808" y="287"/>
                </a:cubicBezTo>
                <a:cubicBezTo>
                  <a:pt x="808" y="286"/>
                  <a:pt x="810" y="285"/>
                  <a:pt x="811" y="283"/>
                </a:cubicBezTo>
                <a:cubicBezTo>
                  <a:pt x="811" y="284"/>
                  <a:pt x="810" y="283"/>
                  <a:pt x="810" y="283"/>
                </a:cubicBezTo>
                <a:cubicBezTo>
                  <a:pt x="812" y="282"/>
                  <a:pt x="813" y="280"/>
                  <a:pt x="814" y="278"/>
                </a:cubicBezTo>
                <a:cubicBezTo>
                  <a:pt x="814" y="278"/>
                  <a:pt x="814" y="278"/>
                  <a:pt x="814" y="278"/>
                </a:cubicBezTo>
                <a:cubicBezTo>
                  <a:pt x="814" y="278"/>
                  <a:pt x="815" y="278"/>
                  <a:pt x="814" y="277"/>
                </a:cubicBezTo>
                <a:cubicBezTo>
                  <a:pt x="815" y="277"/>
                  <a:pt x="815" y="276"/>
                  <a:pt x="816" y="276"/>
                </a:cubicBezTo>
                <a:cubicBezTo>
                  <a:pt x="816" y="275"/>
                  <a:pt x="817" y="274"/>
                  <a:pt x="818" y="273"/>
                </a:cubicBezTo>
                <a:cubicBezTo>
                  <a:pt x="819" y="274"/>
                  <a:pt x="818" y="272"/>
                  <a:pt x="819" y="272"/>
                </a:cubicBezTo>
                <a:cubicBezTo>
                  <a:pt x="819" y="271"/>
                  <a:pt x="819" y="271"/>
                  <a:pt x="819" y="271"/>
                </a:cubicBezTo>
                <a:cubicBezTo>
                  <a:pt x="819" y="271"/>
                  <a:pt x="820" y="271"/>
                  <a:pt x="819" y="270"/>
                </a:cubicBezTo>
                <a:cubicBezTo>
                  <a:pt x="820" y="270"/>
                  <a:pt x="821" y="269"/>
                  <a:pt x="821" y="268"/>
                </a:cubicBezTo>
                <a:cubicBezTo>
                  <a:pt x="822" y="268"/>
                  <a:pt x="822" y="269"/>
                  <a:pt x="822" y="269"/>
                </a:cubicBezTo>
                <a:cubicBezTo>
                  <a:pt x="822" y="268"/>
                  <a:pt x="822" y="267"/>
                  <a:pt x="823" y="266"/>
                </a:cubicBezTo>
                <a:cubicBezTo>
                  <a:pt x="823" y="266"/>
                  <a:pt x="823" y="266"/>
                  <a:pt x="823" y="267"/>
                </a:cubicBezTo>
                <a:cubicBezTo>
                  <a:pt x="823" y="267"/>
                  <a:pt x="823" y="267"/>
                  <a:pt x="824" y="267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5" y="266"/>
                  <a:pt x="825" y="265"/>
                  <a:pt x="825" y="265"/>
                </a:cubicBezTo>
                <a:cubicBezTo>
                  <a:pt x="825" y="265"/>
                  <a:pt x="825" y="265"/>
                  <a:pt x="826" y="265"/>
                </a:cubicBezTo>
                <a:cubicBezTo>
                  <a:pt x="826" y="264"/>
                  <a:pt x="826" y="264"/>
                  <a:pt x="826" y="264"/>
                </a:cubicBezTo>
                <a:cubicBezTo>
                  <a:pt x="827" y="263"/>
                  <a:pt x="826" y="262"/>
                  <a:pt x="827" y="262"/>
                </a:cubicBezTo>
                <a:cubicBezTo>
                  <a:pt x="827" y="261"/>
                  <a:pt x="826" y="262"/>
                  <a:pt x="826" y="261"/>
                </a:cubicBezTo>
                <a:cubicBezTo>
                  <a:pt x="827" y="261"/>
                  <a:pt x="827" y="262"/>
                  <a:pt x="827" y="262"/>
                </a:cubicBezTo>
                <a:cubicBezTo>
                  <a:pt x="827" y="261"/>
                  <a:pt x="826" y="261"/>
                  <a:pt x="827" y="261"/>
                </a:cubicBezTo>
                <a:cubicBezTo>
                  <a:pt x="827" y="261"/>
                  <a:pt x="827" y="261"/>
                  <a:pt x="827" y="261"/>
                </a:cubicBezTo>
                <a:cubicBezTo>
                  <a:pt x="828" y="261"/>
                  <a:pt x="829" y="260"/>
                  <a:pt x="829" y="259"/>
                </a:cubicBezTo>
                <a:cubicBezTo>
                  <a:pt x="829" y="259"/>
                  <a:pt x="829" y="259"/>
                  <a:pt x="829" y="259"/>
                </a:cubicBezTo>
                <a:cubicBezTo>
                  <a:pt x="830" y="259"/>
                  <a:pt x="831" y="258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2" y="257"/>
                  <a:pt x="831" y="256"/>
                </a:cubicBezTo>
                <a:cubicBezTo>
                  <a:pt x="831" y="256"/>
                  <a:pt x="831" y="257"/>
                  <a:pt x="831" y="257"/>
                </a:cubicBezTo>
                <a:cubicBezTo>
                  <a:pt x="831" y="256"/>
                  <a:pt x="832" y="257"/>
                  <a:pt x="832" y="256"/>
                </a:cubicBezTo>
                <a:cubicBezTo>
                  <a:pt x="832" y="256"/>
                  <a:pt x="832" y="256"/>
                  <a:pt x="832" y="255"/>
                </a:cubicBezTo>
                <a:cubicBezTo>
                  <a:pt x="833" y="256"/>
                  <a:pt x="832" y="256"/>
                  <a:pt x="833" y="256"/>
                </a:cubicBezTo>
                <a:cubicBezTo>
                  <a:pt x="833" y="256"/>
                  <a:pt x="834" y="255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3"/>
                  <a:pt x="835" y="253"/>
                  <a:pt x="835" y="253"/>
                </a:cubicBezTo>
                <a:cubicBezTo>
                  <a:pt x="835" y="253"/>
                  <a:pt x="834" y="253"/>
                  <a:pt x="834" y="253"/>
                </a:cubicBezTo>
                <a:cubicBezTo>
                  <a:pt x="835" y="253"/>
                  <a:pt x="835" y="252"/>
                  <a:pt x="835" y="252"/>
                </a:cubicBezTo>
                <a:cubicBezTo>
                  <a:pt x="836" y="252"/>
                  <a:pt x="836" y="253"/>
                  <a:pt x="836" y="253"/>
                </a:cubicBezTo>
                <a:cubicBezTo>
                  <a:pt x="836" y="252"/>
                  <a:pt x="836" y="252"/>
                  <a:pt x="836" y="252"/>
                </a:cubicBezTo>
                <a:cubicBezTo>
                  <a:pt x="836" y="252"/>
                  <a:pt x="836" y="251"/>
                  <a:pt x="836" y="251"/>
                </a:cubicBezTo>
                <a:cubicBezTo>
                  <a:pt x="836" y="251"/>
                  <a:pt x="836" y="252"/>
                  <a:pt x="837" y="252"/>
                </a:cubicBezTo>
                <a:cubicBezTo>
                  <a:pt x="837" y="251"/>
                  <a:pt x="837" y="251"/>
                  <a:pt x="837" y="251"/>
                </a:cubicBezTo>
                <a:cubicBezTo>
                  <a:pt x="838" y="252"/>
                  <a:pt x="838" y="250"/>
                  <a:pt x="839" y="250"/>
                </a:cubicBezTo>
                <a:cubicBezTo>
                  <a:pt x="839" y="250"/>
                  <a:pt x="838" y="250"/>
                  <a:pt x="838" y="250"/>
                </a:cubicBezTo>
                <a:cubicBezTo>
                  <a:pt x="839" y="250"/>
                  <a:pt x="838" y="250"/>
                  <a:pt x="839" y="249"/>
                </a:cubicBezTo>
                <a:cubicBezTo>
                  <a:pt x="839" y="249"/>
                  <a:pt x="839" y="249"/>
                  <a:pt x="839" y="249"/>
                </a:cubicBezTo>
                <a:cubicBezTo>
                  <a:pt x="839" y="250"/>
                  <a:pt x="840" y="250"/>
                  <a:pt x="840" y="250"/>
                </a:cubicBezTo>
                <a:cubicBezTo>
                  <a:pt x="839" y="250"/>
                  <a:pt x="839" y="250"/>
                  <a:pt x="839" y="251"/>
                </a:cubicBezTo>
                <a:cubicBezTo>
                  <a:pt x="838" y="251"/>
                  <a:pt x="839" y="251"/>
                  <a:pt x="838" y="251"/>
                </a:cubicBezTo>
                <a:cubicBezTo>
                  <a:pt x="838" y="251"/>
                  <a:pt x="838" y="252"/>
                  <a:pt x="838" y="252"/>
                </a:cubicBezTo>
                <a:cubicBezTo>
                  <a:pt x="838" y="252"/>
                  <a:pt x="838" y="252"/>
                  <a:pt x="838" y="251"/>
                </a:cubicBezTo>
                <a:cubicBezTo>
                  <a:pt x="838" y="252"/>
                  <a:pt x="837" y="251"/>
                  <a:pt x="837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8" y="253"/>
                  <a:pt x="838" y="252"/>
                  <a:pt x="837" y="252"/>
                </a:cubicBezTo>
                <a:cubicBezTo>
                  <a:pt x="838" y="253"/>
                  <a:pt x="836" y="252"/>
                  <a:pt x="837" y="253"/>
                </a:cubicBezTo>
                <a:cubicBezTo>
                  <a:pt x="837" y="253"/>
                  <a:pt x="837" y="253"/>
                  <a:pt x="838" y="254"/>
                </a:cubicBezTo>
                <a:cubicBezTo>
                  <a:pt x="837" y="254"/>
                  <a:pt x="837" y="254"/>
                  <a:pt x="836" y="253"/>
                </a:cubicBezTo>
                <a:cubicBezTo>
                  <a:pt x="837" y="254"/>
                  <a:pt x="836" y="255"/>
                  <a:pt x="835" y="255"/>
                </a:cubicBezTo>
                <a:cubicBezTo>
                  <a:pt x="835" y="255"/>
                  <a:pt x="835" y="256"/>
                  <a:pt x="835" y="256"/>
                </a:cubicBezTo>
                <a:cubicBezTo>
                  <a:pt x="836" y="256"/>
                  <a:pt x="835" y="255"/>
                  <a:pt x="836" y="255"/>
                </a:cubicBezTo>
                <a:cubicBezTo>
                  <a:pt x="836" y="256"/>
                  <a:pt x="835" y="256"/>
                  <a:pt x="835" y="256"/>
                </a:cubicBezTo>
                <a:cubicBezTo>
                  <a:pt x="835" y="256"/>
                  <a:pt x="835" y="256"/>
                  <a:pt x="835" y="257"/>
                </a:cubicBezTo>
                <a:cubicBezTo>
                  <a:pt x="835" y="256"/>
                  <a:pt x="835" y="256"/>
                  <a:pt x="834" y="256"/>
                </a:cubicBezTo>
                <a:cubicBezTo>
                  <a:pt x="834" y="257"/>
                  <a:pt x="833" y="258"/>
                  <a:pt x="833" y="259"/>
                </a:cubicBezTo>
                <a:cubicBezTo>
                  <a:pt x="833" y="259"/>
                  <a:pt x="833" y="259"/>
                  <a:pt x="833" y="259"/>
                </a:cubicBezTo>
                <a:cubicBezTo>
                  <a:pt x="832" y="259"/>
                  <a:pt x="832" y="260"/>
                  <a:pt x="832" y="260"/>
                </a:cubicBezTo>
                <a:cubicBezTo>
                  <a:pt x="832" y="260"/>
                  <a:pt x="832" y="260"/>
                  <a:pt x="831" y="260"/>
                </a:cubicBezTo>
                <a:cubicBezTo>
                  <a:pt x="831" y="260"/>
                  <a:pt x="831" y="260"/>
                  <a:pt x="831" y="261"/>
                </a:cubicBezTo>
                <a:cubicBezTo>
                  <a:pt x="832" y="261"/>
                  <a:pt x="832" y="261"/>
                  <a:pt x="832" y="261"/>
                </a:cubicBezTo>
                <a:cubicBezTo>
                  <a:pt x="832" y="261"/>
                  <a:pt x="832" y="261"/>
                  <a:pt x="831" y="261"/>
                </a:cubicBezTo>
                <a:cubicBezTo>
                  <a:pt x="831" y="261"/>
                  <a:pt x="831" y="261"/>
                  <a:pt x="831" y="261"/>
                </a:cubicBezTo>
                <a:cubicBezTo>
                  <a:pt x="831" y="262"/>
                  <a:pt x="829" y="262"/>
                  <a:pt x="830" y="263"/>
                </a:cubicBezTo>
                <a:cubicBezTo>
                  <a:pt x="830" y="263"/>
                  <a:pt x="830" y="263"/>
                  <a:pt x="829" y="263"/>
                </a:cubicBezTo>
                <a:cubicBezTo>
                  <a:pt x="830" y="263"/>
                  <a:pt x="829" y="263"/>
                  <a:pt x="829" y="263"/>
                </a:cubicBezTo>
                <a:cubicBezTo>
                  <a:pt x="830" y="263"/>
                  <a:pt x="830" y="263"/>
                  <a:pt x="830" y="263"/>
                </a:cubicBezTo>
                <a:cubicBezTo>
                  <a:pt x="830" y="264"/>
                  <a:pt x="829" y="264"/>
                  <a:pt x="828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5"/>
                  <a:pt x="827" y="266"/>
                  <a:pt x="828" y="267"/>
                </a:cubicBezTo>
                <a:cubicBezTo>
                  <a:pt x="827" y="267"/>
                  <a:pt x="828" y="267"/>
                  <a:pt x="827" y="267"/>
                </a:cubicBezTo>
                <a:cubicBezTo>
                  <a:pt x="827" y="267"/>
                  <a:pt x="827" y="268"/>
                  <a:pt x="826" y="268"/>
                </a:cubicBezTo>
                <a:cubicBezTo>
                  <a:pt x="826" y="270"/>
                  <a:pt x="824" y="269"/>
                  <a:pt x="825" y="271"/>
                </a:cubicBezTo>
                <a:cubicBezTo>
                  <a:pt x="824" y="270"/>
                  <a:pt x="825" y="271"/>
                  <a:pt x="824" y="271"/>
                </a:cubicBezTo>
                <a:cubicBezTo>
                  <a:pt x="824" y="272"/>
                  <a:pt x="823" y="272"/>
                  <a:pt x="823" y="272"/>
                </a:cubicBezTo>
                <a:cubicBezTo>
                  <a:pt x="823" y="272"/>
                  <a:pt x="822" y="273"/>
                  <a:pt x="823" y="274"/>
                </a:cubicBezTo>
                <a:cubicBezTo>
                  <a:pt x="822" y="274"/>
                  <a:pt x="822" y="274"/>
                  <a:pt x="822" y="274"/>
                </a:cubicBezTo>
                <a:cubicBezTo>
                  <a:pt x="822" y="274"/>
                  <a:pt x="821" y="274"/>
                  <a:pt x="821" y="274"/>
                </a:cubicBezTo>
                <a:cubicBezTo>
                  <a:pt x="822" y="274"/>
                  <a:pt x="822" y="275"/>
                  <a:pt x="822" y="275"/>
                </a:cubicBezTo>
                <a:cubicBezTo>
                  <a:pt x="822" y="275"/>
                  <a:pt x="822" y="274"/>
                  <a:pt x="821" y="274"/>
                </a:cubicBezTo>
                <a:cubicBezTo>
                  <a:pt x="821" y="274"/>
                  <a:pt x="821" y="275"/>
                  <a:pt x="821" y="276"/>
                </a:cubicBezTo>
                <a:cubicBezTo>
                  <a:pt x="821" y="275"/>
                  <a:pt x="821" y="275"/>
                  <a:pt x="820" y="275"/>
                </a:cubicBezTo>
                <a:cubicBezTo>
                  <a:pt x="821" y="276"/>
                  <a:pt x="820" y="276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1" y="278"/>
                  <a:pt x="821" y="278"/>
                  <a:pt x="820" y="279"/>
                </a:cubicBezTo>
                <a:cubicBezTo>
                  <a:pt x="820" y="278"/>
                  <a:pt x="821" y="278"/>
                  <a:pt x="820" y="278"/>
                </a:cubicBezTo>
                <a:cubicBezTo>
                  <a:pt x="820" y="277"/>
                  <a:pt x="821" y="277"/>
                  <a:pt x="820" y="277"/>
                </a:cubicBezTo>
                <a:cubicBezTo>
                  <a:pt x="820" y="277"/>
                  <a:pt x="820" y="278"/>
                  <a:pt x="819" y="278"/>
                </a:cubicBezTo>
                <a:cubicBezTo>
                  <a:pt x="820" y="278"/>
                  <a:pt x="819" y="278"/>
                  <a:pt x="819" y="279"/>
                </a:cubicBezTo>
                <a:cubicBezTo>
                  <a:pt x="820" y="279"/>
                  <a:pt x="819" y="278"/>
                  <a:pt x="820" y="278"/>
                </a:cubicBezTo>
                <a:cubicBezTo>
                  <a:pt x="820" y="279"/>
                  <a:pt x="820" y="278"/>
                  <a:pt x="820" y="279"/>
                </a:cubicBezTo>
                <a:cubicBezTo>
                  <a:pt x="821" y="279"/>
                  <a:pt x="820" y="279"/>
                  <a:pt x="820" y="279"/>
                </a:cubicBezTo>
                <a:cubicBezTo>
                  <a:pt x="820" y="279"/>
                  <a:pt x="820" y="279"/>
                  <a:pt x="820" y="279"/>
                </a:cubicBezTo>
                <a:cubicBezTo>
                  <a:pt x="820" y="279"/>
                  <a:pt x="819" y="279"/>
                  <a:pt x="819" y="279"/>
                </a:cubicBezTo>
                <a:cubicBezTo>
                  <a:pt x="820" y="279"/>
                  <a:pt x="820" y="279"/>
                  <a:pt x="820" y="280"/>
                </a:cubicBezTo>
                <a:cubicBezTo>
                  <a:pt x="819" y="280"/>
                  <a:pt x="819" y="281"/>
                  <a:pt x="818" y="281"/>
                </a:cubicBezTo>
                <a:cubicBezTo>
                  <a:pt x="818" y="281"/>
                  <a:pt x="817" y="282"/>
                  <a:pt x="818" y="282"/>
                </a:cubicBezTo>
                <a:cubicBezTo>
                  <a:pt x="818" y="282"/>
                  <a:pt x="818" y="281"/>
                  <a:pt x="818" y="282"/>
                </a:cubicBezTo>
                <a:cubicBezTo>
                  <a:pt x="818" y="282"/>
                  <a:pt x="818" y="283"/>
                  <a:pt x="817" y="282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5"/>
                  <a:pt x="815" y="286"/>
                  <a:pt x="815" y="287"/>
                </a:cubicBezTo>
                <a:cubicBezTo>
                  <a:pt x="814" y="288"/>
                  <a:pt x="813" y="289"/>
                  <a:pt x="812" y="291"/>
                </a:cubicBezTo>
                <a:cubicBezTo>
                  <a:pt x="812" y="291"/>
                  <a:pt x="813" y="291"/>
                  <a:pt x="813" y="291"/>
                </a:cubicBezTo>
                <a:cubicBezTo>
                  <a:pt x="811" y="291"/>
                  <a:pt x="811" y="293"/>
                  <a:pt x="810" y="294"/>
                </a:cubicBezTo>
                <a:cubicBezTo>
                  <a:pt x="810" y="294"/>
                  <a:pt x="810" y="294"/>
                  <a:pt x="810" y="295"/>
                </a:cubicBezTo>
                <a:cubicBezTo>
                  <a:pt x="810" y="295"/>
                  <a:pt x="809" y="296"/>
                  <a:pt x="809" y="297"/>
                </a:cubicBezTo>
                <a:cubicBezTo>
                  <a:pt x="809" y="297"/>
                  <a:pt x="809" y="297"/>
                  <a:pt x="809" y="297"/>
                </a:cubicBezTo>
                <a:cubicBezTo>
                  <a:pt x="808" y="297"/>
                  <a:pt x="808" y="298"/>
                  <a:pt x="808" y="298"/>
                </a:cubicBezTo>
                <a:cubicBezTo>
                  <a:pt x="807" y="299"/>
                  <a:pt x="807" y="300"/>
                  <a:pt x="806" y="301"/>
                </a:cubicBezTo>
                <a:cubicBezTo>
                  <a:pt x="807" y="301"/>
                  <a:pt x="806" y="302"/>
                  <a:pt x="806" y="301"/>
                </a:cubicBezTo>
                <a:cubicBezTo>
                  <a:pt x="806" y="301"/>
                  <a:pt x="806" y="301"/>
                  <a:pt x="806" y="300"/>
                </a:cubicBezTo>
                <a:cubicBezTo>
                  <a:pt x="805" y="301"/>
                  <a:pt x="805" y="301"/>
                  <a:pt x="805" y="301"/>
                </a:cubicBezTo>
                <a:cubicBezTo>
                  <a:pt x="805" y="301"/>
                  <a:pt x="806" y="302"/>
                  <a:pt x="806" y="302"/>
                </a:cubicBezTo>
                <a:cubicBezTo>
                  <a:pt x="805" y="302"/>
                  <a:pt x="805" y="303"/>
                  <a:pt x="805" y="304"/>
                </a:cubicBezTo>
                <a:cubicBezTo>
                  <a:pt x="805" y="304"/>
                  <a:pt x="805" y="304"/>
                  <a:pt x="804" y="304"/>
                </a:cubicBezTo>
                <a:cubicBezTo>
                  <a:pt x="804" y="306"/>
                  <a:pt x="802" y="308"/>
                  <a:pt x="802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799" y="313"/>
                  <a:pt x="799" y="316"/>
                  <a:pt x="797" y="319"/>
                </a:cubicBezTo>
                <a:cubicBezTo>
                  <a:pt x="797" y="319"/>
                  <a:pt x="797" y="320"/>
                  <a:pt x="796" y="320"/>
                </a:cubicBezTo>
                <a:cubicBezTo>
                  <a:pt x="797" y="321"/>
                  <a:pt x="796" y="321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5" y="323"/>
                  <a:pt x="795" y="323"/>
                  <a:pt x="795" y="324"/>
                </a:cubicBezTo>
                <a:cubicBezTo>
                  <a:pt x="795" y="324"/>
                  <a:pt x="796" y="325"/>
                  <a:pt x="796" y="325"/>
                </a:cubicBezTo>
                <a:cubicBezTo>
                  <a:pt x="796" y="323"/>
                  <a:pt x="797" y="322"/>
                  <a:pt x="798" y="320"/>
                </a:cubicBezTo>
                <a:cubicBezTo>
                  <a:pt x="804" y="307"/>
                  <a:pt x="811" y="295"/>
                  <a:pt x="819" y="283"/>
                </a:cubicBezTo>
                <a:cubicBezTo>
                  <a:pt x="820" y="282"/>
                  <a:pt x="821" y="281"/>
                  <a:pt x="821" y="281"/>
                </a:cubicBezTo>
                <a:cubicBezTo>
                  <a:pt x="821" y="280"/>
                  <a:pt x="822" y="279"/>
                  <a:pt x="822" y="279"/>
                </a:cubicBezTo>
                <a:cubicBezTo>
                  <a:pt x="822" y="279"/>
                  <a:pt x="823" y="279"/>
                  <a:pt x="823" y="279"/>
                </a:cubicBezTo>
                <a:cubicBezTo>
                  <a:pt x="822" y="278"/>
                  <a:pt x="823" y="278"/>
                  <a:pt x="823" y="278"/>
                </a:cubicBezTo>
                <a:cubicBezTo>
                  <a:pt x="824" y="277"/>
                  <a:pt x="824" y="276"/>
                  <a:pt x="824" y="276"/>
                </a:cubicBezTo>
                <a:cubicBezTo>
                  <a:pt x="824" y="276"/>
                  <a:pt x="824" y="277"/>
                  <a:pt x="824" y="277"/>
                </a:cubicBezTo>
                <a:cubicBezTo>
                  <a:pt x="825" y="277"/>
                  <a:pt x="824" y="275"/>
                  <a:pt x="826" y="275"/>
                </a:cubicBezTo>
                <a:cubicBezTo>
                  <a:pt x="825" y="273"/>
                  <a:pt x="828" y="273"/>
                  <a:pt x="827" y="272"/>
                </a:cubicBezTo>
                <a:cubicBezTo>
                  <a:pt x="827" y="272"/>
                  <a:pt x="827" y="272"/>
                  <a:pt x="828" y="272"/>
                </a:cubicBezTo>
                <a:cubicBezTo>
                  <a:pt x="827" y="271"/>
                  <a:pt x="828" y="271"/>
                  <a:pt x="828" y="271"/>
                </a:cubicBezTo>
                <a:cubicBezTo>
                  <a:pt x="829" y="270"/>
                  <a:pt x="829" y="269"/>
                  <a:pt x="830" y="269"/>
                </a:cubicBezTo>
                <a:cubicBezTo>
                  <a:pt x="830" y="269"/>
                  <a:pt x="830" y="270"/>
                  <a:pt x="830" y="270"/>
                </a:cubicBezTo>
                <a:cubicBezTo>
                  <a:pt x="830" y="269"/>
                  <a:pt x="830" y="269"/>
                  <a:pt x="830" y="269"/>
                </a:cubicBezTo>
                <a:cubicBezTo>
                  <a:pt x="830" y="268"/>
                  <a:pt x="831" y="268"/>
                  <a:pt x="831" y="267"/>
                </a:cubicBezTo>
                <a:cubicBezTo>
                  <a:pt x="832" y="267"/>
                  <a:pt x="832" y="266"/>
                  <a:pt x="831" y="266"/>
                </a:cubicBezTo>
                <a:cubicBezTo>
                  <a:pt x="832" y="266"/>
                  <a:pt x="832" y="266"/>
                  <a:pt x="832" y="266"/>
                </a:cubicBezTo>
                <a:cubicBezTo>
                  <a:pt x="832" y="266"/>
                  <a:pt x="833" y="266"/>
                  <a:pt x="832" y="265"/>
                </a:cubicBezTo>
                <a:cubicBezTo>
                  <a:pt x="832" y="265"/>
                  <a:pt x="833" y="265"/>
                  <a:pt x="833" y="264"/>
                </a:cubicBezTo>
                <a:cubicBezTo>
                  <a:pt x="834" y="265"/>
                  <a:pt x="834" y="262"/>
                  <a:pt x="836" y="262"/>
                </a:cubicBezTo>
                <a:cubicBezTo>
                  <a:pt x="836" y="261"/>
                  <a:pt x="838" y="261"/>
                  <a:pt x="837" y="259"/>
                </a:cubicBezTo>
                <a:cubicBezTo>
                  <a:pt x="838" y="259"/>
                  <a:pt x="838" y="259"/>
                  <a:pt x="838" y="259"/>
                </a:cubicBezTo>
                <a:cubicBezTo>
                  <a:pt x="838" y="260"/>
                  <a:pt x="837" y="260"/>
                  <a:pt x="837" y="261"/>
                </a:cubicBezTo>
                <a:cubicBezTo>
                  <a:pt x="837" y="261"/>
                  <a:pt x="837" y="261"/>
                  <a:pt x="838" y="262"/>
                </a:cubicBezTo>
                <a:cubicBezTo>
                  <a:pt x="838" y="261"/>
                  <a:pt x="838" y="261"/>
                  <a:pt x="838" y="261"/>
                </a:cubicBezTo>
                <a:cubicBezTo>
                  <a:pt x="838" y="261"/>
                  <a:pt x="838" y="262"/>
                  <a:pt x="839" y="261"/>
                </a:cubicBezTo>
                <a:cubicBezTo>
                  <a:pt x="838" y="261"/>
                  <a:pt x="839" y="260"/>
                  <a:pt x="838" y="260"/>
                </a:cubicBezTo>
                <a:cubicBezTo>
                  <a:pt x="839" y="260"/>
                  <a:pt x="839" y="259"/>
                  <a:pt x="839" y="259"/>
                </a:cubicBezTo>
                <a:cubicBezTo>
                  <a:pt x="838" y="259"/>
                  <a:pt x="839" y="259"/>
                  <a:pt x="838" y="259"/>
                </a:cubicBezTo>
                <a:cubicBezTo>
                  <a:pt x="839" y="259"/>
                  <a:pt x="839" y="258"/>
                  <a:pt x="839" y="258"/>
                </a:cubicBezTo>
                <a:cubicBezTo>
                  <a:pt x="839" y="258"/>
                  <a:pt x="839" y="258"/>
                  <a:pt x="839" y="258"/>
                </a:cubicBezTo>
                <a:cubicBezTo>
                  <a:pt x="840" y="257"/>
                  <a:pt x="840" y="257"/>
                  <a:pt x="841" y="257"/>
                </a:cubicBezTo>
                <a:cubicBezTo>
                  <a:pt x="840" y="257"/>
                  <a:pt x="840" y="257"/>
                  <a:pt x="840" y="258"/>
                </a:cubicBezTo>
                <a:cubicBezTo>
                  <a:pt x="841" y="258"/>
                  <a:pt x="841" y="258"/>
                  <a:pt x="841" y="258"/>
                </a:cubicBezTo>
                <a:cubicBezTo>
                  <a:pt x="841" y="258"/>
                  <a:pt x="841" y="258"/>
                  <a:pt x="841" y="257"/>
                </a:cubicBezTo>
                <a:cubicBezTo>
                  <a:pt x="842" y="258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5"/>
                  <a:pt x="843" y="255"/>
                  <a:pt x="842" y="255"/>
                </a:cubicBezTo>
                <a:cubicBezTo>
                  <a:pt x="843" y="255"/>
                  <a:pt x="843" y="255"/>
                  <a:pt x="843" y="255"/>
                </a:cubicBezTo>
                <a:cubicBezTo>
                  <a:pt x="842" y="254"/>
                  <a:pt x="842" y="255"/>
                  <a:pt x="842" y="255"/>
                </a:cubicBezTo>
                <a:cubicBezTo>
                  <a:pt x="843" y="255"/>
                  <a:pt x="842" y="254"/>
                  <a:pt x="843" y="254"/>
                </a:cubicBezTo>
                <a:cubicBezTo>
                  <a:pt x="843" y="254"/>
                  <a:pt x="843" y="255"/>
                  <a:pt x="843" y="255"/>
                </a:cubicBezTo>
                <a:cubicBezTo>
                  <a:pt x="844" y="255"/>
                  <a:pt x="844" y="254"/>
                  <a:pt x="844" y="254"/>
                </a:cubicBezTo>
                <a:cubicBezTo>
                  <a:pt x="844" y="255"/>
                  <a:pt x="845" y="254"/>
                  <a:pt x="845" y="255"/>
                </a:cubicBezTo>
                <a:cubicBezTo>
                  <a:pt x="845" y="255"/>
                  <a:pt x="845" y="256"/>
                  <a:pt x="845" y="256"/>
                </a:cubicBezTo>
                <a:cubicBezTo>
                  <a:pt x="845" y="256"/>
                  <a:pt x="845" y="255"/>
                  <a:pt x="845" y="255"/>
                </a:cubicBezTo>
                <a:cubicBezTo>
                  <a:pt x="845" y="255"/>
                  <a:pt x="846" y="255"/>
                  <a:pt x="846" y="255"/>
                </a:cubicBezTo>
                <a:cubicBezTo>
                  <a:pt x="846" y="255"/>
                  <a:pt x="846" y="254"/>
                  <a:pt x="845" y="254"/>
                </a:cubicBezTo>
                <a:cubicBezTo>
                  <a:pt x="846" y="255"/>
                  <a:pt x="845" y="254"/>
                  <a:pt x="845" y="254"/>
                </a:cubicBezTo>
                <a:cubicBezTo>
                  <a:pt x="845" y="255"/>
                  <a:pt x="845" y="255"/>
                  <a:pt x="845" y="255"/>
                </a:cubicBezTo>
                <a:cubicBezTo>
                  <a:pt x="845" y="255"/>
                  <a:pt x="845" y="254"/>
                  <a:pt x="845" y="254"/>
                </a:cubicBezTo>
                <a:cubicBezTo>
                  <a:pt x="845" y="254"/>
                  <a:pt x="845" y="254"/>
                  <a:pt x="846" y="254"/>
                </a:cubicBezTo>
                <a:cubicBezTo>
                  <a:pt x="846" y="254"/>
                  <a:pt x="846" y="254"/>
                  <a:pt x="845" y="254"/>
                </a:cubicBezTo>
                <a:cubicBezTo>
                  <a:pt x="845" y="254"/>
                  <a:pt x="845" y="254"/>
                  <a:pt x="845" y="254"/>
                </a:cubicBezTo>
                <a:cubicBezTo>
                  <a:pt x="845" y="254"/>
                  <a:pt x="845" y="253"/>
                  <a:pt x="846" y="253"/>
                </a:cubicBezTo>
                <a:cubicBezTo>
                  <a:pt x="846" y="253"/>
                  <a:pt x="846" y="254"/>
                  <a:pt x="846" y="254"/>
                </a:cubicBezTo>
                <a:cubicBezTo>
                  <a:pt x="846" y="254"/>
                  <a:pt x="846" y="255"/>
                  <a:pt x="846" y="255"/>
                </a:cubicBezTo>
                <a:cubicBezTo>
                  <a:pt x="847" y="254"/>
                  <a:pt x="847" y="253"/>
                  <a:pt x="847" y="253"/>
                </a:cubicBezTo>
                <a:cubicBezTo>
                  <a:pt x="847" y="253"/>
                  <a:pt x="847" y="253"/>
                  <a:pt x="848" y="253"/>
                </a:cubicBezTo>
                <a:cubicBezTo>
                  <a:pt x="848" y="253"/>
                  <a:pt x="848" y="253"/>
                  <a:pt x="848" y="253"/>
                </a:cubicBezTo>
                <a:cubicBezTo>
                  <a:pt x="848" y="252"/>
                  <a:pt x="847" y="252"/>
                  <a:pt x="847" y="252"/>
                </a:cubicBezTo>
                <a:cubicBezTo>
                  <a:pt x="847" y="252"/>
                  <a:pt x="848" y="251"/>
                  <a:pt x="848" y="252"/>
                </a:cubicBezTo>
                <a:cubicBezTo>
                  <a:pt x="848" y="251"/>
                  <a:pt x="848" y="250"/>
                  <a:pt x="849" y="250"/>
                </a:cubicBezTo>
                <a:cubicBezTo>
                  <a:pt x="849" y="250"/>
                  <a:pt x="849" y="251"/>
                  <a:pt x="849" y="252"/>
                </a:cubicBezTo>
                <a:cubicBezTo>
                  <a:pt x="849" y="251"/>
                  <a:pt x="849" y="250"/>
                  <a:pt x="850" y="250"/>
                </a:cubicBezTo>
                <a:cubicBezTo>
                  <a:pt x="849" y="250"/>
                  <a:pt x="849" y="250"/>
                  <a:pt x="849" y="250"/>
                </a:cubicBezTo>
                <a:cubicBezTo>
                  <a:pt x="849" y="250"/>
                  <a:pt x="849" y="249"/>
                  <a:pt x="849" y="249"/>
                </a:cubicBezTo>
                <a:cubicBezTo>
                  <a:pt x="849" y="250"/>
                  <a:pt x="849" y="250"/>
                  <a:pt x="850" y="250"/>
                </a:cubicBezTo>
                <a:cubicBezTo>
                  <a:pt x="850" y="250"/>
                  <a:pt x="850" y="250"/>
                  <a:pt x="851" y="250"/>
                </a:cubicBezTo>
                <a:cubicBezTo>
                  <a:pt x="850" y="248"/>
                  <a:pt x="851" y="248"/>
                  <a:pt x="852" y="247"/>
                </a:cubicBezTo>
                <a:cubicBezTo>
                  <a:pt x="852" y="248"/>
                  <a:pt x="851" y="248"/>
                  <a:pt x="852" y="249"/>
                </a:cubicBezTo>
                <a:cubicBezTo>
                  <a:pt x="853" y="249"/>
                  <a:pt x="852" y="248"/>
                  <a:pt x="853" y="248"/>
                </a:cubicBezTo>
                <a:cubicBezTo>
                  <a:pt x="853" y="247"/>
                  <a:pt x="854" y="247"/>
                  <a:pt x="854" y="246"/>
                </a:cubicBezTo>
                <a:cubicBezTo>
                  <a:pt x="854" y="246"/>
                  <a:pt x="854" y="246"/>
                  <a:pt x="854" y="246"/>
                </a:cubicBezTo>
                <a:cubicBezTo>
                  <a:pt x="854" y="246"/>
                  <a:pt x="854" y="246"/>
                  <a:pt x="854" y="245"/>
                </a:cubicBezTo>
                <a:cubicBezTo>
                  <a:pt x="854" y="245"/>
                  <a:pt x="854" y="245"/>
                  <a:pt x="854" y="245"/>
                </a:cubicBezTo>
                <a:cubicBezTo>
                  <a:pt x="854" y="245"/>
                  <a:pt x="854" y="246"/>
                  <a:pt x="854" y="246"/>
                </a:cubicBezTo>
                <a:cubicBezTo>
                  <a:pt x="855" y="246"/>
                  <a:pt x="854" y="246"/>
                  <a:pt x="855" y="246"/>
                </a:cubicBezTo>
                <a:cubicBezTo>
                  <a:pt x="855" y="246"/>
                  <a:pt x="855" y="245"/>
                  <a:pt x="855" y="246"/>
                </a:cubicBezTo>
                <a:cubicBezTo>
                  <a:pt x="855" y="246"/>
                  <a:pt x="855" y="247"/>
                  <a:pt x="855" y="247"/>
                </a:cubicBezTo>
                <a:cubicBezTo>
                  <a:pt x="855" y="247"/>
                  <a:pt x="855" y="247"/>
                  <a:pt x="855" y="247"/>
                </a:cubicBezTo>
                <a:cubicBezTo>
                  <a:pt x="856" y="247"/>
                  <a:pt x="855" y="246"/>
                  <a:pt x="856" y="246"/>
                </a:cubicBezTo>
                <a:cubicBezTo>
                  <a:pt x="856" y="247"/>
                  <a:pt x="855" y="247"/>
                  <a:pt x="855" y="248"/>
                </a:cubicBezTo>
                <a:cubicBezTo>
                  <a:pt x="855" y="248"/>
                  <a:pt x="855" y="248"/>
                  <a:pt x="856" y="248"/>
                </a:cubicBezTo>
                <a:cubicBezTo>
                  <a:pt x="855" y="248"/>
                  <a:pt x="855" y="249"/>
                  <a:pt x="855" y="248"/>
                </a:cubicBezTo>
                <a:cubicBezTo>
                  <a:pt x="855" y="248"/>
                  <a:pt x="855" y="248"/>
                  <a:pt x="854" y="248"/>
                </a:cubicBezTo>
                <a:cubicBezTo>
                  <a:pt x="854" y="248"/>
                  <a:pt x="854" y="249"/>
                  <a:pt x="855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3" y="249"/>
                  <a:pt x="854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50"/>
                  <a:pt x="854" y="250"/>
                </a:cubicBezTo>
                <a:cubicBezTo>
                  <a:pt x="854" y="250"/>
                  <a:pt x="853" y="250"/>
                  <a:pt x="853" y="251"/>
                </a:cubicBezTo>
                <a:cubicBezTo>
                  <a:pt x="854" y="251"/>
                  <a:pt x="854" y="250"/>
                  <a:pt x="854" y="251"/>
                </a:cubicBezTo>
                <a:cubicBezTo>
                  <a:pt x="854" y="251"/>
                  <a:pt x="853" y="252"/>
                  <a:pt x="853" y="251"/>
                </a:cubicBezTo>
                <a:cubicBezTo>
                  <a:pt x="853" y="251"/>
                  <a:pt x="853" y="251"/>
                  <a:pt x="853" y="251"/>
                </a:cubicBezTo>
                <a:cubicBezTo>
                  <a:pt x="852" y="251"/>
                  <a:pt x="852" y="252"/>
                  <a:pt x="852" y="252"/>
                </a:cubicBezTo>
                <a:cubicBezTo>
                  <a:pt x="852" y="252"/>
                  <a:pt x="852" y="252"/>
                  <a:pt x="852" y="252"/>
                </a:cubicBezTo>
                <a:cubicBezTo>
                  <a:pt x="852" y="253"/>
                  <a:pt x="852" y="253"/>
                  <a:pt x="852" y="253"/>
                </a:cubicBezTo>
                <a:cubicBezTo>
                  <a:pt x="851" y="253"/>
                  <a:pt x="851" y="254"/>
                  <a:pt x="851" y="255"/>
                </a:cubicBezTo>
                <a:cubicBezTo>
                  <a:pt x="850" y="255"/>
                  <a:pt x="851" y="255"/>
                  <a:pt x="850" y="254"/>
                </a:cubicBezTo>
                <a:cubicBezTo>
                  <a:pt x="850" y="254"/>
                  <a:pt x="850" y="255"/>
                  <a:pt x="850" y="255"/>
                </a:cubicBezTo>
                <a:cubicBezTo>
                  <a:pt x="850" y="255"/>
                  <a:pt x="850" y="255"/>
                  <a:pt x="849" y="255"/>
                </a:cubicBezTo>
                <a:cubicBezTo>
                  <a:pt x="850" y="255"/>
                  <a:pt x="850" y="255"/>
                  <a:pt x="850" y="255"/>
                </a:cubicBezTo>
                <a:cubicBezTo>
                  <a:pt x="849" y="256"/>
                  <a:pt x="849" y="257"/>
                  <a:pt x="849" y="257"/>
                </a:cubicBezTo>
                <a:cubicBezTo>
                  <a:pt x="848" y="257"/>
                  <a:pt x="848" y="258"/>
                  <a:pt x="849" y="259"/>
                </a:cubicBezTo>
                <a:cubicBezTo>
                  <a:pt x="849" y="258"/>
                  <a:pt x="849" y="258"/>
                  <a:pt x="849" y="258"/>
                </a:cubicBezTo>
                <a:cubicBezTo>
                  <a:pt x="849" y="258"/>
                  <a:pt x="849" y="258"/>
                  <a:pt x="849" y="259"/>
                </a:cubicBezTo>
                <a:cubicBezTo>
                  <a:pt x="848" y="259"/>
                  <a:pt x="848" y="259"/>
                  <a:pt x="848" y="259"/>
                </a:cubicBezTo>
                <a:cubicBezTo>
                  <a:pt x="848" y="258"/>
                  <a:pt x="848" y="258"/>
                  <a:pt x="848" y="258"/>
                </a:cubicBezTo>
                <a:cubicBezTo>
                  <a:pt x="847" y="258"/>
                  <a:pt x="847" y="259"/>
                  <a:pt x="847" y="260"/>
                </a:cubicBezTo>
                <a:cubicBezTo>
                  <a:pt x="847" y="259"/>
                  <a:pt x="847" y="260"/>
                  <a:pt x="846" y="260"/>
                </a:cubicBezTo>
                <a:cubicBezTo>
                  <a:pt x="847" y="260"/>
                  <a:pt x="846" y="260"/>
                  <a:pt x="846" y="261"/>
                </a:cubicBezTo>
                <a:cubicBezTo>
                  <a:pt x="846" y="261"/>
                  <a:pt x="847" y="261"/>
                  <a:pt x="846" y="262"/>
                </a:cubicBezTo>
                <a:cubicBezTo>
                  <a:pt x="846" y="261"/>
                  <a:pt x="846" y="261"/>
                  <a:pt x="845" y="261"/>
                </a:cubicBezTo>
                <a:cubicBezTo>
                  <a:pt x="846" y="262"/>
                  <a:pt x="844" y="261"/>
                  <a:pt x="845" y="262"/>
                </a:cubicBezTo>
                <a:cubicBezTo>
                  <a:pt x="845" y="262"/>
                  <a:pt x="845" y="262"/>
                  <a:pt x="845" y="262"/>
                </a:cubicBezTo>
                <a:cubicBezTo>
                  <a:pt x="845" y="263"/>
                  <a:pt x="845" y="263"/>
                  <a:pt x="844" y="263"/>
                </a:cubicBezTo>
                <a:cubicBezTo>
                  <a:pt x="845" y="263"/>
                  <a:pt x="844" y="264"/>
                  <a:pt x="844" y="265"/>
                </a:cubicBezTo>
                <a:cubicBezTo>
                  <a:pt x="844" y="265"/>
                  <a:pt x="844" y="265"/>
                  <a:pt x="844" y="265"/>
                </a:cubicBezTo>
                <a:cubicBezTo>
                  <a:pt x="843" y="265"/>
                  <a:pt x="844" y="264"/>
                  <a:pt x="843" y="265"/>
                </a:cubicBezTo>
                <a:cubicBezTo>
                  <a:pt x="843" y="265"/>
                  <a:pt x="843" y="266"/>
                  <a:pt x="843" y="266"/>
                </a:cubicBezTo>
                <a:cubicBezTo>
                  <a:pt x="843" y="266"/>
                  <a:pt x="843" y="266"/>
                  <a:pt x="843" y="266"/>
                </a:cubicBezTo>
                <a:cubicBezTo>
                  <a:pt x="843" y="266"/>
                  <a:pt x="843" y="267"/>
                  <a:pt x="842" y="267"/>
                </a:cubicBezTo>
                <a:cubicBezTo>
                  <a:pt x="843" y="267"/>
                  <a:pt x="843" y="267"/>
                  <a:pt x="843" y="267"/>
                </a:cubicBezTo>
                <a:cubicBezTo>
                  <a:pt x="842" y="267"/>
                  <a:pt x="842" y="267"/>
                  <a:pt x="842" y="268"/>
                </a:cubicBezTo>
                <a:cubicBezTo>
                  <a:pt x="842" y="267"/>
                  <a:pt x="842" y="267"/>
                  <a:pt x="843" y="268"/>
                </a:cubicBezTo>
                <a:cubicBezTo>
                  <a:pt x="842" y="268"/>
                  <a:pt x="842" y="268"/>
                  <a:pt x="842" y="268"/>
                </a:cubicBezTo>
                <a:cubicBezTo>
                  <a:pt x="843" y="268"/>
                  <a:pt x="842" y="268"/>
                  <a:pt x="842" y="269"/>
                </a:cubicBezTo>
                <a:cubicBezTo>
                  <a:pt x="842" y="269"/>
                  <a:pt x="842" y="268"/>
                  <a:pt x="843" y="268"/>
                </a:cubicBezTo>
                <a:cubicBezTo>
                  <a:pt x="843" y="268"/>
                  <a:pt x="843" y="268"/>
                  <a:pt x="843" y="268"/>
                </a:cubicBezTo>
                <a:cubicBezTo>
                  <a:pt x="844" y="268"/>
                  <a:pt x="844" y="266"/>
                  <a:pt x="845" y="266"/>
                </a:cubicBezTo>
                <a:cubicBezTo>
                  <a:pt x="845" y="265"/>
                  <a:pt x="846" y="265"/>
                  <a:pt x="846" y="265"/>
                </a:cubicBezTo>
                <a:cubicBezTo>
                  <a:pt x="846" y="264"/>
                  <a:pt x="847" y="263"/>
                  <a:pt x="847" y="263"/>
                </a:cubicBezTo>
                <a:cubicBezTo>
                  <a:pt x="848" y="263"/>
                  <a:pt x="848" y="263"/>
                  <a:pt x="848" y="263"/>
                </a:cubicBezTo>
                <a:cubicBezTo>
                  <a:pt x="848" y="263"/>
                  <a:pt x="849" y="263"/>
                  <a:pt x="848" y="262"/>
                </a:cubicBezTo>
                <a:cubicBezTo>
                  <a:pt x="849" y="262"/>
                  <a:pt x="849" y="263"/>
                  <a:pt x="850" y="263"/>
                </a:cubicBezTo>
                <a:cubicBezTo>
                  <a:pt x="849" y="262"/>
                  <a:pt x="849" y="262"/>
                  <a:pt x="849" y="262"/>
                </a:cubicBezTo>
                <a:cubicBezTo>
                  <a:pt x="849" y="262"/>
                  <a:pt x="850" y="262"/>
                  <a:pt x="850" y="262"/>
                </a:cubicBezTo>
                <a:cubicBezTo>
                  <a:pt x="850" y="261"/>
                  <a:pt x="850" y="261"/>
                  <a:pt x="850" y="261"/>
                </a:cubicBezTo>
                <a:cubicBezTo>
                  <a:pt x="850" y="261"/>
                  <a:pt x="850" y="262"/>
                  <a:pt x="851" y="262"/>
                </a:cubicBezTo>
                <a:cubicBezTo>
                  <a:pt x="851" y="262"/>
                  <a:pt x="851" y="261"/>
                  <a:pt x="851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0"/>
                  <a:pt x="851" y="260"/>
                </a:cubicBezTo>
                <a:cubicBezTo>
                  <a:pt x="851" y="260"/>
                  <a:pt x="851" y="260"/>
                  <a:pt x="851" y="260"/>
                </a:cubicBezTo>
                <a:cubicBezTo>
                  <a:pt x="851" y="260"/>
                  <a:pt x="852" y="260"/>
                  <a:pt x="852" y="259"/>
                </a:cubicBezTo>
                <a:cubicBezTo>
                  <a:pt x="852" y="260"/>
                  <a:pt x="852" y="260"/>
                  <a:pt x="853" y="260"/>
                </a:cubicBezTo>
                <a:cubicBezTo>
                  <a:pt x="853" y="260"/>
                  <a:pt x="853" y="261"/>
                  <a:pt x="853" y="261"/>
                </a:cubicBezTo>
                <a:cubicBezTo>
                  <a:pt x="853" y="261"/>
                  <a:pt x="852" y="261"/>
                  <a:pt x="852" y="261"/>
                </a:cubicBezTo>
                <a:cubicBezTo>
                  <a:pt x="852" y="261"/>
                  <a:pt x="853" y="261"/>
                  <a:pt x="852" y="261"/>
                </a:cubicBezTo>
                <a:cubicBezTo>
                  <a:pt x="852" y="261"/>
                  <a:pt x="851" y="261"/>
                  <a:pt x="852" y="262"/>
                </a:cubicBezTo>
                <a:cubicBezTo>
                  <a:pt x="851" y="262"/>
                  <a:pt x="851" y="262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4"/>
                  <a:pt x="850" y="263"/>
                  <a:pt x="850" y="263"/>
                </a:cubicBezTo>
                <a:cubicBezTo>
                  <a:pt x="849" y="263"/>
                  <a:pt x="849" y="263"/>
                  <a:pt x="850" y="264"/>
                </a:cubicBezTo>
                <a:cubicBezTo>
                  <a:pt x="850" y="264"/>
                  <a:pt x="849" y="264"/>
                  <a:pt x="849" y="264"/>
                </a:cubicBezTo>
                <a:cubicBezTo>
                  <a:pt x="849" y="264"/>
                  <a:pt x="849" y="265"/>
                  <a:pt x="848" y="265"/>
                </a:cubicBezTo>
                <a:cubicBezTo>
                  <a:pt x="848" y="265"/>
                  <a:pt x="849" y="265"/>
                  <a:pt x="849" y="265"/>
                </a:cubicBezTo>
                <a:cubicBezTo>
                  <a:pt x="848" y="265"/>
                  <a:pt x="848" y="265"/>
                  <a:pt x="849" y="265"/>
                </a:cubicBezTo>
                <a:cubicBezTo>
                  <a:pt x="849" y="266"/>
                  <a:pt x="848" y="266"/>
                  <a:pt x="848" y="266"/>
                </a:cubicBezTo>
                <a:cubicBezTo>
                  <a:pt x="848" y="267"/>
                  <a:pt x="847" y="267"/>
                  <a:pt x="846" y="268"/>
                </a:cubicBezTo>
                <a:cubicBezTo>
                  <a:pt x="847" y="268"/>
                  <a:pt x="847" y="269"/>
                  <a:pt x="847" y="269"/>
                </a:cubicBezTo>
                <a:cubicBezTo>
                  <a:pt x="847" y="268"/>
                  <a:pt x="847" y="268"/>
                  <a:pt x="847" y="268"/>
                </a:cubicBezTo>
                <a:cubicBezTo>
                  <a:pt x="847" y="268"/>
                  <a:pt x="847" y="269"/>
                  <a:pt x="848" y="268"/>
                </a:cubicBezTo>
                <a:cubicBezTo>
                  <a:pt x="848" y="267"/>
                  <a:pt x="849" y="266"/>
                  <a:pt x="850" y="266"/>
                </a:cubicBezTo>
                <a:cubicBezTo>
                  <a:pt x="851" y="266"/>
                  <a:pt x="850" y="266"/>
                  <a:pt x="850" y="266"/>
                </a:cubicBezTo>
                <a:cubicBezTo>
                  <a:pt x="851" y="267"/>
                  <a:pt x="851" y="266"/>
                  <a:pt x="851" y="267"/>
                </a:cubicBezTo>
                <a:cubicBezTo>
                  <a:pt x="851" y="267"/>
                  <a:pt x="851" y="267"/>
                  <a:pt x="850" y="267"/>
                </a:cubicBezTo>
                <a:cubicBezTo>
                  <a:pt x="850" y="267"/>
                  <a:pt x="851" y="267"/>
                  <a:pt x="850" y="268"/>
                </a:cubicBezTo>
                <a:cubicBezTo>
                  <a:pt x="851" y="267"/>
                  <a:pt x="850" y="268"/>
                  <a:pt x="850" y="267"/>
                </a:cubicBezTo>
                <a:cubicBezTo>
                  <a:pt x="850" y="267"/>
                  <a:pt x="850" y="267"/>
                  <a:pt x="850" y="267"/>
                </a:cubicBezTo>
                <a:cubicBezTo>
                  <a:pt x="850" y="267"/>
                  <a:pt x="850" y="266"/>
                  <a:pt x="850" y="266"/>
                </a:cubicBezTo>
                <a:cubicBezTo>
                  <a:pt x="850" y="267"/>
                  <a:pt x="849" y="267"/>
                  <a:pt x="850" y="267"/>
                </a:cubicBezTo>
                <a:cubicBezTo>
                  <a:pt x="850" y="267"/>
                  <a:pt x="850" y="268"/>
                  <a:pt x="850" y="268"/>
                </a:cubicBezTo>
                <a:cubicBezTo>
                  <a:pt x="849" y="269"/>
                  <a:pt x="849" y="271"/>
                  <a:pt x="848" y="271"/>
                </a:cubicBezTo>
                <a:cubicBezTo>
                  <a:pt x="848" y="271"/>
                  <a:pt x="849" y="271"/>
                  <a:pt x="849" y="271"/>
                </a:cubicBezTo>
                <a:cubicBezTo>
                  <a:pt x="848" y="271"/>
                  <a:pt x="848" y="271"/>
                  <a:pt x="847" y="271"/>
                </a:cubicBezTo>
                <a:cubicBezTo>
                  <a:pt x="847" y="271"/>
                  <a:pt x="847" y="271"/>
                  <a:pt x="847" y="271"/>
                </a:cubicBezTo>
                <a:cubicBezTo>
                  <a:pt x="847" y="271"/>
                  <a:pt x="847" y="271"/>
                  <a:pt x="848" y="271"/>
                </a:cubicBezTo>
                <a:cubicBezTo>
                  <a:pt x="848" y="271"/>
                  <a:pt x="848" y="270"/>
                  <a:pt x="847" y="270"/>
                </a:cubicBezTo>
                <a:cubicBezTo>
                  <a:pt x="847" y="270"/>
                  <a:pt x="846" y="271"/>
                  <a:pt x="847" y="272"/>
                </a:cubicBezTo>
                <a:cubicBezTo>
                  <a:pt x="847" y="272"/>
                  <a:pt x="847" y="272"/>
                  <a:pt x="847" y="273"/>
                </a:cubicBezTo>
                <a:cubicBezTo>
                  <a:pt x="846" y="272"/>
                  <a:pt x="847" y="272"/>
                  <a:pt x="846" y="272"/>
                </a:cubicBezTo>
                <a:cubicBezTo>
                  <a:pt x="846" y="272"/>
                  <a:pt x="846" y="273"/>
                  <a:pt x="846" y="273"/>
                </a:cubicBezTo>
                <a:cubicBezTo>
                  <a:pt x="847" y="273"/>
                  <a:pt x="846" y="274"/>
                  <a:pt x="846" y="274"/>
                </a:cubicBezTo>
                <a:cubicBezTo>
                  <a:pt x="846" y="274"/>
                  <a:pt x="846" y="274"/>
                  <a:pt x="846" y="274"/>
                </a:cubicBezTo>
                <a:cubicBezTo>
                  <a:pt x="845" y="274"/>
                  <a:pt x="845" y="274"/>
                  <a:pt x="846" y="274"/>
                </a:cubicBezTo>
                <a:cubicBezTo>
                  <a:pt x="845" y="274"/>
                  <a:pt x="845" y="275"/>
                  <a:pt x="845" y="275"/>
                </a:cubicBezTo>
                <a:cubicBezTo>
                  <a:pt x="845" y="275"/>
                  <a:pt x="845" y="275"/>
                  <a:pt x="845" y="276"/>
                </a:cubicBezTo>
                <a:cubicBezTo>
                  <a:pt x="845" y="276"/>
                  <a:pt x="844" y="275"/>
                  <a:pt x="844" y="276"/>
                </a:cubicBezTo>
                <a:cubicBezTo>
                  <a:pt x="845" y="276"/>
                  <a:pt x="845" y="276"/>
                  <a:pt x="844" y="276"/>
                </a:cubicBezTo>
                <a:cubicBezTo>
                  <a:pt x="844" y="276"/>
                  <a:pt x="844" y="276"/>
                  <a:pt x="844" y="276"/>
                </a:cubicBezTo>
                <a:cubicBezTo>
                  <a:pt x="844" y="276"/>
                  <a:pt x="844" y="276"/>
                  <a:pt x="844" y="277"/>
                </a:cubicBezTo>
                <a:cubicBezTo>
                  <a:pt x="844" y="277"/>
                  <a:pt x="844" y="277"/>
                  <a:pt x="844" y="277"/>
                </a:cubicBezTo>
                <a:cubicBezTo>
                  <a:pt x="843" y="277"/>
                  <a:pt x="844" y="276"/>
                  <a:pt x="844" y="276"/>
                </a:cubicBezTo>
                <a:cubicBezTo>
                  <a:pt x="843" y="276"/>
                  <a:pt x="843" y="277"/>
                  <a:pt x="844" y="277"/>
                </a:cubicBezTo>
                <a:cubicBezTo>
                  <a:pt x="843" y="277"/>
                  <a:pt x="843" y="277"/>
                  <a:pt x="843" y="278"/>
                </a:cubicBezTo>
                <a:cubicBezTo>
                  <a:pt x="843" y="278"/>
                  <a:pt x="843" y="278"/>
                  <a:pt x="843" y="278"/>
                </a:cubicBezTo>
                <a:cubicBezTo>
                  <a:pt x="842" y="279"/>
                  <a:pt x="842" y="279"/>
                  <a:pt x="842" y="280"/>
                </a:cubicBezTo>
                <a:cubicBezTo>
                  <a:pt x="841" y="280"/>
                  <a:pt x="841" y="280"/>
                  <a:pt x="841" y="280"/>
                </a:cubicBezTo>
                <a:cubicBezTo>
                  <a:pt x="841" y="281"/>
                  <a:pt x="841" y="281"/>
                  <a:pt x="840" y="281"/>
                </a:cubicBezTo>
                <a:cubicBezTo>
                  <a:pt x="841" y="282"/>
                  <a:pt x="840" y="282"/>
                  <a:pt x="840" y="282"/>
                </a:cubicBezTo>
                <a:cubicBezTo>
                  <a:pt x="840" y="282"/>
                  <a:pt x="840" y="282"/>
                  <a:pt x="840" y="282"/>
                </a:cubicBezTo>
                <a:cubicBezTo>
                  <a:pt x="840" y="282"/>
                  <a:pt x="840" y="284"/>
                  <a:pt x="839" y="283"/>
                </a:cubicBezTo>
                <a:cubicBezTo>
                  <a:pt x="839" y="284"/>
                  <a:pt x="839" y="284"/>
                  <a:pt x="840" y="285"/>
                </a:cubicBezTo>
                <a:cubicBezTo>
                  <a:pt x="838" y="285"/>
                  <a:pt x="839" y="287"/>
                  <a:pt x="838" y="286"/>
                </a:cubicBezTo>
                <a:cubicBezTo>
                  <a:pt x="837" y="286"/>
                  <a:pt x="838" y="287"/>
                  <a:pt x="838" y="287"/>
                </a:cubicBezTo>
                <a:cubicBezTo>
                  <a:pt x="837" y="287"/>
                  <a:pt x="838" y="286"/>
                  <a:pt x="837" y="286"/>
                </a:cubicBezTo>
                <a:cubicBezTo>
                  <a:pt x="837" y="286"/>
                  <a:pt x="837" y="287"/>
                  <a:pt x="837" y="287"/>
                </a:cubicBezTo>
                <a:cubicBezTo>
                  <a:pt x="837" y="287"/>
                  <a:pt x="838" y="287"/>
                  <a:pt x="838" y="287"/>
                </a:cubicBezTo>
                <a:cubicBezTo>
                  <a:pt x="837" y="287"/>
                  <a:pt x="837" y="288"/>
                  <a:pt x="836" y="288"/>
                </a:cubicBezTo>
                <a:cubicBezTo>
                  <a:pt x="836" y="288"/>
                  <a:pt x="837" y="288"/>
                  <a:pt x="837" y="288"/>
                </a:cubicBezTo>
                <a:cubicBezTo>
                  <a:pt x="836" y="289"/>
                  <a:pt x="837" y="289"/>
                  <a:pt x="836" y="289"/>
                </a:cubicBezTo>
                <a:cubicBezTo>
                  <a:pt x="837" y="289"/>
                  <a:pt x="837" y="289"/>
                  <a:pt x="837" y="289"/>
                </a:cubicBezTo>
                <a:cubicBezTo>
                  <a:pt x="837" y="289"/>
                  <a:pt x="837" y="288"/>
                  <a:pt x="838" y="288"/>
                </a:cubicBezTo>
                <a:cubicBezTo>
                  <a:pt x="838" y="289"/>
                  <a:pt x="837" y="289"/>
                  <a:pt x="838" y="289"/>
                </a:cubicBezTo>
                <a:cubicBezTo>
                  <a:pt x="837" y="289"/>
                  <a:pt x="836" y="289"/>
                  <a:pt x="836" y="289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6" y="290"/>
                  <a:pt x="836" y="289"/>
                </a:cubicBezTo>
                <a:cubicBezTo>
                  <a:pt x="836" y="290"/>
                  <a:pt x="836" y="289"/>
                  <a:pt x="835" y="289"/>
                </a:cubicBezTo>
                <a:cubicBezTo>
                  <a:pt x="835" y="289"/>
                  <a:pt x="836" y="290"/>
                  <a:pt x="836" y="290"/>
                </a:cubicBezTo>
                <a:cubicBezTo>
                  <a:pt x="835" y="290"/>
                  <a:pt x="834" y="291"/>
                  <a:pt x="835" y="292"/>
                </a:cubicBezTo>
                <a:cubicBezTo>
                  <a:pt x="835" y="292"/>
                  <a:pt x="835" y="291"/>
                  <a:pt x="834" y="291"/>
                </a:cubicBezTo>
                <a:cubicBezTo>
                  <a:pt x="834" y="291"/>
                  <a:pt x="834" y="292"/>
                  <a:pt x="835" y="292"/>
                </a:cubicBezTo>
                <a:cubicBezTo>
                  <a:pt x="834" y="292"/>
                  <a:pt x="834" y="293"/>
                  <a:pt x="834" y="293"/>
                </a:cubicBezTo>
                <a:cubicBezTo>
                  <a:pt x="834" y="293"/>
                  <a:pt x="834" y="292"/>
                  <a:pt x="833" y="293"/>
                </a:cubicBezTo>
                <a:cubicBezTo>
                  <a:pt x="834" y="294"/>
                  <a:pt x="834" y="294"/>
                  <a:pt x="834" y="294"/>
                </a:cubicBezTo>
                <a:cubicBezTo>
                  <a:pt x="833" y="293"/>
                  <a:pt x="833" y="294"/>
                  <a:pt x="832" y="294"/>
                </a:cubicBezTo>
                <a:cubicBezTo>
                  <a:pt x="833" y="294"/>
                  <a:pt x="833" y="294"/>
                  <a:pt x="833" y="294"/>
                </a:cubicBezTo>
                <a:cubicBezTo>
                  <a:pt x="832" y="295"/>
                  <a:pt x="832" y="295"/>
                  <a:pt x="832" y="296"/>
                </a:cubicBezTo>
                <a:cubicBezTo>
                  <a:pt x="832" y="296"/>
                  <a:pt x="832" y="296"/>
                  <a:pt x="832" y="297"/>
                </a:cubicBezTo>
                <a:cubicBezTo>
                  <a:pt x="831" y="296"/>
                  <a:pt x="832" y="297"/>
                  <a:pt x="831" y="298"/>
                </a:cubicBezTo>
                <a:cubicBezTo>
                  <a:pt x="831" y="298"/>
                  <a:pt x="831" y="298"/>
                  <a:pt x="831" y="298"/>
                </a:cubicBezTo>
                <a:cubicBezTo>
                  <a:pt x="831" y="298"/>
                  <a:pt x="831" y="298"/>
                  <a:pt x="832" y="298"/>
                </a:cubicBezTo>
                <a:cubicBezTo>
                  <a:pt x="832" y="298"/>
                  <a:pt x="832" y="299"/>
                  <a:pt x="831" y="299"/>
                </a:cubicBezTo>
                <a:cubicBezTo>
                  <a:pt x="831" y="299"/>
                  <a:pt x="832" y="298"/>
                  <a:pt x="831" y="298"/>
                </a:cubicBezTo>
                <a:cubicBezTo>
                  <a:pt x="831" y="299"/>
                  <a:pt x="830" y="299"/>
                  <a:pt x="830" y="299"/>
                </a:cubicBezTo>
                <a:cubicBezTo>
                  <a:pt x="830" y="300"/>
                  <a:pt x="830" y="300"/>
                  <a:pt x="830" y="300"/>
                </a:cubicBezTo>
                <a:cubicBezTo>
                  <a:pt x="831" y="300"/>
                  <a:pt x="830" y="300"/>
                  <a:pt x="830" y="299"/>
                </a:cubicBezTo>
                <a:cubicBezTo>
                  <a:pt x="830" y="300"/>
                  <a:pt x="831" y="300"/>
                  <a:pt x="831" y="300"/>
                </a:cubicBezTo>
                <a:cubicBezTo>
                  <a:pt x="831" y="300"/>
                  <a:pt x="831" y="300"/>
                  <a:pt x="830" y="301"/>
                </a:cubicBezTo>
                <a:cubicBezTo>
                  <a:pt x="830" y="300"/>
                  <a:pt x="830" y="300"/>
                  <a:pt x="829" y="300"/>
                </a:cubicBezTo>
                <a:cubicBezTo>
                  <a:pt x="829" y="300"/>
                  <a:pt x="830" y="301"/>
                  <a:pt x="829" y="301"/>
                </a:cubicBezTo>
                <a:cubicBezTo>
                  <a:pt x="829" y="301"/>
                  <a:pt x="829" y="300"/>
                  <a:pt x="829" y="300"/>
                </a:cubicBezTo>
                <a:cubicBezTo>
                  <a:pt x="829" y="301"/>
                  <a:pt x="829" y="301"/>
                  <a:pt x="829" y="301"/>
                </a:cubicBezTo>
                <a:cubicBezTo>
                  <a:pt x="828" y="301"/>
                  <a:pt x="828" y="303"/>
                  <a:pt x="827" y="303"/>
                </a:cubicBezTo>
                <a:cubicBezTo>
                  <a:pt x="828" y="303"/>
                  <a:pt x="828" y="303"/>
                  <a:pt x="828" y="303"/>
                </a:cubicBezTo>
                <a:cubicBezTo>
                  <a:pt x="828" y="303"/>
                  <a:pt x="827" y="303"/>
                  <a:pt x="828" y="304"/>
                </a:cubicBezTo>
                <a:cubicBezTo>
                  <a:pt x="827" y="304"/>
                  <a:pt x="827" y="304"/>
                  <a:pt x="827" y="305"/>
                </a:cubicBezTo>
                <a:cubicBezTo>
                  <a:pt x="827" y="305"/>
                  <a:pt x="827" y="305"/>
                  <a:pt x="826" y="305"/>
                </a:cubicBezTo>
                <a:cubicBezTo>
                  <a:pt x="826" y="304"/>
                  <a:pt x="826" y="304"/>
                  <a:pt x="826" y="304"/>
                </a:cubicBezTo>
                <a:cubicBezTo>
                  <a:pt x="825" y="304"/>
                  <a:pt x="825" y="305"/>
                  <a:pt x="825" y="305"/>
                </a:cubicBezTo>
                <a:cubicBezTo>
                  <a:pt x="826" y="305"/>
                  <a:pt x="825" y="305"/>
                  <a:pt x="826" y="305"/>
                </a:cubicBezTo>
                <a:cubicBezTo>
                  <a:pt x="826" y="306"/>
                  <a:pt x="825" y="306"/>
                  <a:pt x="825" y="307"/>
                </a:cubicBezTo>
                <a:cubicBezTo>
                  <a:pt x="826" y="307"/>
                  <a:pt x="826" y="307"/>
                  <a:pt x="826" y="307"/>
                </a:cubicBezTo>
                <a:cubicBezTo>
                  <a:pt x="826" y="308"/>
                  <a:pt x="826" y="308"/>
                  <a:pt x="826" y="308"/>
                </a:cubicBezTo>
                <a:cubicBezTo>
                  <a:pt x="826" y="308"/>
                  <a:pt x="826" y="307"/>
                  <a:pt x="825" y="307"/>
                </a:cubicBezTo>
                <a:cubicBezTo>
                  <a:pt x="824" y="308"/>
                  <a:pt x="825" y="308"/>
                  <a:pt x="825" y="308"/>
                </a:cubicBezTo>
                <a:cubicBezTo>
                  <a:pt x="825" y="309"/>
                  <a:pt x="826" y="308"/>
                  <a:pt x="826" y="308"/>
                </a:cubicBezTo>
                <a:cubicBezTo>
                  <a:pt x="826" y="309"/>
                  <a:pt x="825" y="309"/>
                  <a:pt x="826" y="309"/>
                </a:cubicBezTo>
                <a:cubicBezTo>
                  <a:pt x="825" y="309"/>
                  <a:pt x="825" y="308"/>
                  <a:pt x="824" y="309"/>
                </a:cubicBezTo>
                <a:cubicBezTo>
                  <a:pt x="824" y="309"/>
                  <a:pt x="823" y="310"/>
                  <a:pt x="824" y="311"/>
                </a:cubicBezTo>
                <a:cubicBezTo>
                  <a:pt x="824" y="310"/>
                  <a:pt x="824" y="310"/>
                  <a:pt x="825" y="309"/>
                </a:cubicBezTo>
                <a:cubicBezTo>
                  <a:pt x="825" y="310"/>
                  <a:pt x="824" y="310"/>
                  <a:pt x="825" y="310"/>
                </a:cubicBezTo>
                <a:cubicBezTo>
                  <a:pt x="824" y="310"/>
                  <a:pt x="825" y="312"/>
                  <a:pt x="824" y="312"/>
                </a:cubicBezTo>
                <a:cubicBezTo>
                  <a:pt x="824" y="312"/>
                  <a:pt x="824" y="312"/>
                  <a:pt x="824" y="311"/>
                </a:cubicBezTo>
                <a:cubicBezTo>
                  <a:pt x="824" y="311"/>
                  <a:pt x="824" y="312"/>
                  <a:pt x="823" y="311"/>
                </a:cubicBezTo>
                <a:cubicBezTo>
                  <a:pt x="823" y="311"/>
                  <a:pt x="824" y="312"/>
                  <a:pt x="824" y="311"/>
                </a:cubicBezTo>
                <a:cubicBezTo>
                  <a:pt x="824" y="310"/>
                  <a:pt x="824" y="311"/>
                  <a:pt x="823" y="311"/>
                </a:cubicBezTo>
                <a:cubicBezTo>
                  <a:pt x="824" y="311"/>
                  <a:pt x="823" y="310"/>
                  <a:pt x="823" y="310"/>
                </a:cubicBezTo>
                <a:cubicBezTo>
                  <a:pt x="823" y="310"/>
                  <a:pt x="823" y="310"/>
                  <a:pt x="823" y="310"/>
                </a:cubicBezTo>
                <a:cubicBezTo>
                  <a:pt x="823" y="311"/>
                  <a:pt x="823" y="311"/>
                  <a:pt x="823" y="311"/>
                </a:cubicBezTo>
                <a:cubicBezTo>
                  <a:pt x="823" y="311"/>
                  <a:pt x="823" y="311"/>
                  <a:pt x="822" y="311"/>
                </a:cubicBezTo>
                <a:cubicBezTo>
                  <a:pt x="822" y="311"/>
                  <a:pt x="822" y="311"/>
                  <a:pt x="823" y="311"/>
                </a:cubicBezTo>
                <a:cubicBezTo>
                  <a:pt x="823" y="311"/>
                  <a:pt x="823" y="312"/>
                  <a:pt x="823" y="311"/>
                </a:cubicBezTo>
                <a:cubicBezTo>
                  <a:pt x="824" y="312"/>
                  <a:pt x="823" y="312"/>
                  <a:pt x="823" y="312"/>
                </a:cubicBezTo>
                <a:cubicBezTo>
                  <a:pt x="823" y="312"/>
                  <a:pt x="823" y="312"/>
                  <a:pt x="823" y="312"/>
                </a:cubicBezTo>
                <a:cubicBezTo>
                  <a:pt x="823" y="312"/>
                  <a:pt x="823" y="312"/>
                  <a:pt x="824" y="312"/>
                </a:cubicBezTo>
                <a:cubicBezTo>
                  <a:pt x="824" y="312"/>
                  <a:pt x="824" y="312"/>
                  <a:pt x="824" y="313"/>
                </a:cubicBezTo>
                <a:cubicBezTo>
                  <a:pt x="824" y="312"/>
                  <a:pt x="824" y="312"/>
                  <a:pt x="825" y="312"/>
                </a:cubicBezTo>
                <a:cubicBezTo>
                  <a:pt x="825" y="312"/>
                  <a:pt x="825" y="312"/>
                  <a:pt x="825" y="312"/>
                </a:cubicBezTo>
                <a:cubicBezTo>
                  <a:pt x="825" y="312"/>
                  <a:pt x="825" y="311"/>
                  <a:pt x="825" y="311"/>
                </a:cubicBezTo>
                <a:cubicBezTo>
                  <a:pt x="825" y="311"/>
                  <a:pt x="825" y="311"/>
                  <a:pt x="825" y="310"/>
                </a:cubicBezTo>
                <a:cubicBezTo>
                  <a:pt x="825" y="311"/>
                  <a:pt x="826" y="310"/>
                  <a:pt x="825" y="310"/>
                </a:cubicBezTo>
                <a:cubicBezTo>
                  <a:pt x="825" y="310"/>
                  <a:pt x="826" y="310"/>
                  <a:pt x="826" y="310"/>
                </a:cubicBezTo>
                <a:cubicBezTo>
                  <a:pt x="826" y="310"/>
                  <a:pt x="826" y="310"/>
                  <a:pt x="826" y="309"/>
                </a:cubicBezTo>
                <a:cubicBezTo>
                  <a:pt x="826" y="310"/>
                  <a:pt x="826" y="309"/>
                  <a:pt x="826" y="308"/>
                </a:cubicBezTo>
                <a:cubicBezTo>
                  <a:pt x="826" y="309"/>
                  <a:pt x="827" y="309"/>
                  <a:pt x="827" y="309"/>
                </a:cubicBezTo>
                <a:cubicBezTo>
                  <a:pt x="827" y="308"/>
                  <a:pt x="828" y="308"/>
                  <a:pt x="828" y="307"/>
                </a:cubicBezTo>
                <a:cubicBezTo>
                  <a:pt x="828" y="307"/>
                  <a:pt x="828" y="306"/>
                  <a:pt x="828" y="306"/>
                </a:cubicBezTo>
                <a:cubicBezTo>
                  <a:pt x="828" y="306"/>
                  <a:pt x="828" y="306"/>
                  <a:pt x="829" y="306"/>
                </a:cubicBezTo>
                <a:cubicBezTo>
                  <a:pt x="828" y="305"/>
                  <a:pt x="830" y="305"/>
                  <a:pt x="830" y="305"/>
                </a:cubicBezTo>
                <a:cubicBezTo>
                  <a:pt x="830" y="304"/>
                  <a:pt x="829" y="304"/>
                  <a:pt x="829" y="304"/>
                </a:cubicBezTo>
                <a:cubicBezTo>
                  <a:pt x="830" y="304"/>
                  <a:pt x="830" y="304"/>
                  <a:pt x="830" y="303"/>
                </a:cubicBezTo>
                <a:cubicBezTo>
                  <a:pt x="830" y="304"/>
                  <a:pt x="830" y="304"/>
                  <a:pt x="830" y="304"/>
                </a:cubicBezTo>
                <a:cubicBezTo>
                  <a:pt x="829" y="303"/>
                  <a:pt x="831" y="302"/>
                  <a:pt x="831" y="301"/>
                </a:cubicBezTo>
                <a:cubicBezTo>
                  <a:pt x="831" y="301"/>
                  <a:pt x="831" y="301"/>
                  <a:pt x="831" y="301"/>
                </a:cubicBezTo>
                <a:cubicBezTo>
                  <a:pt x="831" y="301"/>
                  <a:pt x="831" y="300"/>
                  <a:pt x="831" y="300"/>
                </a:cubicBezTo>
                <a:cubicBezTo>
                  <a:pt x="831" y="301"/>
                  <a:pt x="832" y="301"/>
                  <a:pt x="832" y="301"/>
                </a:cubicBezTo>
                <a:cubicBezTo>
                  <a:pt x="833" y="300"/>
                  <a:pt x="833" y="298"/>
                  <a:pt x="835" y="297"/>
                </a:cubicBezTo>
                <a:cubicBezTo>
                  <a:pt x="834" y="297"/>
                  <a:pt x="834" y="297"/>
                  <a:pt x="834" y="298"/>
                </a:cubicBezTo>
                <a:cubicBezTo>
                  <a:pt x="835" y="298"/>
                  <a:pt x="835" y="298"/>
                  <a:pt x="835" y="298"/>
                </a:cubicBezTo>
                <a:cubicBezTo>
                  <a:pt x="835" y="297"/>
                  <a:pt x="836" y="297"/>
                  <a:pt x="836" y="297"/>
                </a:cubicBezTo>
                <a:cubicBezTo>
                  <a:pt x="836" y="297"/>
                  <a:pt x="835" y="297"/>
                  <a:pt x="835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5"/>
                  <a:pt x="836" y="295"/>
                </a:cubicBezTo>
                <a:cubicBezTo>
                  <a:pt x="836" y="295"/>
                  <a:pt x="836" y="295"/>
                  <a:pt x="836" y="296"/>
                </a:cubicBezTo>
                <a:cubicBezTo>
                  <a:pt x="837" y="295"/>
                  <a:pt x="837" y="296"/>
                  <a:pt x="837" y="296"/>
                </a:cubicBezTo>
                <a:cubicBezTo>
                  <a:pt x="837" y="295"/>
                  <a:pt x="837" y="295"/>
                  <a:pt x="837" y="295"/>
                </a:cubicBezTo>
                <a:cubicBezTo>
                  <a:pt x="837" y="295"/>
                  <a:pt x="838" y="294"/>
                  <a:pt x="838" y="294"/>
                </a:cubicBezTo>
                <a:cubicBezTo>
                  <a:pt x="838" y="293"/>
                  <a:pt x="838" y="293"/>
                  <a:pt x="838" y="293"/>
                </a:cubicBezTo>
                <a:cubicBezTo>
                  <a:pt x="838" y="292"/>
                  <a:pt x="838" y="293"/>
                  <a:pt x="839" y="293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1"/>
                  <a:pt x="838" y="291"/>
                </a:cubicBezTo>
                <a:cubicBezTo>
                  <a:pt x="838" y="291"/>
                  <a:pt x="838" y="290"/>
                  <a:pt x="838" y="290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40" y="291"/>
                  <a:pt x="840" y="290"/>
                  <a:pt x="840" y="290"/>
                </a:cubicBezTo>
                <a:cubicBezTo>
                  <a:pt x="840" y="290"/>
                  <a:pt x="840" y="290"/>
                  <a:pt x="841" y="290"/>
                </a:cubicBezTo>
                <a:cubicBezTo>
                  <a:pt x="840" y="290"/>
                  <a:pt x="840" y="289"/>
                  <a:pt x="841" y="289"/>
                </a:cubicBezTo>
                <a:cubicBezTo>
                  <a:pt x="840" y="289"/>
                  <a:pt x="840" y="289"/>
                  <a:pt x="841" y="289"/>
                </a:cubicBezTo>
                <a:cubicBezTo>
                  <a:pt x="841" y="289"/>
                  <a:pt x="841" y="289"/>
                  <a:pt x="841" y="288"/>
                </a:cubicBezTo>
                <a:cubicBezTo>
                  <a:pt x="841" y="288"/>
                  <a:pt x="842" y="288"/>
                  <a:pt x="842" y="288"/>
                </a:cubicBezTo>
                <a:cubicBezTo>
                  <a:pt x="842" y="288"/>
                  <a:pt x="842" y="288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3" y="287"/>
                  <a:pt x="843" y="286"/>
                  <a:pt x="843" y="285"/>
                </a:cubicBezTo>
                <a:cubicBezTo>
                  <a:pt x="844" y="285"/>
                  <a:pt x="844" y="286"/>
                  <a:pt x="844" y="286"/>
                </a:cubicBezTo>
                <a:cubicBezTo>
                  <a:pt x="844" y="286"/>
                  <a:pt x="845" y="285"/>
                  <a:pt x="844" y="285"/>
                </a:cubicBezTo>
                <a:cubicBezTo>
                  <a:pt x="844" y="285"/>
                  <a:pt x="844" y="286"/>
                  <a:pt x="844" y="285"/>
                </a:cubicBezTo>
                <a:cubicBezTo>
                  <a:pt x="844" y="285"/>
                  <a:pt x="844" y="285"/>
                  <a:pt x="845" y="285"/>
                </a:cubicBezTo>
                <a:cubicBezTo>
                  <a:pt x="845" y="284"/>
                  <a:pt x="844" y="285"/>
                  <a:pt x="844" y="284"/>
                </a:cubicBezTo>
                <a:cubicBezTo>
                  <a:pt x="845" y="284"/>
                  <a:pt x="845" y="283"/>
                  <a:pt x="845" y="282"/>
                </a:cubicBezTo>
                <a:cubicBezTo>
                  <a:pt x="845" y="282"/>
                  <a:pt x="845" y="282"/>
                  <a:pt x="845" y="282"/>
                </a:cubicBezTo>
                <a:cubicBezTo>
                  <a:pt x="846" y="282"/>
                  <a:pt x="846" y="283"/>
                  <a:pt x="846" y="283"/>
                </a:cubicBezTo>
                <a:cubicBezTo>
                  <a:pt x="845" y="281"/>
                  <a:pt x="847" y="281"/>
                  <a:pt x="847" y="280"/>
                </a:cubicBezTo>
                <a:cubicBezTo>
                  <a:pt x="847" y="280"/>
                  <a:pt x="848" y="281"/>
                  <a:pt x="848" y="280"/>
                </a:cubicBezTo>
                <a:cubicBezTo>
                  <a:pt x="848" y="280"/>
                  <a:pt x="848" y="280"/>
                  <a:pt x="848" y="279"/>
                </a:cubicBezTo>
                <a:cubicBezTo>
                  <a:pt x="848" y="279"/>
                  <a:pt x="848" y="280"/>
                  <a:pt x="848" y="280"/>
                </a:cubicBezTo>
                <a:cubicBezTo>
                  <a:pt x="848" y="279"/>
                  <a:pt x="849" y="278"/>
                  <a:pt x="849" y="277"/>
                </a:cubicBezTo>
                <a:cubicBezTo>
                  <a:pt x="849" y="278"/>
                  <a:pt x="849" y="278"/>
                  <a:pt x="849" y="278"/>
                </a:cubicBezTo>
                <a:cubicBezTo>
                  <a:pt x="850" y="277"/>
                  <a:pt x="850" y="277"/>
                  <a:pt x="851" y="276"/>
                </a:cubicBezTo>
                <a:cubicBezTo>
                  <a:pt x="851" y="277"/>
                  <a:pt x="851" y="277"/>
                  <a:pt x="851" y="277"/>
                </a:cubicBezTo>
                <a:cubicBezTo>
                  <a:pt x="851" y="276"/>
                  <a:pt x="852" y="277"/>
                  <a:pt x="852" y="276"/>
                </a:cubicBezTo>
                <a:cubicBezTo>
                  <a:pt x="852" y="276"/>
                  <a:pt x="851" y="276"/>
                  <a:pt x="851" y="276"/>
                </a:cubicBezTo>
                <a:cubicBezTo>
                  <a:pt x="852" y="276"/>
                  <a:pt x="852" y="276"/>
                  <a:pt x="852" y="275"/>
                </a:cubicBezTo>
                <a:cubicBezTo>
                  <a:pt x="852" y="275"/>
                  <a:pt x="851" y="275"/>
                  <a:pt x="851" y="275"/>
                </a:cubicBezTo>
                <a:cubicBezTo>
                  <a:pt x="852" y="275"/>
                  <a:pt x="852" y="275"/>
                  <a:pt x="852" y="275"/>
                </a:cubicBezTo>
                <a:cubicBezTo>
                  <a:pt x="852" y="275"/>
                  <a:pt x="852" y="275"/>
                  <a:pt x="852" y="274"/>
                </a:cubicBezTo>
                <a:cubicBezTo>
                  <a:pt x="853" y="274"/>
                  <a:pt x="853" y="273"/>
                  <a:pt x="854" y="274"/>
                </a:cubicBezTo>
                <a:cubicBezTo>
                  <a:pt x="854" y="274"/>
                  <a:pt x="854" y="273"/>
                  <a:pt x="854" y="273"/>
                </a:cubicBezTo>
                <a:cubicBezTo>
                  <a:pt x="854" y="273"/>
                  <a:pt x="854" y="273"/>
                  <a:pt x="855" y="273"/>
                </a:cubicBezTo>
                <a:cubicBezTo>
                  <a:pt x="855" y="273"/>
                  <a:pt x="855" y="273"/>
                  <a:pt x="855" y="273"/>
                </a:cubicBezTo>
                <a:cubicBezTo>
                  <a:pt x="855" y="272"/>
                  <a:pt x="855" y="272"/>
                  <a:pt x="854" y="272"/>
                </a:cubicBezTo>
                <a:cubicBezTo>
                  <a:pt x="855" y="272"/>
                  <a:pt x="856" y="272"/>
                  <a:pt x="855" y="271"/>
                </a:cubicBezTo>
                <a:cubicBezTo>
                  <a:pt x="857" y="269"/>
                  <a:pt x="859" y="267"/>
                  <a:pt x="860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0" y="266"/>
                  <a:pt x="860" y="267"/>
                  <a:pt x="861" y="267"/>
                </a:cubicBezTo>
                <a:cubicBezTo>
                  <a:pt x="860" y="267"/>
                  <a:pt x="861" y="267"/>
                  <a:pt x="861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5"/>
                  <a:pt x="861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1" y="265"/>
                </a:cubicBezTo>
                <a:cubicBezTo>
                  <a:pt x="861" y="265"/>
                  <a:pt x="862" y="265"/>
                  <a:pt x="862" y="264"/>
                </a:cubicBezTo>
                <a:cubicBezTo>
                  <a:pt x="862" y="264"/>
                  <a:pt x="862" y="264"/>
                  <a:pt x="862" y="264"/>
                </a:cubicBezTo>
                <a:cubicBezTo>
                  <a:pt x="863" y="264"/>
                  <a:pt x="863" y="263"/>
                  <a:pt x="863" y="263"/>
                </a:cubicBezTo>
                <a:cubicBezTo>
                  <a:pt x="863" y="264"/>
                  <a:pt x="862" y="264"/>
                  <a:pt x="863" y="264"/>
                </a:cubicBezTo>
                <a:cubicBezTo>
                  <a:pt x="864" y="264"/>
                  <a:pt x="863" y="263"/>
                  <a:pt x="864" y="263"/>
                </a:cubicBezTo>
                <a:cubicBezTo>
                  <a:pt x="864" y="264"/>
                  <a:pt x="864" y="263"/>
                  <a:pt x="865" y="263"/>
                </a:cubicBezTo>
                <a:cubicBezTo>
                  <a:pt x="865" y="263"/>
                  <a:pt x="865" y="264"/>
                  <a:pt x="865" y="264"/>
                </a:cubicBezTo>
                <a:cubicBezTo>
                  <a:pt x="865" y="263"/>
                  <a:pt x="866" y="263"/>
                  <a:pt x="866" y="263"/>
                </a:cubicBezTo>
                <a:cubicBezTo>
                  <a:pt x="865" y="262"/>
                  <a:pt x="866" y="263"/>
                  <a:pt x="865" y="262"/>
                </a:cubicBezTo>
                <a:cubicBezTo>
                  <a:pt x="866" y="262"/>
                  <a:pt x="866" y="262"/>
                  <a:pt x="866" y="262"/>
                </a:cubicBezTo>
                <a:cubicBezTo>
                  <a:pt x="866" y="262"/>
                  <a:pt x="867" y="262"/>
                  <a:pt x="867" y="263"/>
                </a:cubicBezTo>
                <a:cubicBezTo>
                  <a:pt x="867" y="263"/>
                  <a:pt x="866" y="263"/>
                  <a:pt x="867" y="264"/>
                </a:cubicBezTo>
                <a:cubicBezTo>
                  <a:pt x="866" y="264"/>
                  <a:pt x="866" y="265"/>
                  <a:pt x="865" y="265"/>
                </a:cubicBezTo>
                <a:cubicBezTo>
                  <a:pt x="865" y="266"/>
                  <a:pt x="864" y="266"/>
                  <a:pt x="864" y="266"/>
                </a:cubicBezTo>
                <a:cubicBezTo>
                  <a:pt x="864" y="266"/>
                  <a:pt x="865" y="266"/>
                  <a:pt x="865" y="267"/>
                </a:cubicBezTo>
                <a:cubicBezTo>
                  <a:pt x="864" y="267"/>
                  <a:pt x="864" y="267"/>
                  <a:pt x="864" y="267"/>
                </a:cubicBezTo>
                <a:cubicBezTo>
                  <a:pt x="864" y="267"/>
                  <a:pt x="863" y="266"/>
                  <a:pt x="863" y="266"/>
                </a:cubicBezTo>
                <a:cubicBezTo>
                  <a:pt x="863" y="266"/>
                  <a:pt x="863" y="267"/>
                  <a:pt x="863" y="267"/>
                </a:cubicBezTo>
                <a:cubicBezTo>
                  <a:pt x="863" y="267"/>
                  <a:pt x="864" y="267"/>
                  <a:pt x="864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9"/>
                  <a:pt x="863" y="269"/>
                </a:cubicBezTo>
                <a:cubicBezTo>
                  <a:pt x="862" y="268"/>
                  <a:pt x="863" y="268"/>
                  <a:pt x="863" y="268"/>
                </a:cubicBezTo>
                <a:cubicBezTo>
                  <a:pt x="863" y="268"/>
                  <a:pt x="863" y="267"/>
                  <a:pt x="862" y="267"/>
                </a:cubicBezTo>
                <a:cubicBezTo>
                  <a:pt x="863" y="268"/>
                  <a:pt x="862" y="268"/>
                  <a:pt x="862" y="269"/>
                </a:cubicBezTo>
                <a:cubicBezTo>
                  <a:pt x="862" y="269"/>
                  <a:pt x="862" y="268"/>
                  <a:pt x="862" y="269"/>
                </a:cubicBez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70"/>
                </a:cubicBezTo>
                <a:cubicBezTo>
                  <a:pt x="861" y="270"/>
                  <a:pt x="860" y="269"/>
                  <a:pt x="860" y="270"/>
                </a:cubicBezTo>
                <a:cubicBezTo>
                  <a:pt x="861" y="270"/>
                  <a:pt x="861" y="270"/>
                  <a:pt x="861" y="270"/>
                </a:cubicBezTo>
                <a:cubicBezTo>
                  <a:pt x="860" y="270"/>
                  <a:pt x="861" y="271"/>
                  <a:pt x="860" y="270"/>
                </a:cubicBezTo>
                <a:cubicBezTo>
                  <a:pt x="860" y="271"/>
                  <a:pt x="860" y="271"/>
                  <a:pt x="860" y="271"/>
                </a:cubicBezTo>
                <a:cubicBezTo>
                  <a:pt x="861" y="271"/>
                  <a:pt x="861" y="270"/>
                  <a:pt x="861" y="271"/>
                </a:cubicBezTo>
                <a:cubicBezTo>
                  <a:pt x="861" y="271"/>
                  <a:pt x="860" y="271"/>
                  <a:pt x="860" y="272"/>
                </a:cubicBezTo>
                <a:cubicBezTo>
                  <a:pt x="861" y="272"/>
                  <a:pt x="860" y="273"/>
                  <a:pt x="860" y="273"/>
                </a:cubicBezTo>
                <a:cubicBezTo>
                  <a:pt x="860" y="273"/>
                  <a:pt x="861" y="272"/>
                  <a:pt x="862" y="273"/>
                </a:cubicBezTo>
                <a:cubicBezTo>
                  <a:pt x="862" y="273"/>
                  <a:pt x="862" y="273"/>
                  <a:pt x="862" y="273"/>
                </a:cubicBezTo>
                <a:cubicBezTo>
                  <a:pt x="862" y="273"/>
                  <a:pt x="861" y="273"/>
                  <a:pt x="861" y="272"/>
                </a:cubicBezTo>
                <a:cubicBezTo>
                  <a:pt x="862" y="272"/>
                  <a:pt x="861" y="272"/>
                  <a:pt x="861" y="271"/>
                </a:cubicBezTo>
                <a:cubicBezTo>
                  <a:pt x="861" y="272"/>
                  <a:pt x="861" y="272"/>
                  <a:pt x="862" y="272"/>
                </a:cubicBezTo>
                <a:cubicBezTo>
                  <a:pt x="862" y="272"/>
                  <a:pt x="862" y="272"/>
                  <a:pt x="862" y="272"/>
                </a:cubicBezTo>
                <a:cubicBezTo>
                  <a:pt x="862" y="271"/>
                  <a:pt x="862" y="271"/>
                  <a:pt x="862" y="271"/>
                </a:cubicBezTo>
                <a:cubicBezTo>
                  <a:pt x="862" y="271"/>
                  <a:pt x="862" y="271"/>
                  <a:pt x="863" y="271"/>
                </a:cubicBezTo>
                <a:cubicBezTo>
                  <a:pt x="863" y="271"/>
                  <a:pt x="863" y="271"/>
                  <a:pt x="863" y="272"/>
                </a:cubicBezTo>
                <a:cubicBezTo>
                  <a:pt x="863" y="272"/>
                  <a:pt x="863" y="272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0"/>
                  <a:pt x="863" y="270"/>
                  <a:pt x="864" y="270"/>
                </a:cubicBezTo>
                <a:cubicBezTo>
                  <a:pt x="862" y="268"/>
                  <a:pt x="866" y="268"/>
                  <a:pt x="865" y="267"/>
                </a:cubicBezTo>
                <a:cubicBezTo>
                  <a:pt x="865" y="267"/>
                  <a:pt x="865" y="268"/>
                  <a:pt x="866" y="268"/>
                </a:cubicBezTo>
                <a:cubicBezTo>
                  <a:pt x="865" y="268"/>
                  <a:pt x="864" y="268"/>
                  <a:pt x="865" y="269"/>
                </a:cubicBezTo>
                <a:cubicBezTo>
                  <a:pt x="864" y="269"/>
                  <a:pt x="864" y="269"/>
                  <a:pt x="864" y="269"/>
                </a:cubicBezTo>
                <a:cubicBezTo>
                  <a:pt x="864" y="270"/>
                  <a:pt x="864" y="269"/>
                  <a:pt x="865" y="269"/>
                </a:cubicBezTo>
                <a:cubicBezTo>
                  <a:pt x="864" y="269"/>
                  <a:pt x="866" y="269"/>
                  <a:pt x="865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7" y="268"/>
                  <a:pt x="867" y="268"/>
                </a:cubicBezTo>
                <a:cubicBezTo>
                  <a:pt x="867" y="268"/>
                  <a:pt x="867" y="268"/>
                  <a:pt x="867" y="267"/>
                </a:cubicBezTo>
                <a:cubicBezTo>
                  <a:pt x="867" y="268"/>
                  <a:pt x="867" y="268"/>
                  <a:pt x="866" y="267"/>
                </a:cubicBezTo>
                <a:cubicBezTo>
                  <a:pt x="867" y="267"/>
                  <a:pt x="867" y="267"/>
                  <a:pt x="867" y="267"/>
                </a:cubicBezTo>
                <a:cubicBezTo>
                  <a:pt x="868" y="267"/>
                  <a:pt x="868" y="267"/>
                  <a:pt x="868" y="267"/>
                </a:cubicBezTo>
                <a:cubicBezTo>
                  <a:pt x="868" y="267"/>
                  <a:pt x="868" y="267"/>
                  <a:pt x="868" y="266"/>
                </a:cubicBezTo>
                <a:cubicBezTo>
                  <a:pt x="869" y="267"/>
                  <a:pt x="868" y="266"/>
                  <a:pt x="869" y="266"/>
                </a:cubicBezTo>
                <a:cubicBezTo>
                  <a:pt x="869" y="266"/>
                  <a:pt x="870" y="266"/>
                  <a:pt x="870" y="265"/>
                </a:cubicBezTo>
                <a:cubicBezTo>
                  <a:pt x="870" y="266"/>
                  <a:pt x="870" y="266"/>
                  <a:pt x="871" y="266"/>
                </a:cubicBezTo>
                <a:cubicBezTo>
                  <a:pt x="871" y="266"/>
                  <a:pt x="872" y="266"/>
                  <a:pt x="871" y="265"/>
                </a:cubicBezTo>
                <a:cubicBezTo>
                  <a:pt x="871" y="265"/>
                  <a:pt x="871" y="266"/>
                  <a:pt x="872" y="266"/>
                </a:cubicBezTo>
                <a:cubicBezTo>
                  <a:pt x="872" y="265"/>
                  <a:pt x="872" y="266"/>
                  <a:pt x="872" y="265"/>
                </a:cubicBezTo>
                <a:cubicBezTo>
                  <a:pt x="872" y="265"/>
                  <a:pt x="872" y="265"/>
                  <a:pt x="872" y="265"/>
                </a:cubicBezTo>
                <a:cubicBezTo>
                  <a:pt x="871" y="265"/>
                  <a:pt x="872" y="265"/>
                  <a:pt x="871" y="265"/>
                </a:cubicBezTo>
                <a:cubicBezTo>
                  <a:pt x="872" y="265"/>
                  <a:pt x="872" y="265"/>
                  <a:pt x="872" y="264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3" y="265"/>
                  <a:pt x="873" y="265"/>
                  <a:pt x="873" y="265"/>
                </a:cubicBezTo>
                <a:cubicBezTo>
                  <a:pt x="873" y="265"/>
                  <a:pt x="874" y="265"/>
                  <a:pt x="874" y="265"/>
                </a:cubicBezTo>
                <a:cubicBezTo>
                  <a:pt x="874" y="265"/>
                  <a:pt x="874" y="265"/>
                  <a:pt x="874" y="265"/>
                </a:cubicBezTo>
                <a:cubicBezTo>
                  <a:pt x="873" y="265"/>
                  <a:pt x="873" y="266"/>
                  <a:pt x="873" y="266"/>
                </a:cubicBezTo>
                <a:close/>
                <a:moveTo>
                  <a:pt x="864" y="265"/>
                </a:moveTo>
                <a:cubicBezTo>
                  <a:pt x="865" y="266"/>
                  <a:pt x="865" y="265"/>
                  <a:pt x="865" y="265"/>
                </a:cubicBezTo>
                <a:cubicBezTo>
                  <a:pt x="864" y="265"/>
                  <a:pt x="864" y="266"/>
                  <a:pt x="864" y="265"/>
                </a:cubicBezTo>
                <a:close/>
                <a:moveTo>
                  <a:pt x="863" y="266"/>
                </a:move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4" y="266"/>
                </a:cubicBezTo>
                <a:cubicBezTo>
                  <a:pt x="864" y="266"/>
                  <a:pt x="864" y="266"/>
                  <a:pt x="864" y="266"/>
                </a:cubicBez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3" y="266"/>
                </a:cubicBezTo>
                <a:close/>
                <a:moveTo>
                  <a:pt x="862" y="266"/>
                </a:moveTo>
                <a:cubicBezTo>
                  <a:pt x="862" y="266"/>
                  <a:pt x="862" y="266"/>
                  <a:pt x="862" y="267"/>
                </a:cubicBezTo>
                <a:cubicBezTo>
                  <a:pt x="862" y="267"/>
                  <a:pt x="863" y="266"/>
                  <a:pt x="862" y="266"/>
                </a:cubicBezTo>
                <a:close/>
                <a:moveTo>
                  <a:pt x="862" y="266"/>
                </a:moveTo>
                <a:cubicBezTo>
                  <a:pt x="862" y="265"/>
                  <a:pt x="862" y="265"/>
                  <a:pt x="862" y="264"/>
                </a:cubicBezTo>
                <a:cubicBezTo>
                  <a:pt x="862" y="264"/>
                  <a:pt x="861" y="265"/>
                  <a:pt x="862" y="266"/>
                </a:cubicBezTo>
                <a:close/>
                <a:moveTo>
                  <a:pt x="861" y="268"/>
                </a:move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68"/>
                </a:cubicBezTo>
                <a:close/>
                <a:moveTo>
                  <a:pt x="849" y="269"/>
                </a:moveTo>
                <a:cubicBezTo>
                  <a:pt x="849" y="269"/>
                  <a:pt x="849" y="269"/>
                  <a:pt x="849" y="269"/>
                </a:cubicBezTo>
                <a:cubicBezTo>
                  <a:pt x="848" y="269"/>
                  <a:pt x="849" y="269"/>
                  <a:pt x="849" y="269"/>
                </a:cubicBezTo>
                <a:close/>
                <a:moveTo>
                  <a:pt x="848" y="270"/>
                </a:moveTo>
                <a:cubicBezTo>
                  <a:pt x="848" y="270"/>
                  <a:pt x="848" y="270"/>
                  <a:pt x="848" y="270"/>
                </a:cubicBezTo>
                <a:cubicBezTo>
                  <a:pt x="848" y="269"/>
                  <a:pt x="848" y="270"/>
                  <a:pt x="848" y="269"/>
                </a:cubicBezTo>
                <a:cubicBezTo>
                  <a:pt x="847" y="269"/>
                  <a:pt x="847" y="270"/>
                  <a:pt x="848" y="270"/>
                </a:cubicBezTo>
                <a:close/>
                <a:moveTo>
                  <a:pt x="853" y="248"/>
                </a:moveTo>
                <a:cubicBezTo>
                  <a:pt x="853" y="248"/>
                  <a:pt x="854" y="248"/>
                  <a:pt x="853" y="248"/>
                </a:cubicBezTo>
                <a:cubicBezTo>
                  <a:pt x="854" y="249"/>
                  <a:pt x="854" y="248"/>
                  <a:pt x="854" y="248"/>
                </a:cubicBezTo>
                <a:cubicBezTo>
                  <a:pt x="853" y="247"/>
                  <a:pt x="854" y="248"/>
                  <a:pt x="853" y="248"/>
                </a:cubicBezTo>
                <a:close/>
                <a:moveTo>
                  <a:pt x="844" y="256"/>
                </a:moveTo>
                <a:cubicBezTo>
                  <a:pt x="844" y="256"/>
                  <a:pt x="845" y="256"/>
                  <a:pt x="845" y="256"/>
                </a:cubicBezTo>
                <a:cubicBezTo>
                  <a:pt x="844" y="256"/>
                  <a:pt x="844" y="256"/>
                  <a:pt x="844" y="256"/>
                </a:cubicBezTo>
                <a:close/>
                <a:moveTo>
                  <a:pt x="845" y="275"/>
                </a:moveTo>
                <a:cubicBezTo>
                  <a:pt x="844" y="275"/>
                  <a:pt x="844" y="276"/>
                  <a:pt x="844" y="276"/>
                </a:cubicBezTo>
                <a:cubicBezTo>
                  <a:pt x="844" y="276"/>
                  <a:pt x="844" y="275"/>
                  <a:pt x="845" y="275"/>
                </a:cubicBezTo>
                <a:close/>
                <a:moveTo>
                  <a:pt x="847" y="269"/>
                </a:moveTo>
                <a:cubicBezTo>
                  <a:pt x="847" y="269"/>
                  <a:pt x="847" y="269"/>
                  <a:pt x="847" y="269"/>
                </a:cubicBezTo>
                <a:cubicBezTo>
                  <a:pt x="846" y="269"/>
                  <a:pt x="847" y="268"/>
                  <a:pt x="846" y="268"/>
                </a:cubicBezTo>
                <a:cubicBezTo>
                  <a:pt x="845" y="269"/>
                  <a:pt x="847" y="269"/>
                  <a:pt x="847" y="269"/>
                </a:cubicBezTo>
                <a:close/>
                <a:moveTo>
                  <a:pt x="844" y="270"/>
                </a:moveTo>
                <a:cubicBezTo>
                  <a:pt x="844" y="271"/>
                  <a:pt x="845" y="272"/>
                  <a:pt x="844" y="272"/>
                </a:cubicBezTo>
                <a:cubicBezTo>
                  <a:pt x="845" y="272"/>
                  <a:pt x="845" y="272"/>
                  <a:pt x="845" y="271"/>
                </a:cubicBezTo>
                <a:cubicBezTo>
                  <a:pt x="846" y="272"/>
                  <a:pt x="845" y="271"/>
                  <a:pt x="846" y="271"/>
                </a:cubicBezTo>
                <a:cubicBezTo>
                  <a:pt x="845" y="270"/>
                  <a:pt x="846" y="270"/>
                  <a:pt x="846" y="269"/>
                </a:cubicBezTo>
                <a:cubicBezTo>
                  <a:pt x="846" y="269"/>
                  <a:pt x="846" y="269"/>
                  <a:pt x="846" y="269"/>
                </a:cubicBezTo>
                <a:cubicBezTo>
                  <a:pt x="846" y="269"/>
                  <a:pt x="846" y="269"/>
                  <a:pt x="846" y="270"/>
                </a:cubicBezTo>
                <a:cubicBezTo>
                  <a:pt x="845" y="270"/>
                  <a:pt x="845" y="269"/>
                  <a:pt x="846" y="269"/>
                </a:cubicBezTo>
                <a:cubicBezTo>
                  <a:pt x="845" y="269"/>
                  <a:pt x="845" y="270"/>
                  <a:pt x="845" y="270"/>
                </a:cubicBezTo>
                <a:cubicBezTo>
                  <a:pt x="844" y="270"/>
                  <a:pt x="845" y="271"/>
                  <a:pt x="844" y="270"/>
                </a:cubicBezTo>
                <a:close/>
                <a:moveTo>
                  <a:pt x="842" y="266"/>
                </a:moveTo>
                <a:cubicBezTo>
                  <a:pt x="842" y="267"/>
                  <a:pt x="843" y="266"/>
                  <a:pt x="842" y="266"/>
                </a:cubicBezTo>
                <a:cubicBezTo>
                  <a:pt x="842" y="266"/>
                  <a:pt x="842" y="266"/>
                  <a:pt x="842" y="266"/>
                </a:cubicBezTo>
                <a:close/>
                <a:moveTo>
                  <a:pt x="842" y="274"/>
                </a:moveTo>
                <a:cubicBezTo>
                  <a:pt x="842" y="274"/>
                  <a:pt x="842" y="274"/>
                  <a:pt x="842" y="275"/>
                </a:cubicBezTo>
                <a:cubicBezTo>
                  <a:pt x="843" y="275"/>
                  <a:pt x="842" y="274"/>
                  <a:pt x="842" y="273"/>
                </a:cubicBezTo>
                <a:cubicBezTo>
                  <a:pt x="842" y="273"/>
                  <a:pt x="843" y="273"/>
                  <a:pt x="843" y="273"/>
                </a:cubicBezTo>
                <a:cubicBezTo>
                  <a:pt x="843" y="273"/>
                  <a:pt x="843" y="273"/>
                  <a:pt x="843" y="273"/>
                </a:cubicBezTo>
                <a:cubicBezTo>
                  <a:pt x="843" y="274"/>
                  <a:pt x="842" y="274"/>
                  <a:pt x="843" y="275"/>
                </a:cubicBezTo>
                <a:cubicBezTo>
                  <a:pt x="843" y="275"/>
                  <a:pt x="843" y="274"/>
                  <a:pt x="843" y="274"/>
                </a:cubicBezTo>
                <a:cubicBezTo>
                  <a:pt x="844" y="274"/>
                  <a:pt x="844" y="274"/>
                  <a:pt x="844" y="274"/>
                </a:cubicBezTo>
                <a:cubicBezTo>
                  <a:pt x="844" y="273"/>
                  <a:pt x="845" y="273"/>
                  <a:pt x="844" y="272"/>
                </a:cubicBezTo>
                <a:cubicBezTo>
                  <a:pt x="844" y="272"/>
                  <a:pt x="844" y="272"/>
                  <a:pt x="844" y="272"/>
                </a:cubicBezTo>
                <a:cubicBezTo>
                  <a:pt x="845" y="272"/>
                  <a:pt x="844" y="271"/>
                  <a:pt x="843" y="271"/>
                </a:cubicBezTo>
                <a:cubicBezTo>
                  <a:pt x="844" y="272"/>
                  <a:pt x="843" y="272"/>
                  <a:pt x="843" y="272"/>
                </a:cubicBezTo>
                <a:cubicBezTo>
                  <a:pt x="843" y="272"/>
                  <a:pt x="842" y="272"/>
                  <a:pt x="842" y="273"/>
                </a:cubicBezTo>
                <a:cubicBezTo>
                  <a:pt x="842" y="273"/>
                  <a:pt x="842" y="273"/>
                  <a:pt x="842" y="273"/>
                </a:cubicBezTo>
                <a:cubicBezTo>
                  <a:pt x="842" y="274"/>
                  <a:pt x="842" y="274"/>
                  <a:pt x="842" y="274"/>
                </a:cubicBezTo>
                <a:close/>
                <a:moveTo>
                  <a:pt x="841" y="276"/>
                </a:moveTo>
                <a:cubicBezTo>
                  <a:pt x="841" y="276"/>
                  <a:pt x="841" y="276"/>
                  <a:pt x="841" y="276"/>
                </a:cubicBezTo>
                <a:cubicBezTo>
                  <a:pt x="842" y="276"/>
                  <a:pt x="842" y="276"/>
                  <a:pt x="842" y="275"/>
                </a:cubicBezTo>
                <a:cubicBezTo>
                  <a:pt x="842" y="275"/>
                  <a:pt x="842" y="275"/>
                  <a:pt x="842" y="275"/>
                </a:cubicBezTo>
                <a:cubicBezTo>
                  <a:pt x="842" y="275"/>
                  <a:pt x="842" y="276"/>
                  <a:pt x="841" y="276"/>
                </a:cubicBezTo>
                <a:close/>
                <a:moveTo>
                  <a:pt x="840" y="277"/>
                </a:moveTo>
                <a:cubicBezTo>
                  <a:pt x="840" y="277"/>
                  <a:pt x="841" y="277"/>
                  <a:pt x="841" y="276"/>
                </a:cubicBezTo>
                <a:cubicBezTo>
                  <a:pt x="840" y="276"/>
                  <a:pt x="840" y="277"/>
                  <a:pt x="840" y="277"/>
                </a:cubicBezTo>
                <a:close/>
                <a:moveTo>
                  <a:pt x="839" y="277"/>
                </a:moveTo>
                <a:cubicBezTo>
                  <a:pt x="839" y="277"/>
                  <a:pt x="839" y="277"/>
                  <a:pt x="840" y="278"/>
                </a:cubicBezTo>
                <a:cubicBezTo>
                  <a:pt x="840" y="278"/>
                  <a:pt x="840" y="278"/>
                  <a:pt x="839" y="278"/>
                </a:cubicBezTo>
                <a:cubicBezTo>
                  <a:pt x="839" y="279"/>
                  <a:pt x="840" y="279"/>
                  <a:pt x="840" y="279"/>
                </a:cubicBezTo>
                <a:cubicBezTo>
                  <a:pt x="840" y="278"/>
                  <a:pt x="840" y="278"/>
                  <a:pt x="840" y="278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0" y="277"/>
                  <a:pt x="840" y="278"/>
                  <a:pt x="840" y="277"/>
                </a:cubicBezTo>
                <a:cubicBezTo>
                  <a:pt x="840" y="277"/>
                  <a:pt x="840" y="277"/>
                  <a:pt x="840" y="276"/>
                </a:cubicBezTo>
                <a:cubicBezTo>
                  <a:pt x="839" y="277"/>
                  <a:pt x="839" y="277"/>
                  <a:pt x="839" y="277"/>
                </a:cubicBezTo>
                <a:close/>
                <a:moveTo>
                  <a:pt x="839" y="279"/>
                </a:moveTo>
                <a:cubicBezTo>
                  <a:pt x="839" y="280"/>
                  <a:pt x="839" y="279"/>
                  <a:pt x="839" y="279"/>
                </a:cubicBezTo>
                <a:cubicBezTo>
                  <a:pt x="838" y="279"/>
                  <a:pt x="839" y="279"/>
                  <a:pt x="839" y="279"/>
                </a:cubicBezTo>
                <a:close/>
                <a:moveTo>
                  <a:pt x="838" y="285"/>
                </a:moveTo>
                <a:cubicBezTo>
                  <a:pt x="839" y="285"/>
                  <a:pt x="839" y="284"/>
                  <a:pt x="839" y="284"/>
                </a:cubicBezTo>
                <a:cubicBezTo>
                  <a:pt x="838" y="284"/>
                  <a:pt x="839" y="285"/>
                  <a:pt x="838" y="285"/>
                </a:cubicBezTo>
                <a:close/>
                <a:moveTo>
                  <a:pt x="837" y="282"/>
                </a:moveTo>
                <a:cubicBezTo>
                  <a:pt x="837" y="281"/>
                  <a:pt x="838" y="281"/>
                  <a:pt x="838" y="281"/>
                </a:cubicBezTo>
                <a:cubicBezTo>
                  <a:pt x="837" y="280"/>
                  <a:pt x="837" y="281"/>
                  <a:pt x="837" y="282"/>
                </a:cubicBezTo>
                <a:close/>
                <a:moveTo>
                  <a:pt x="837" y="282"/>
                </a:moveTo>
                <a:cubicBezTo>
                  <a:pt x="837" y="282"/>
                  <a:pt x="837" y="282"/>
                  <a:pt x="837" y="282"/>
                </a:cubicBezTo>
                <a:cubicBezTo>
                  <a:pt x="836" y="282"/>
                  <a:pt x="836" y="282"/>
                  <a:pt x="837" y="282"/>
                </a:cubicBezTo>
                <a:close/>
                <a:moveTo>
                  <a:pt x="836" y="283"/>
                </a:moveTo>
                <a:cubicBezTo>
                  <a:pt x="836" y="283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7" y="284"/>
                  <a:pt x="836" y="283"/>
                  <a:pt x="836" y="283"/>
                </a:cubicBezTo>
                <a:close/>
                <a:moveTo>
                  <a:pt x="835" y="283"/>
                </a:moveTo>
                <a:cubicBezTo>
                  <a:pt x="836" y="283"/>
                  <a:pt x="836" y="283"/>
                  <a:pt x="836" y="283"/>
                </a:cubicBezTo>
                <a:cubicBezTo>
                  <a:pt x="836" y="283"/>
                  <a:pt x="836" y="283"/>
                  <a:pt x="836" y="283"/>
                </a:cubicBezTo>
                <a:cubicBezTo>
                  <a:pt x="836" y="282"/>
                  <a:pt x="836" y="283"/>
                  <a:pt x="835" y="283"/>
                </a:cubicBezTo>
                <a:close/>
                <a:moveTo>
                  <a:pt x="835" y="289"/>
                </a:moveTo>
                <a:cubicBezTo>
                  <a:pt x="836" y="289"/>
                  <a:pt x="836" y="288"/>
                  <a:pt x="836" y="288"/>
                </a:cubicBezTo>
                <a:cubicBezTo>
                  <a:pt x="836" y="288"/>
                  <a:pt x="836" y="288"/>
                  <a:pt x="835" y="289"/>
                </a:cubicBezTo>
                <a:close/>
                <a:moveTo>
                  <a:pt x="835" y="264"/>
                </a:moveTo>
                <a:cubicBezTo>
                  <a:pt x="835" y="264"/>
                  <a:pt x="836" y="263"/>
                  <a:pt x="835" y="263"/>
                </a:cubicBezTo>
                <a:cubicBezTo>
                  <a:pt x="835" y="263"/>
                  <a:pt x="834" y="263"/>
                  <a:pt x="835" y="264"/>
                </a:cubicBezTo>
                <a:close/>
                <a:moveTo>
                  <a:pt x="833" y="266"/>
                </a:moveTo>
                <a:cubicBezTo>
                  <a:pt x="834" y="266"/>
                  <a:pt x="834" y="265"/>
                  <a:pt x="834" y="265"/>
                </a:cubicBezTo>
                <a:cubicBezTo>
                  <a:pt x="834" y="265"/>
                  <a:pt x="833" y="265"/>
                  <a:pt x="833" y="266"/>
                </a:cubicBezTo>
                <a:close/>
                <a:moveTo>
                  <a:pt x="833" y="292"/>
                </a:moveTo>
                <a:cubicBezTo>
                  <a:pt x="833" y="292"/>
                  <a:pt x="833" y="292"/>
                  <a:pt x="834" y="292"/>
                </a:cubicBezTo>
                <a:cubicBezTo>
                  <a:pt x="834" y="292"/>
                  <a:pt x="834" y="292"/>
                  <a:pt x="834" y="291"/>
                </a:cubicBezTo>
                <a:cubicBezTo>
                  <a:pt x="834" y="292"/>
                  <a:pt x="833" y="292"/>
                  <a:pt x="833" y="292"/>
                </a:cubicBezTo>
                <a:close/>
                <a:moveTo>
                  <a:pt x="832" y="288"/>
                </a:moveTo>
                <a:cubicBezTo>
                  <a:pt x="832" y="288"/>
                  <a:pt x="832" y="288"/>
                  <a:pt x="832" y="288"/>
                </a:cubicBezTo>
                <a:cubicBezTo>
                  <a:pt x="831" y="288"/>
                  <a:pt x="831" y="288"/>
                  <a:pt x="832" y="288"/>
                </a:cubicBezTo>
                <a:close/>
                <a:moveTo>
                  <a:pt x="830" y="269"/>
                </a:moveTo>
                <a:cubicBezTo>
                  <a:pt x="831" y="268"/>
                  <a:pt x="831" y="268"/>
                  <a:pt x="831" y="268"/>
                </a:cubicBezTo>
                <a:cubicBezTo>
                  <a:pt x="831" y="268"/>
                  <a:pt x="830" y="268"/>
                  <a:pt x="830" y="269"/>
                </a:cubicBezTo>
                <a:close/>
                <a:moveTo>
                  <a:pt x="830" y="298"/>
                </a:moveTo>
                <a:cubicBezTo>
                  <a:pt x="830" y="298"/>
                  <a:pt x="831" y="298"/>
                  <a:pt x="830" y="297"/>
                </a:cubicBezTo>
                <a:cubicBezTo>
                  <a:pt x="830" y="297"/>
                  <a:pt x="830" y="298"/>
                  <a:pt x="830" y="298"/>
                </a:cubicBezTo>
                <a:close/>
                <a:moveTo>
                  <a:pt x="829" y="271"/>
                </a:moveTo>
                <a:cubicBezTo>
                  <a:pt x="830" y="271"/>
                  <a:pt x="830" y="270"/>
                  <a:pt x="830" y="270"/>
                </a:cubicBezTo>
                <a:cubicBezTo>
                  <a:pt x="829" y="270"/>
                  <a:pt x="829" y="271"/>
                  <a:pt x="829" y="271"/>
                </a:cubicBezTo>
                <a:close/>
                <a:moveTo>
                  <a:pt x="826" y="275"/>
                </a:moveTo>
                <a:cubicBezTo>
                  <a:pt x="827" y="275"/>
                  <a:pt x="826" y="275"/>
                  <a:pt x="827" y="274"/>
                </a:cubicBezTo>
                <a:cubicBezTo>
                  <a:pt x="827" y="274"/>
                  <a:pt x="826" y="274"/>
                  <a:pt x="826" y="275"/>
                </a:cubicBezTo>
                <a:close/>
                <a:moveTo>
                  <a:pt x="825" y="297"/>
                </a:moveTo>
                <a:cubicBezTo>
                  <a:pt x="826" y="297"/>
                  <a:pt x="825" y="297"/>
                  <a:pt x="826" y="298"/>
                </a:cubicBezTo>
                <a:cubicBezTo>
                  <a:pt x="826" y="298"/>
                  <a:pt x="826" y="297"/>
                  <a:pt x="826" y="297"/>
                </a:cubicBezTo>
                <a:cubicBezTo>
                  <a:pt x="826" y="297"/>
                  <a:pt x="826" y="297"/>
                  <a:pt x="826" y="297"/>
                </a:cubicBezTo>
                <a:lnTo>
                  <a:pt x="825" y="297"/>
                </a:lnTo>
                <a:close/>
                <a:moveTo>
                  <a:pt x="824" y="310"/>
                </a:moveTo>
                <a:cubicBezTo>
                  <a:pt x="823" y="310"/>
                  <a:pt x="824" y="311"/>
                  <a:pt x="824" y="311"/>
                </a:cubicBezTo>
                <a:cubicBezTo>
                  <a:pt x="824" y="310"/>
                  <a:pt x="824" y="310"/>
                  <a:pt x="824" y="310"/>
                </a:cubicBezTo>
                <a:close/>
                <a:moveTo>
                  <a:pt x="823" y="278"/>
                </a:moveTo>
                <a:cubicBezTo>
                  <a:pt x="824" y="278"/>
                  <a:pt x="824" y="277"/>
                  <a:pt x="824" y="277"/>
                </a:cubicBezTo>
                <a:cubicBezTo>
                  <a:pt x="824" y="277"/>
                  <a:pt x="823" y="278"/>
                  <a:pt x="823" y="278"/>
                </a:cubicBezTo>
                <a:close/>
                <a:moveTo>
                  <a:pt x="823" y="268"/>
                </a:moveTo>
                <a:cubicBezTo>
                  <a:pt x="823" y="268"/>
                  <a:pt x="824" y="267"/>
                  <a:pt x="823" y="267"/>
                </a:cubicBezTo>
                <a:cubicBezTo>
                  <a:pt x="823" y="267"/>
                  <a:pt x="822" y="267"/>
                  <a:pt x="823" y="268"/>
                </a:cubicBezTo>
                <a:close/>
                <a:moveTo>
                  <a:pt x="819" y="280"/>
                </a:moveTo>
                <a:cubicBezTo>
                  <a:pt x="819" y="279"/>
                  <a:pt x="819" y="279"/>
                  <a:pt x="819" y="279"/>
                </a:cubicBezTo>
                <a:cubicBezTo>
                  <a:pt x="818" y="279"/>
                  <a:pt x="819" y="279"/>
                  <a:pt x="819" y="280"/>
                </a:cubicBezTo>
                <a:close/>
                <a:moveTo>
                  <a:pt x="818" y="275"/>
                </a:moveTo>
                <a:cubicBezTo>
                  <a:pt x="818" y="275"/>
                  <a:pt x="818" y="274"/>
                  <a:pt x="818" y="274"/>
                </a:cubicBezTo>
                <a:cubicBezTo>
                  <a:pt x="817" y="274"/>
                  <a:pt x="817" y="274"/>
                  <a:pt x="818" y="275"/>
                </a:cubicBezTo>
                <a:close/>
                <a:moveTo>
                  <a:pt x="816" y="282"/>
                </a:moveTo>
                <a:cubicBezTo>
                  <a:pt x="817" y="282"/>
                  <a:pt x="817" y="282"/>
                  <a:pt x="817" y="282"/>
                </a:cubicBezTo>
                <a:cubicBezTo>
                  <a:pt x="816" y="282"/>
                  <a:pt x="816" y="282"/>
                  <a:pt x="816" y="282"/>
                </a:cubicBezTo>
                <a:close/>
                <a:moveTo>
                  <a:pt x="814" y="284"/>
                </a:moveTo>
                <a:cubicBezTo>
                  <a:pt x="814" y="285"/>
                  <a:pt x="814" y="285"/>
                  <a:pt x="815" y="286"/>
                </a:cubicBezTo>
                <a:cubicBezTo>
                  <a:pt x="815" y="286"/>
                  <a:pt x="815" y="286"/>
                  <a:pt x="815" y="286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6" y="285"/>
                  <a:pt x="816" y="284"/>
                  <a:pt x="815" y="284"/>
                </a:cubicBezTo>
                <a:cubicBezTo>
                  <a:pt x="815" y="284"/>
                  <a:pt x="815" y="284"/>
                  <a:pt x="814" y="284"/>
                </a:cubicBezTo>
                <a:close/>
                <a:moveTo>
                  <a:pt x="813" y="287"/>
                </a:moveTo>
                <a:cubicBezTo>
                  <a:pt x="814" y="287"/>
                  <a:pt x="813" y="287"/>
                  <a:pt x="814" y="288"/>
                </a:cubicBezTo>
                <a:cubicBezTo>
                  <a:pt x="814" y="288"/>
                  <a:pt x="814" y="287"/>
                  <a:pt x="814" y="287"/>
                </a:cubicBezTo>
                <a:cubicBezTo>
                  <a:pt x="814" y="287"/>
                  <a:pt x="814" y="287"/>
                  <a:pt x="814" y="287"/>
                </a:cubicBezTo>
                <a:cubicBezTo>
                  <a:pt x="814" y="287"/>
                  <a:pt x="814" y="287"/>
                  <a:pt x="815" y="287"/>
                </a:cubicBezTo>
                <a:cubicBezTo>
                  <a:pt x="814" y="286"/>
                  <a:pt x="814" y="286"/>
                  <a:pt x="814" y="286"/>
                </a:cubicBezTo>
                <a:cubicBezTo>
                  <a:pt x="814" y="286"/>
                  <a:pt x="813" y="286"/>
                  <a:pt x="813" y="287"/>
                </a:cubicBezTo>
                <a:close/>
                <a:moveTo>
                  <a:pt x="812" y="290"/>
                </a:moveTo>
                <a:cubicBezTo>
                  <a:pt x="812" y="290"/>
                  <a:pt x="812" y="290"/>
                  <a:pt x="812" y="289"/>
                </a:cubicBezTo>
                <a:cubicBezTo>
                  <a:pt x="812" y="289"/>
                  <a:pt x="812" y="289"/>
                  <a:pt x="812" y="290"/>
                </a:cubicBezTo>
                <a:close/>
                <a:moveTo>
                  <a:pt x="809" y="293"/>
                </a:moveTo>
                <a:cubicBezTo>
                  <a:pt x="810" y="293"/>
                  <a:pt x="810" y="293"/>
                  <a:pt x="810" y="292"/>
                </a:cubicBezTo>
                <a:cubicBezTo>
                  <a:pt x="809" y="292"/>
                  <a:pt x="809" y="293"/>
                  <a:pt x="809" y="293"/>
                </a:cubicBezTo>
                <a:close/>
                <a:moveTo>
                  <a:pt x="806" y="300"/>
                </a:moveTo>
                <a:cubicBezTo>
                  <a:pt x="806" y="300"/>
                  <a:pt x="806" y="300"/>
                  <a:pt x="806" y="300"/>
                </a:cubicBezTo>
                <a:cubicBezTo>
                  <a:pt x="806" y="299"/>
                  <a:pt x="805" y="299"/>
                  <a:pt x="806" y="300"/>
                </a:cubicBezTo>
                <a:close/>
                <a:moveTo>
                  <a:pt x="50" y="202"/>
                </a:moveTo>
                <a:cubicBezTo>
                  <a:pt x="50" y="202"/>
                  <a:pt x="50" y="201"/>
                  <a:pt x="50" y="202"/>
                </a:cubicBezTo>
                <a:cubicBezTo>
                  <a:pt x="50" y="202"/>
                  <a:pt x="49" y="204"/>
                  <a:pt x="49" y="203"/>
                </a:cubicBezTo>
                <a:cubicBezTo>
                  <a:pt x="49" y="204"/>
                  <a:pt x="48" y="204"/>
                  <a:pt x="48" y="205"/>
                </a:cubicBezTo>
                <a:cubicBezTo>
                  <a:pt x="50" y="203"/>
                  <a:pt x="49" y="203"/>
                  <a:pt x="50" y="202"/>
                </a:cubicBezTo>
                <a:close/>
                <a:moveTo>
                  <a:pt x="66" y="184"/>
                </a:moveTo>
                <a:cubicBezTo>
                  <a:pt x="65" y="183"/>
                  <a:pt x="64" y="186"/>
                  <a:pt x="63" y="187"/>
                </a:cubicBezTo>
                <a:cubicBezTo>
                  <a:pt x="64" y="186"/>
                  <a:pt x="65" y="185"/>
                  <a:pt x="66" y="184"/>
                </a:cubicBezTo>
                <a:close/>
                <a:moveTo>
                  <a:pt x="70" y="180"/>
                </a:moveTo>
                <a:cubicBezTo>
                  <a:pt x="70" y="180"/>
                  <a:pt x="68" y="181"/>
                  <a:pt x="67" y="182"/>
                </a:cubicBezTo>
                <a:cubicBezTo>
                  <a:pt x="67" y="182"/>
                  <a:pt x="69" y="181"/>
                  <a:pt x="70" y="180"/>
                </a:cubicBezTo>
                <a:close/>
                <a:moveTo>
                  <a:pt x="86" y="162"/>
                </a:moveTo>
                <a:cubicBezTo>
                  <a:pt x="85" y="163"/>
                  <a:pt x="85" y="164"/>
                  <a:pt x="84" y="165"/>
                </a:cubicBezTo>
                <a:cubicBezTo>
                  <a:pt x="85" y="165"/>
                  <a:pt x="86" y="163"/>
                  <a:pt x="86" y="162"/>
                </a:cubicBezTo>
                <a:close/>
                <a:moveTo>
                  <a:pt x="89" y="157"/>
                </a:moveTo>
                <a:cubicBezTo>
                  <a:pt x="87" y="157"/>
                  <a:pt x="87" y="160"/>
                  <a:pt x="85" y="161"/>
                </a:cubicBezTo>
                <a:cubicBezTo>
                  <a:pt x="87" y="161"/>
                  <a:pt x="87" y="160"/>
                  <a:pt x="88" y="160"/>
                </a:cubicBezTo>
                <a:cubicBezTo>
                  <a:pt x="88" y="159"/>
                  <a:pt x="88" y="159"/>
                  <a:pt x="89" y="157"/>
                </a:cubicBezTo>
                <a:close/>
                <a:moveTo>
                  <a:pt x="89" y="158"/>
                </a:moveTo>
                <a:cubicBezTo>
                  <a:pt x="90" y="157"/>
                  <a:pt x="91" y="156"/>
                  <a:pt x="91" y="156"/>
                </a:cubicBezTo>
                <a:cubicBezTo>
                  <a:pt x="90" y="156"/>
                  <a:pt x="90" y="156"/>
                  <a:pt x="89" y="156"/>
                </a:cubicBezTo>
                <a:cubicBezTo>
                  <a:pt x="89" y="157"/>
                  <a:pt x="90" y="157"/>
                  <a:pt x="89" y="158"/>
                </a:cubicBezTo>
                <a:close/>
                <a:moveTo>
                  <a:pt x="93" y="155"/>
                </a:moveTo>
                <a:cubicBezTo>
                  <a:pt x="93" y="156"/>
                  <a:pt x="92" y="156"/>
                  <a:pt x="93" y="155"/>
                </a:cubicBezTo>
                <a:cubicBezTo>
                  <a:pt x="91" y="156"/>
                  <a:pt x="91" y="157"/>
                  <a:pt x="90" y="158"/>
                </a:cubicBezTo>
                <a:cubicBezTo>
                  <a:pt x="90" y="159"/>
                  <a:pt x="91" y="156"/>
                  <a:pt x="92" y="156"/>
                </a:cubicBezTo>
                <a:cubicBezTo>
                  <a:pt x="93" y="156"/>
                  <a:pt x="91" y="158"/>
                  <a:pt x="91" y="158"/>
                </a:cubicBezTo>
                <a:cubicBezTo>
                  <a:pt x="92" y="157"/>
                  <a:pt x="93" y="156"/>
                  <a:pt x="93" y="155"/>
                </a:cubicBezTo>
                <a:close/>
                <a:moveTo>
                  <a:pt x="94" y="153"/>
                </a:moveTo>
                <a:cubicBezTo>
                  <a:pt x="94" y="153"/>
                  <a:pt x="92" y="154"/>
                  <a:pt x="91" y="155"/>
                </a:cubicBezTo>
                <a:cubicBezTo>
                  <a:pt x="92" y="155"/>
                  <a:pt x="93" y="154"/>
                  <a:pt x="94" y="153"/>
                </a:cubicBezTo>
                <a:close/>
                <a:moveTo>
                  <a:pt x="104" y="144"/>
                </a:moveTo>
                <a:cubicBezTo>
                  <a:pt x="103" y="144"/>
                  <a:pt x="100" y="147"/>
                  <a:pt x="99" y="149"/>
                </a:cubicBezTo>
                <a:cubicBezTo>
                  <a:pt x="100" y="149"/>
                  <a:pt x="101" y="148"/>
                  <a:pt x="102" y="147"/>
                </a:cubicBezTo>
                <a:cubicBezTo>
                  <a:pt x="102" y="146"/>
                  <a:pt x="101" y="148"/>
                  <a:pt x="101" y="148"/>
                </a:cubicBezTo>
                <a:cubicBezTo>
                  <a:pt x="102" y="146"/>
                  <a:pt x="102" y="146"/>
                  <a:pt x="103" y="145"/>
                </a:cubicBezTo>
                <a:cubicBezTo>
                  <a:pt x="103" y="145"/>
                  <a:pt x="103" y="145"/>
                  <a:pt x="104" y="144"/>
                </a:cubicBezTo>
                <a:close/>
                <a:moveTo>
                  <a:pt x="107" y="141"/>
                </a:moveTo>
                <a:cubicBezTo>
                  <a:pt x="107" y="141"/>
                  <a:pt x="106" y="142"/>
                  <a:pt x="105" y="143"/>
                </a:cubicBezTo>
                <a:cubicBezTo>
                  <a:pt x="106" y="142"/>
                  <a:pt x="107" y="142"/>
                  <a:pt x="107" y="142"/>
                </a:cubicBezTo>
                <a:cubicBezTo>
                  <a:pt x="107" y="141"/>
                  <a:pt x="107" y="141"/>
                  <a:pt x="107" y="141"/>
                </a:cubicBezTo>
                <a:close/>
                <a:moveTo>
                  <a:pt x="109" y="136"/>
                </a:moveTo>
                <a:cubicBezTo>
                  <a:pt x="107" y="137"/>
                  <a:pt x="106" y="139"/>
                  <a:pt x="105" y="140"/>
                </a:cubicBezTo>
                <a:cubicBezTo>
                  <a:pt x="106" y="139"/>
                  <a:pt x="108" y="138"/>
                  <a:pt x="109" y="136"/>
                </a:cubicBezTo>
                <a:close/>
                <a:moveTo>
                  <a:pt x="112" y="138"/>
                </a:moveTo>
                <a:cubicBezTo>
                  <a:pt x="111" y="139"/>
                  <a:pt x="110" y="139"/>
                  <a:pt x="109" y="140"/>
                </a:cubicBezTo>
                <a:cubicBezTo>
                  <a:pt x="110" y="140"/>
                  <a:pt x="111" y="140"/>
                  <a:pt x="112" y="138"/>
                </a:cubicBezTo>
                <a:close/>
                <a:moveTo>
                  <a:pt x="117" y="130"/>
                </a:moveTo>
                <a:cubicBezTo>
                  <a:pt x="116" y="131"/>
                  <a:pt x="116" y="132"/>
                  <a:pt x="115" y="132"/>
                </a:cubicBezTo>
                <a:cubicBezTo>
                  <a:pt x="114" y="133"/>
                  <a:pt x="116" y="130"/>
                  <a:pt x="115" y="131"/>
                </a:cubicBezTo>
                <a:cubicBezTo>
                  <a:pt x="115" y="133"/>
                  <a:pt x="113" y="134"/>
                  <a:pt x="113" y="134"/>
                </a:cubicBezTo>
                <a:cubicBezTo>
                  <a:pt x="115" y="133"/>
                  <a:pt x="116" y="132"/>
                  <a:pt x="117" y="130"/>
                </a:cubicBezTo>
                <a:close/>
                <a:moveTo>
                  <a:pt x="118" y="132"/>
                </a:moveTo>
                <a:cubicBezTo>
                  <a:pt x="117" y="132"/>
                  <a:pt x="117" y="133"/>
                  <a:pt x="117" y="134"/>
                </a:cubicBezTo>
                <a:cubicBezTo>
                  <a:pt x="119" y="133"/>
                  <a:pt x="118" y="132"/>
                  <a:pt x="118" y="132"/>
                </a:cubicBezTo>
                <a:close/>
                <a:moveTo>
                  <a:pt x="122" y="126"/>
                </a:moveTo>
                <a:cubicBezTo>
                  <a:pt x="121" y="127"/>
                  <a:pt x="121" y="128"/>
                  <a:pt x="123" y="128"/>
                </a:cubicBezTo>
                <a:cubicBezTo>
                  <a:pt x="123" y="126"/>
                  <a:pt x="123" y="126"/>
                  <a:pt x="122" y="126"/>
                </a:cubicBezTo>
                <a:close/>
                <a:moveTo>
                  <a:pt x="128" y="121"/>
                </a:moveTo>
                <a:cubicBezTo>
                  <a:pt x="127" y="122"/>
                  <a:pt x="127" y="122"/>
                  <a:pt x="126" y="122"/>
                </a:cubicBezTo>
                <a:cubicBezTo>
                  <a:pt x="126" y="124"/>
                  <a:pt x="124" y="124"/>
                  <a:pt x="123" y="126"/>
                </a:cubicBezTo>
                <a:cubicBezTo>
                  <a:pt x="125" y="125"/>
                  <a:pt x="125" y="124"/>
                  <a:pt x="126" y="124"/>
                </a:cubicBezTo>
                <a:cubicBezTo>
                  <a:pt x="126" y="123"/>
                  <a:pt x="127" y="123"/>
                  <a:pt x="128" y="121"/>
                </a:cubicBezTo>
                <a:close/>
                <a:moveTo>
                  <a:pt x="128" y="124"/>
                </a:moveTo>
                <a:cubicBezTo>
                  <a:pt x="127" y="126"/>
                  <a:pt x="127" y="126"/>
                  <a:pt x="127" y="126"/>
                </a:cubicBezTo>
                <a:cubicBezTo>
                  <a:pt x="127" y="126"/>
                  <a:pt x="128" y="126"/>
                  <a:pt x="128" y="125"/>
                </a:cubicBezTo>
                <a:cubicBezTo>
                  <a:pt x="128" y="125"/>
                  <a:pt x="129" y="124"/>
                  <a:pt x="128" y="124"/>
                </a:cubicBezTo>
                <a:close/>
                <a:moveTo>
                  <a:pt x="133" y="118"/>
                </a:moveTo>
                <a:cubicBezTo>
                  <a:pt x="131" y="119"/>
                  <a:pt x="132" y="119"/>
                  <a:pt x="131" y="120"/>
                </a:cubicBezTo>
                <a:cubicBezTo>
                  <a:pt x="132" y="120"/>
                  <a:pt x="132" y="119"/>
                  <a:pt x="133" y="119"/>
                </a:cubicBezTo>
                <a:cubicBezTo>
                  <a:pt x="133" y="118"/>
                  <a:pt x="132" y="119"/>
                  <a:pt x="133" y="118"/>
                </a:cubicBezTo>
                <a:close/>
                <a:moveTo>
                  <a:pt x="134" y="117"/>
                </a:moveTo>
                <a:cubicBezTo>
                  <a:pt x="134" y="116"/>
                  <a:pt x="130" y="120"/>
                  <a:pt x="128" y="121"/>
                </a:cubicBezTo>
                <a:cubicBezTo>
                  <a:pt x="130" y="121"/>
                  <a:pt x="132" y="118"/>
                  <a:pt x="134" y="117"/>
                </a:cubicBezTo>
                <a:close/>
                <a:moveTo>
                  <a:pt x="144" y="109"/>
                </a:moveTo>
                <a:cubicBezTo>
                  <a:pt x="143" y="109"/>
                  <a:pt x="142" y="110"/>
                  <a:pt x="142" y="110"/>
                </a:cubicBezTo>
                <a:cubicBezTo>
                  <a:pt x="141" y="110"/>
                  <a:pt x="142" y="110"/>
                  <a:pt x="142" y="111"/>
                </a:cubicBezTo>
                <a:cubicBezTo>
                  <a:pt x="142" y="110"/>
                  <a:pt x="143" y="109"/>
                  <a:pt x="144" y="109"/>
                </a:cubicBezTo>
                <a:close/>
                <a:moveTo>
                  <a:pt x="158" y="98"/>
                </a:moveTo>
                <a:cubicBezTo>
                  <a:pt x="157" y="98"/>
                  <a:pt x="156" y="100"/>
                  <a:pt x="155" y="100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5" y="101"/>
                  <a:pt x="156" y="100"/>
                  <a:pt x="158" y="98"/>
                </a:cubicBezTo>
                <a:close/>
                <a:moveTo>
                  <a:pt x="161" y="95"/>
                </a:moveTo>
                <a:cubicBezTo>
                  <a:pt x="160" y="96"/>
                  <a:pt x="160" y="97"/>
                  <a:pt x="159" y="98"/>
                </a:cubicBezTo>
                <a:cubicBezTo>
                  <a:pt x="160" y="97"/>
                  <a:pt x="161" y="96"/>
                  <a:pt x="161" y="95"/>
                </a:cubicBezTo>
                <a:close/>
                <a:moveTo>
                  <a:pt x="166" y="92"/>
                </a:moveTo>
                <a:cubicBezTo>
                  <a:pt x="164" y="93"/>
                  <a:pt x="163" y="94"/>
                  <a:pt x="162" y="95"/>
                </a:cubicBezTo>
                <a:cubicBezTo>
                  <a:pt x="162" y="96"/>
                  <a:pt x="165" y="94"/>
                  <a:pt x="166" y="92"/>
                </a:cubicBezTo>
                <a:close/>
                <a:moveTo>
                  <a:pt x="19" y="260"/>
                </a:moveTo>
                <a:cubicBezTo>
                  <a:pt x="18" y="260"/>
                  <a:pt x="18" y="261"/>
                  <a:pt x="17" y="261"/>
                </a:cubicBezTo>
                <a:cubicBezTo>
                  <a:pt x="17" y="262"/>
                  <a:pt x="17" y="262"/>
                  <a:pt x="17" y="262"/>
                </a:cubicBezTo>
                <a:cubicBezTo>
                  <a:pt x="18" y="262"/>
                  <a:pt x="18" y="261"/>
                  <a:pt x="19" y="260"/>
                </a:cubicBezTo>
                <a:close/>
                <a:moveTo>
                  <a:pt x="21" y="257"/>
                </a:moveTo>
                <a:cubicBezTo>
                  <a:pt x="21" y="256"/>
                  <a:pt x="21" y="255"/>
                  <a:pt x="22" y="255"/>
                </a:cubicBezTo>
                <a:cubicBezTo>
                  <a:pt x="23" y="253"/>
                  <a:pt x="20" y="257"/>
                  <a:pt x="21" y="257"/>
                </a:cubicBezTo>
                <a:close/>
                <a:moveTo>
                  <a:pt x="29" y="246"/>
                </a:moveTo>
                <a:cubicBezTo>
                  <a:pt x="28" y="247"/>
                  <a:pt x="27" y="247"/>
                  <a:pt x="26" y="249"/>
                </a:cubicBezTo>
                <a:cubicBezTo>
                  <a:pt x="27" y="248"/>
                  <a:pt x="27" y="249"/>
                  <a:pt x="28" y="248"/>
                </a:cubicBezTo>
                <a:cubicBezTo>
                  <a:pt x="28" y="247"/>
                  <a:pt x="29" y="247"/>
                  <a:pt x="29" y="246"/>
                </a:cubicBezTo>
                <a:close/>
                <a:moveTo>
                  <a:pt x="36" y="238"/>
                </a:moveTo>
                <a:cubicBezTo>
                  <a:pt x="35" y="239"/>
                  <a:pt x="33" y="242"/>
                  <a:pt x="35" y="242"/>
                </a:cubicBezTo>
                <a:cubicBezTo>
                  <a:pt x="35" y="241"/>
                  <a:pt x="35" y="239"/>
                  <a:pt x="35" y="240"/>
                </a:cubicBezTo>
                <a:cubicBezTo>
                  <a:pt x="36" y="239"/>
                  <a:pt x="36" y="238"/>
                  <a:pt x="36" y="238"/>
                </a:cubicBezTo>
                <a:close/>
                <a:moveTo>
                  <a:pt x="28" y="258"/>
                </a:moveTo>
                <a:cubicBezTo>
                  <a:pt x="28" y="256"/>
                  <a:pt x="27" y="258"/>
                  <a:pt x="26" y="259"/>
                </a:cubicBezTo>
                <a:cubicBezTo>
                  <a:pt x="26" y="260"/>
                  <a:pt x="27" y="258"/>
                  <a:pt x="28" y="258"/>
                </a:cubicBezTo>
                <a:close/>
                <a:moveTo>
                  <a:pt x="29" y="256"/>
                </a:moveTo>
                <a:cubicBezTo>
                  <a:pt x="30" y="255"/>
                  <a:pt x="30" y="255"/>
                  <a:pt x="31" y="254"/>
                </a:cubicBezTo>
                <a:cubicBezTo>
                  <a:pt x="31" y="253"/>
                  <a:pt x="30" y="254"/>
                  <a:pt x="30" y="254"/>
                </a:cubicBezTo>
                <a:cubicBezTo>
                  <a:pt x="29" y="255"/>
                  <a:pt x="29" y="255"/>
                  <a:pt x="29" y="256"/>
                </a:cubicBezTo>
                <a:cubicBezTo>
                  <a:pt x="28" y="256"/>
                  <a:pt x="29" y="256"/>
                  <a:pt x="28" y="257"/>
                </a:cubicBezTo>
                <a:lnTo>
                  <a:pt x="29" y="256"/>
                </a:lnTo>
                <a:close/>
                <a:moveTo>
                  <a:pt x="33" y="253"/>
                </a:moveTo>
                <a:cubicBezTo>
                  <a:pt x="31" y="255"/>
                  <a:pt x="30" y="257"/>
                  <a:pt x="29" y="259"/>
                </a:cubicBezTo>
                <a:cubicBezTo>
                  <a:pt x="30" y="258"/>
                  <a:pt x="32" y="255"/>
                  <a:pt x="33" y="253"/>
                </a:cubicBezTo>
                <a:close/>
                <a:moveTo>
                  <a:pt x="33" y="251"/>
                </a:moveTo>
                <a:cubicBezTo>
                  <a:pt x="32" y="252"/>
                  <a:pt x="32" y="253"/>
                  <a:pt x="31" y="254"/>
                </a:cubicBezTo>
                <a:cubicBezTo>
                  <a:pt x="32" y="253"/>
                  <a:pt x="33" y="252"/>
                  <a:pt x="33" y="251"/>
                </a:cubicBezTo>
                <a:close/>
                <a:moveTo>
                  <a:pt x="39" y="242"/>
                </a:moveTo>
                <a:cubicBezTo>
                  <a:pt x="38" y="243"/>
                  <a:pt x="38" y="243"/>
                  <a:pt x="37" y="244"/>
                </a:cubicBezTo>
                <a:cubicBezTo>
                  <a:pt x="38" y="243"/>
                  <a:pt x="38" y="243"/>
                  <a:pt x="38" y="243"/>
                </a:cubicBezTo>
                <a:lnTo>
                  <a:pt x="39" y="242"/>
                </a:lnTo>
                <a:close/>
                <a:moveTo>
                  <a:pt x="62" y="199"/>
                </a:moveTo>
                <a:cubicBezTo>
                  <a:pt x="63" y="197"/>
                  <a:pt x="61" y="198"/>
                  <a:pt x="61" y="199"/>
                </a:cubicBezTo>
                <a:cubicBezTo>
                  <a:pt x="61" y="199"/>
                  <a:pt x="61" y="199"/>
                  <a:pt x="62" y="199"/>
                </a:cubicBezTo>
                <a:close/>
                <a:moveTo>
                  <a:pt x="53" y="206"/>
                </a:moveTo>
                <a:cubicBezTo>
                  <a:pt x="54" y="205"/>
                  <a:pt x="53" y="206"/>
                  <a:pt x="53" y="206"/>
                </a:cubicBezTo>
                <a:cubicBezTo>
                  <a:pt x="52" y="207"/>
                  <a:pt x="53" y="208"/>
                  <a:pt x="53" y="206"/>
                </a:cubicBezTo>
                <a:close/>
                <a:moveTo>
                  <a:pt x="41" y="231"/>
                </a:moveTo>
                <a:cubicBezTo>
                  <a:pt x="40" y="232"/>
                  <a:pt x="41" y="233"/>
                  <a:pt x="40" y="233"/>
                </a:cubicBezTo>
                <a:cubicBezTo>
                  <a:pt x="40" y="233"/>
                  <a:pt x="40" y="233"/>
                  <a:pt x="41" y="233"/>
                </a:cubicBezTo>
                <a:lnTo>
                  <a:pt x="41" y="231"/>
                </a:lnTo>
                <a:close/>
                <a:moveTo>
                  <a:pt x="44" y="227"/>
                </a:moveTo>
                <a:cubicBezTo>
                  <a:pt x="44" y="226"/>
                  <a:pt x="41" y="231"/>
                  <a:pt x="42" y="228"/>
                </a:cubicBezTo>
                <a:cubicBezTo>
                  <a:pt x="42" y="228"/>
                  <a:pt x="41" y="229"/>
                  <a:pt x="41" y="230"/>
                </a:cubicBezTo>
                <a:cubicBezTo>
                  <a:pt x="41" y="230"/>
                  <a:pt x="42" y="230"/>
                  <a:pt x="41" y="231"/>
                </a:cubicBezTo>
                <a:cubicBezTo>
                  <a:pt x="41" y="231"/>
                  <a:pt x="41" y="231"/>
                  <a:pt x="41" y="231"/>
                </a:cubicBezTo>
                <a:cubicBezTo>
                  <a:pt x="42" y="231"/>
                  <a:pt x="43" y="228"/>
                  <a:pt x="44" y="227"/>
                </a:cubicBezTo>
                <a:close/>
                <a:moveTo>
                  <a:pt x="46" y="221"/>
                </a:moveTo>
                <a:cubicBezTo>
                  <a:pt x="46" y="222"/>
                  <a:pt x="46" y="222"/>
                  <a:pt x="47" y="220"/>
                </a:cubicBezTo>
                <a:cubicBezTo>
                  <a:pt x="47" y="220"/>
                  <a:pt x="47" y="220"/>
                  <a:pt x="47" y="220"/>
                </a:cubicBezTo>
                <a:cubicBezTo>
                  <a:pt x="48" y="218"/>
                  <a:pt x="51" y="216"/>
                  <a:pt x="51" y="214"/>
                </a:cubicBezTo>
                <a:cubicBezTo>
                  <a:pt x="49" y="216"/>
                  <a:pt x="48" y="217"/>
                  <a:pt x="47" y="218"/>
                </a:cubicBezTo>
                <a:cubicBezTo>
                  <a:pt x="46" y="219"/>
                  <a:pt x="45" y="220"/>
                  <a:pt x="45" y="222"/>
                </a:cubicBezTo>
                <a:cubicBezTo>
                  <a:pt x="45" y="222"/>
                  <a:pt x="45" y="221"/>
                  <a:pt x="44" y="221"/>
                </a:cubicBezTo>
                <a:cubicBezTo>
                  <a:pt x="44" y="222"/>
                  <a:pt x="43" y="223"/>
                  <a:pt x="43" y="223"/>
                </a:cubicBezTo>
                <a:cubicBezTo>
                  <a:pt x="43" y="224"/>
                  <a:pt x="42" y="225"/>
                  <a:pt x="43" y="225"/>
                </a:cubicBezTo>
                <a:cubicBezTo>
                  <a:pt x="42" y="226"/>
                  <a:pt x="42" y="226"/>
                  <a:pt x="41" y="227"/>
                </a:cubicBezTo>
                <a:cubicBezTo>
                  <a:pt x="43" y="227"/>
                  <a:pt x="45" y="222"/>
                  <a:pt x="46" y="221"/>
                </a:cubicBezTo>
                <a:close/>
                <a:moveTo>
                  <a:pt x="46" y="222"/>
                </a:moveTo>
                <a:cubicBezTo>
                  <a:pt x="46" y="223"/>
                  <a:pt x="48" y="221"/>
                  <a:pt x="48" y="220"/>
                </a:cubicBezTo>
                <a:cubicBezTo>
                  <a:pt x="47" y="221"/>
                  <a:pt x="47" y="221"/>
                  <a:pt x="46" y="222"/>
                </a:cubicBezTo>
                <a:close/>
                <a:moveTo>
                  <a:pt x="47" y="222"/>
                </a:moveTo>
                <a:cubicBezTo>
                  <a:pt x="47" y="224"/>
                  <a:pt x="45" y="225"/>
                  <a:pt x="44" y="226"/>
                </a:cubicBezTo>
                <a:cubicBezTo>
                  <a:pt x="45" y="226"/>
                  <a:pt x="45" y="226"/>
                  <a:pt x="45" y="226"/>
                </a:cubicBezTo>
                <a:cubicBezTo>
                  <a:pt x="46" y="224"/>
                  <a:pt x="47" y="224"/>
                  <a:pt x="47" y="222"/>
                </a:cubicBezTo>
                <a:close/>
                <a:moveTo>
                  <a:pt x="49" y="221"/>
                </a:moveTo>
                <a:cubicBezTo>
                  <a:pt x="49" y="220"/>
                  <a:pt x="47" y="222"/>
                  <a:pt x="47" y="223"/>
                </a:cubicBezTo>
                <a:cubicBezTo>
                  <a:pt x="48" y="223"/>
                  <a:pt x="48" y="222"/>
                  <a:pt x="49" y="221"/>
                </a:cubicBezTo>
                <a:close/>
                <a:moveTo>
                  <a:pt x="45" y="233"/>
                </a:moveTo>
                <a:cubicBezTo>
                  <a:pt x="44" y="234"/>
                  <a:pt x="44" y="235"/>
                  <a:pt x="44" y="236"/>
                </a:cubicBezTo>
                <a:cubicBezTo>
                  <a:pt x="45" y="235"/>
                  <a:pt x="45" y="234"/>
                  <a:pt x="45" y="233"/>
                </a:cubicBezTo>
                <a:close/>
                <a:moveTo>
                  <a:pt x="47" y="229"/>
                </a:moveTo>
                <a:cubicBezTo>
                  <a:pt x="46" y="229"/>
                  <a:pt x="47" y="230"/>
                  <a:pt x="46" y="231"/>
                </a:cubicBezTo>
                <a:cubicBezTo>
                  <a:pt x="46" y="231"/>
                  <a:pt x="47" y="230"/>
                  <a:pt x="46" y="231"/>
                </a:cubicBezTo>
                <a:cubicBezTo>
                  <a:pt x="46" y="232"/>
                  <a:pt x="46" y="232"/>
                  <a:pt x="46" y="232"/>
                </a:cubicBezTo>
                <a:cubicBezTo>
                  <a:pt x="47" y="232"/>
                  <a:pt x="47" y="232"/>
                  <a:pt x="47" y="232"/>
                </a:cubicBezTo>
                <a:cubicBezTo>
                  <a:pt x="47" y="230"/>
                  <a:pt x="47" y="230"/>
                  <a:pt x="47" y="229"/>
                </a:cubicBezTo>
                <a:close/>
                <a:moveTo>
                  <a:pt x="51" y="223"/>
                </a:moveTo>
                <a:cubicBezTo>
                  <a:pt x="50" y="223"/>
                  <a:pt x="50" y="223"/>
                  <a:pt x="50" y="222"/>
                </a:cubicBezTo>
                <a:cubicBezTo>
                  <a:pt x="50" y="224"/>
                  <a:pt x="49" y="225"/>
                  <a:pt x="48" y="226"/>
                </a:cubicBezTo>
                <a:cubicBezTo>
                  <a:pt x="49" y="226"/>
                  <a:pt x="50" y="225"/>
                  <a:pt x="50" y="224"/>
                </a:cubicBezTo>
                <a:lnTo>
                  <a:pt x="51" y="223"/>
                </a:lnTo>
                <a:close/>
                <a:moveTo>
                  <a:pt x="51" y="216"/>
                </a:moveTo>
                <a:cubicBezTo>
                  <a:pt x="51" y="216"/>
                  <a:pt x="51" y="216"/>
                  <a:pt x="50" y="216"/>
                </a:cubicBezTo>
                <a:cubicBezTo>
                  <a:pt x="50" y="218"/>
                  <a:pt x="50" y="218"/>
                  <a:pt x="50" y="218"/>
                </a:cubicBezTo>
                <a:cubicBezTo>
                  <a:pt x="51" y="217"/>
                  <a:pt x="51" y="217"/>
                  <a:pt x="51" y="216"/>
                </a:cubicBezTo>
                <a:close/>
                <a:moveTo>
                  <a:pt x="52" y="214"/>
                </a:moveTo>
                <a:cubicBezTo>
                  <a:pt x="53" y="212"/>
                  <a:pt x="53" y="212"/>
                  <a:pt x="53" y="212"/>
                </a:cubicBezTo>
                <a:cubicBezTo>
                  <a:pt x="52" y="213"/>
                  <a:pt x="53" y="211"/>
                  <a:pt x="52" y="213"/>
                </a:cubicBezTo>
                <a:cubicBezTo>
                  <a:pt x="51" y="214"/>
                  <a:pt x="53" y="212"/>
                  <a:pt x="53" y="213"/>
                </a:cubicBezTo>
                <a:cubicBezTo>
                  <a:pt x="52" y="214"/>
                  <a:pt x="51" y="214"/>
                  <a:pt x="51" y="215"/>
                </a:cubicBezTo>
                <a:cubicBezTo>
                  <a:pt x="51" y="216"/>
                  <a:pt x="52" y="214"/>
                  <a:pt x="52" y="214"/>
                </a:cubicBezTo>
                <a:close/>
                <a:moveTo>
                  <a:pt x="53" y="215"/>
                </a:moveTo>
                <a:cubicBezTo>
                  <a:pt x="52" y="216"/>
                  <a:pt x="53" y="214"/>
                  <a:pt x="52" y="215"/>
                </a:cubicBezTo>
                <a:cubicBezTo>
                  <a:pt x="52" y="216"/>
                  <a:pt x="51" y="217"/>
                  <a:pt x="51" y="217"/>
                </a:cubicBezTo>
                <a:cubicBezTo>
                  <a:pt x="52" y="217"/>
                  <a:pt x="53" y="216"/>
                  <a:pt x="53" y="215"/>
                </a:cubicBezTo>
                <a:close/>
                <a:moveTo>
                  <a:pt x="55" y="219"/>
                </a:moveTo>
                <a:cubicBezTo>
                  <a:pt x="55" y="217"/>
                  <a:pt x="52" y="220"/>
                  <a:pt x="53" y="221"/>
                </a:cubicBezTo>
                <a:cubicBezTo>
                  <a:pt x="54" y="220"/>
                  <a:pt x="54" y="219"/>
                  <a:pt x="55" y="219"/>
                </a:cubicBezTo>
                <a:close/>
                <a:moveTo>
                  <a:pt x="58" y="208"/>
                </a:moveTo>
                <a:cubicBezTo>
                  <a:pt x="57" y="209"/>
                  <a:pt x="56" y="211"/>
                  <a:pt x="54" y="212"/>
                </a:cubicBezTo>
                <a:cubicBezTo>
                  <a:pt x="54" y="213"/>
                  <a:pt x="55" y="212"/>
                  <a:pt x="55" y="213"/>
                </a:cubicBezTo>
                <a:cubicBezTo>
                  <a:pt x="56" y="212"/>
                  <a:pt x="57" y="210"/>
                  <a:pt x="58" y="208"/>
                </a:cubicBezTo>
                <a:close/>
                <a:moveTo>
                  <a:pt x="57" y="214"/>
                </a:moveTo>
                <a:cubicBezTo>
                  <a:pt x="56" y="216"/>
                  <a:pt x="57" y="215"/>
                  <a:pt x="56" y="217"/>
                </a:cubicBezTo>
                <a:cubicBezTo>
                  <a:pt x="57" y="215"/>
                  <a:pt x="57" y="215"/>
                  <a:pt x="57" y="214"/>
                </a:cubicBezTo>
                <a:close/>
                <a:moveTo>
                  <a:pt x="59" y="215"/>
                </a:moveTo>
                <a:cubicBezTo>
                  <a:pt x="58" y="215"/>
                  <a:pt x="59" y="215"/>
                  <a:pt x="59" y="214"/>
                </a:cubicBezTo>
                <a:cubicBezTo>
                  <a:pt x="58" y="215"/>
                  <a:pt x="58" y="215"/>
                  <a:pt x="58" y="215"/>
                </a:cubicBezTo>
                <a:cubicBezTo>
                  <a:pt x="58" y="216"/>
                  <a:pt x="58" y="215"/>
                  <a:pt x="58" y="216"/>
                </a:cubicBezTo>
                <a:cubicBezTo>
                  <a:pt x="58" y="217"/>
                  <a:pt x="58" y="216"/>
                  <a:pt x="57" y="217"/>
                </a:cubicBezTo>
                <a:cubicBezTo>
                  <a:pt x="57" y="217"/>
                  <a:pt x="56" y="219"/>
                  <a:pt x="57" y="218"/>
                </a:cubicBezTo>
                <a:cubicBezTo>
                  <a:pt x="58" y="217"/>
                  <a:pt x="57" y="218"/>
                  <a:pt x="58" y="217"/>
                </a:cubicBezTo>
                <a:cubicBezTo>
                  <a:pt x="58" y="216"/>
                  <a:pt x="58" y="217"/>
                  <a:pt x="58" y="217"/>
                </a:cubicBezTo>
                <a:cubicBezTo>
                  <a:pt x="58" y="217"/>
                  <a:pt x="59" y="216"/>
                  <a:pt x="59" y="215"/>
                </a:cubicBezTo>
                <a:close/>
                <a:moveTo>
                  <a:pt x="61" y="201"/>
                </a:moveTo>
                <a:cubicBezTo>
                  <a:pt x="62" y="199"/>
                  <a:pt x="61" y="200"/>
                  <a:pt x="61" y="200"/>
                </a:cubicBezTo>
                <a:cubicBezTo>
                  <a:pt x="60" y="200"/>
                  <a:pt x="59" y="202"/>
                  <a:pt x="58" y="202"/>
                </a:cubicBezTo>
                <a:cubicBezTo>
                  <a:pt x="58" y="201"/>
                  <a:pt x="59" y="201"/>
                  <a:pt x="59" y="200"/>
                </a:cubicBezTo>
                <a:cubicBezTo>
                  <a:pt x="59" y="200"/>
                  <a:pt x="58" y="202"/>
                  <a:pt x="59" y="200"/>
                </a:cubicBezTo>
                <a:cubicBezTo>
                  <a:pt x="58" y="201"/>
                  <a:pt x="57" y="202"/>
                  <a:pt x="56" y="203"/>
                </a:cubicBezTo>
                <a:cubicBezTo>
                  <a:pt x="56" y="203"/>
                  <a:pt x="57" y="202"/>
                  <a:pt x="57" y="202"/>
                </a:cubicBezTo>
                <a:cubicBezTo>
                  <a:pt x="56" y="202"/>
                  <a:pt x="56" y="203"/>
                  <a:pt x="55" y="203"/>
                </a:cubicBezTo>
                <a:cubicBezTo>
                  <a:pt x="56" y="203"/>
                  <a:pt x="55" y="204"/>
                  <a:pt x="54" y="205"/>
                </a:cubicBezTo>
                <a:cubicBezTo>
                  <a:pt x="55" y="205"/>
                  <a:pt x="55" y="205"/>
                  <a:pt x="55" y="205"/>
                </a:cubicBezTo>
                <a:cubicBezTo>
                  <a:pt x="55" y="205"/>
                  <a:pt x="55" y="205"/>
                  <a:pt x="54" y="206"/>
                </a:cubicBezTo>
                <a:cubicBezTo>
                  <a:pt x="54" y="206"/>
                  <a:pt x="54" y="205"/>
                  <a:pt x="54" y="206"/>
                </a:cubicBezTo>
                <a:cubicBezTo>
                  <a:pt x="54" y="208"/>
                  <a:pt x="53" y="209"/>
                  <a:pt x="55" y="207"/>
                </a:cubicBezTo>
                <a:cubicBezTo>
                  <a:pt x="55" y="207"/>
                  <a:pt x="54" y="208"/>
                  <a:pt x="55" y="207"/>
                </a:cubicBezTo>
                <a:cubicBezTo>
                  <a:pt x="56" y="206"/>
                  <a:pt x="56" y="205"/>
                  <a:pt x="57" y="205"/>
                </a:cubicBezTo>
                <a:cubicBezTo>
                  <a:pt x="58" y="204"/>
                  <a:pt x="59" y="203"/>
                  <a:pt x="59" y="202"/>
                </a:cubicBezTo>
                <a:cubicBezTo>
                  <a:pt x="60" y="202"/>
                  <a:pt x="61" y="200"/>
                  <a:pt x="61" y="201"/>
                </a:cubicBezTo>
                <a:close/>
                <a:moveTo>
                  <a:pt x="63" y="206"/>
                </a:moveTo>
                <a:cubicBezTo>
                  <a:pt x="63" y="206"/>
                  <a:pt x="62" y="206"/>
                  <a:pt x="62" y="206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62" y="207"/>
                  <a:pt x="62" y="206"/>
                  <a:pt x="63" y="206"/>
                </a:cubicBezTo>
                <a:close/>
                <a:moveTo>
                  <a:pt x="65" y="211"/>
                </a:moveTo>
                <a:cubicBezTo>
                  <a:pt x="64" y="212"/>
                  <a:pt x="63" y="213"/>
                  <a:pt x="62" y="215"/>
                </a:cubicBezTo>
                <a:cubicBezTo>
                  <a:pt x="63" y="214"/>
                  <a:pt x="64" y="213"/>
                  <a:pt x="65" y="211"/>
                </a:cubicBezTo>
                <a:close/>
                <a:moveTo>
                  <a:pt x="67" y="201"/>
                </a:moveTo>
                <a:cubicBezTo>
                  <a:pt x="66" y="202"/>
                  <a:pt x="65" y="202"/>
                  <a:pt x="65" y="204"/>
                </a:cubicBezTo>
                <a:cubicBezTo>
                  <a:pt x="66" y="203"/>
                  <a:pt x="66" y="202"/>
                  <a:pt x="67" y="201"/>
                </a:cubicBezTo>
                <a:close/>
                <a:moveTo>
                  <a:pt x="73" y="189"/>
                </a:moveTo>
                <a:cubicBezTo>
                  <a:pt x="72" y="189"/>
                  <a:pt x="71" y="192"/>
                  <a:pt x="71" y="190"/>
                </a:cubicBezTo>
                <a:cubicBezTo>
                  <a:pt x="70" y="191"/>
                  <a:pt x="69" y="193"/>
                  <a:pt x="69" y="193"/>
                </a:cubicBezTo>
                <a:cubicBezTo>
                  <a:pt x="68" y="194"/>
                  <a:pt x="67" y="195"/>
                  <a:pt x="68" y="195"/>
                </a:cubicBezTo>
                <a:cubicBezTo>
                  <a:pt x="70" y="193"/>
                  <a:pt x="69" y="195"/>
                  <a:pt x="68" y="197"/>
                </a:cubicBezTo>
                <a:cubicBezTo>
                  <a:pt x="71" y="195"/>
                  <a:pt x="69" y="195"/>
                  <a:pt x="70" y="192"/>
                </a:cubicBezTo>
                <a:cubicBezTo>
                  <a:pt x="71" y="191"/>
                  <a:pt x="72" y="190"/>
                  <a:pt x="73" y="189"/>
                </a:cubicBezTo>
                <a:close/>
                <a:moveTo>
                  <a:pt x="73" y="191"/>
                </a:moveTo>
                <a:cubicBezTo>
                  <a:pt x="71" y="192"/>
                  <a:pt x="70" y="195"/>
                  <a:pt x="71" y="195"/>
                </a:cubicBezTo>
                <a:cubicBezTo>
                  <a:pt x="71" y="194"/>
                  <a:pt x="71" y="194"/>
                  <a:pt x="72" y="194"/>
                </a:cubicBezTo>
                <a:lnTo>
                  <a:pt x="73" y="191"/>
                </a:lnTo>
                <a:close/>
                <a:moveTo>
                  <a:pt x="75" y="194"/>
                </a:moveTo>
                <a:cubicBezTo>
                  <a:pt x="75" y="194"/>
                  <a:pt x="73" y="196"/>
                  <a:pt x="72" y="197"/>
                </a:cubicBezTo>
                <a:cubicBezTo>
                  <a:pt x="73" y="196"/>
                  <a:pt x="74" y="195"/>
                  <a:pt x="75" y="194"/>
                </a:cubicBezTo>
                <a:close/>
                <a:moveTo>
                  <a:pt x="76" y="198"/>
                </a:moveTo>
                <a:cubicBezTo>
                  <a:pt x="76" y="198"/>
                  <a:pt x="75" y="198"/>
                  <a:pt x="75" y="198"/>
                </a:cubicBezTo>
                <a:cubicBezTo>
                  <a:pt x="74" y="200"/>
                  <a:pt x="73" y="200"/>
                  <a:pt x="73" y="201"/>
                </a:cubicBezTo>
                <a:cubicBezTo>
                  <a:pt x="74" y="201"/>
                  <a:pt x="75" y="199"/>
                  <a:pt x="76" y="198"/>
                </a:cubicBezTo>
                <a:close/>
                <a:moveTo>
                  <a:pt x="90" y="167"/>
                </a:moveTo>
                <a:cubicBezTo>
                  <a:pt x="88" y="168"/>
                  <a:pt x="88" y="170"/>
                  <a:pt x="86" y="171"/>
                </a:cubicBezTo>
                <a:cubicBezTo>
                  <a:pt x="86" y="172"/>
                  <a:pt x="90" y="168"/>
                  <a:pt x="90" y="167"/>
                </a:cubicBezTo>
                <a:close/>
                <a:moveTo>
                  <a:pt x="91" y="180"/>
                </a:moveTo>
                <a:cubicBezTo>
                  <a:pt x="90" y="181"/>
                  <a:pt x="90" y="181"/>
                  <a:pt x="89" y="182"/>
                </a:cubicBezTo>
                <a:cubicBezTo>
                  <a:pt x="90" y="182"/>
                  <a:pt x="92" y="179"/>
                  <a:pt x="91" y="180"/>
                </a:cubicBezTo>
                <a:close/>
                <a:moveTo>
                  <a:pt x="95" y="161"/>
                </a:moveTo>
                <a:cubicBezTo>
                  <a:pt x="94" y="162"/>
                  <a:pt x="94" y="163"/>
                  <a:pt x="93" y="163"/>
                </a:cubicBezTo>
                <a:cubicBezTo>
                  <a:pt x="92" y="165"/>
                  <a:pt x="92" y="164"/>
                  <a:pt x="92" y="166"/>
                </a:cubicBezTo>
                <a:cubicBezTo>
                  <a:pt x="92" y="165"/>
                  <a:pt x="93" y="165"/>
                  <a:pt x="93" y="164"/>
                </a:cubicBezTo>
                <a:cubicBezTo>
                  <a:pt x="94" y="163"/>
                  <a:pt x="95" y="163"/>
                  <a:pt x="95" y="161"/>
                </a:cubicBezTo>
                <a:close/>
                <a:moveTo>
                  <a:pt x="103" y="153"/>
                </a:moveTo>
                <a:cubicBezTo>
                  <a:pt x="103" y="154"/>
                  <a:pt x="102" y="154"/>
                  <a:pt x="101" y="156"/>
                </a:cubicBezTo>
                <a:cubicBezTo>
                  <a:pt x="102" y="155"/>
                  <a:pt x="103" y="154"/>
                  <a:pt x="103" y="153"/>
                </a:cubicBezTo>
                <a:close/>
                <a:moveTo>
                  <a:pt x="105" y="165"/>
                </a:moveTo>
                <a:cubicBezTo>
                  <a:pt x="104" y="165"/>
                  <a:pt x="103" y="165"/>
                  <a:pt x="103" y="166"/>
                </a:cubicBezTo>
                <a:cubicBezTo>
                  <a:pt x="104" y="166"/>
                  <a:pt x="104" y="165"/>
                  <a:pt x="105" y="165"/>
                </a:cubicBezTo>
                <a:close/>
                <a:moveTo>
                  <a:pt x="111" y="146"/>
                </a:moveTo>
                <a:cubicBezTo>
                  <a:pt x="112" y="145"/>
                  <a:pt x="112" y="144"/>
                  <a:pt x="113" y="144"/>
                </a:cubicBezTo>
                <a:cubicBezTo>
                  <a:pt x="113" y="143"/>
                  <a:pt x="111" y="145"/>
                  <a:pt x="111" y="146"/>
                </a:cubicBezTo>
                <a:close/>
                <a:moveTo>
                  <a:pt x="110" y="147"/>
                </a:moveTo>
                <a:cubicBezTo>
                  <a:pt x="111" y="146"/>
                  <a:pt x="111" y="145"/>
                  <a:pt x="110" y="146"/>
                </a:cubicBezTo>
                <a:cubicBezTo>
                  <a:pt x="109" y="147"/>
                  <a:pt x="110" y="146"/>
                  <a:pt x="110" y="147"/>
                </a:cubicBezTo>
                <a:close/>
                <a:moveTo>
                  <a:pt x="113" y="158"/>
                </a:moveTo>
                <a:cubicBezTo>
                  <a:pt x="112" y="157"/>
                  <a:pt x="110" y="160"/>
                  <a:pt x="109" y="161"/>
                </a:cubicBezTo>
                <a:cubicBezTo>
                  <a:pt x="109" y="161"/>
                  <a:pt x="110" y="160"/>
                  <a:pt x="110" y="161"/>
                </a:cubicBezTo>
                <a:cubicBezTo>
                  <a:pt x="111" y="160"/>
                  <a:pt x="111" y="158"/>
                  <a:pt x="113" y="158"/>
                </a:cubicBezTo>
                <a:close/>
                <a:moveTo>
                  <a:pt x="113" y="149"/>
                </a:moveTo>
                <a:cubicBezTo>
                  <a:pt x="112" y="149"/>
                  <a:pt x="112" y="150"/>
                  <a:pt x="111" y="151"/>
                </a:cubicBezTo>
                <a:cubicBezTo>
                  <a:pt x="112" y="150"/>
                  <a:pt x="113" y="150"/>
                  <a:pt x="113" y="149"/>
                </a:cubicBezTo>
                <a:close/>
                <a:moveTo>
                  <a:pt x="115" y="144"/>
                </a:moveTo>
                <a:cubicBezTo>
                  <a:pt x="113" y="145"/>
                  <a:pt x="112" y="147"/>
                  <a:pt x="111" y="148"/>
                </a:cubicBezTo>
                <a:cubicBezTo>
                  <a:pt x="110" y="149"/>
                  <a:pt x="110" y="149"/>
                  <a:pt x="110" y="150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3" y="147"/>
                  <a:pt x="114" y="146"/>
                  <a:pt x="115" y="144"/>
                </a:cubicBezTo>
                <a:close/>
                <a:moveTo>
                  <a:pt x="121" y="139"/>
                </a:moveTo>
                <a:cubicBezTo>
                  <a:pt x="120" y="140"/>
                  <a:pt x="119" y="141"/>
                  <a:pt x="118" y="141"/>
                </a:cubicBezTo>
                <a:cubicBezTo>
                  <a:pt x="118" y="142"/>
                  <a:pt x="117" y="142"/>
                  <a:pt x="117" y="143"/>
                </a:cubicBezTo>
                <a:cubicBezTo>
                  <a:pt x="117" y="143"/>
                  <a:pt x="117" y="143"/>
                  <a:pt x="118" y="143"/>
                </a:cubicBezTo>
                <a:cubicBezTo>
                  <a:pt x="118" y="142"/>
                  <a:pt x="119" y="141"/>
                  <a:pt x="120" y="141"/>
                </a:cubicBezTo>
                <a:cubicBezTo>
                  <a:pt x="120" y="140"/>
                  <a:pt x="120" y="141"/>
                  <a:pt x="121" y="139"/>
                </a:cubicBezTo>
                <a:close/>
                <a:moveTo>
                  <a:pt x="125" y="134"/>
                </a:moveTo>
                <a:cubicBezTo>
                  <a:pt x="124" y="134"/>
                  <a:pt x="124" y="135"/>
                  <a:pt x="123" y="135"/>
                </a:cubicBezTo>
                <a:cubicBezTo>
                  <a:pt x="122" y="136"/>
                  <a:pt x="124" y="135"/>
                  <a:pt x="125" y="134"/>
                </a:cubicBezTo>
                <a:close/>
                <a:moveTo>
                  <a:pt x="128" y="131"/>
                </a:moveTo>
                <a:cubicBezTo>
                  <a:pt x="127" y="131"/>
                  <a:pt x="127" y="132"/>
                  <a:pt x="126" y="133"/>
                </a:cubicBezTo>
                <a:cubicBezTo>
                  <a:pt x="127" y="133"/>
                  <a:pt x="127" y="131"/>
                  <a:pt x="128" y="131"/>
                </a:cubicBezTo>
                <a:close/>
                <a:moveTo>
                  <a:pt x="132" y="127"/>
                </a:moveTo>
                <a:cubicBezTo>
                  <a:pt x="132" y="127"/>
                  <a:pt x="132" y="128"/>
                  <a:pt x="133" y="127"/>
                </a:cubicBezTo>
                <a:cubicBezTo>
                  <a:pt x="133" y="126"/>
                  <a:pt x="133" y="126"/>
                  <a:pt x="134" y="124"/>
                </a:cubicBezTo>
                <a:cubicBezTo>
                  <a:pt x="135" y="124"/>
                  <a:pt x="134" y="125"/>
                  <a:pt x="136" y="124"/>
                </a:cubicBezTo>
                <a:cubicBezTo>
                  <a:pt x="136" y="124"/>
                  <a:pt x="136" y="124"/>
                  <a:pt x="136" y="123"/>
                </a:cubicBezTo>
                <a:cubicBezTo>
                  <a:pt x="135" y="124"/>
                  <a:pt x="134" y="124"/>
                  <a:pt x="132" y="126"/>
                </a:cubicBezTo>
                <a:cubicBezTo>
                  <a:pt x="132" y="126"/>
                  <a:pt x="133" y="125"/>
                  <a:pt x="133" y="125"/>
                </a:cubicBezTo>
                <a:cubicBezTo>
                  <a:pt x="133" y="126"/>
                  <a:pt x="132" y="127"/>
                  <a:pt x="132" y="127"/>
                </a:cubicBezTo>
                <a:close/>
                <a:moveTo>
                  <a:pt x="130" y="130"/>
                </a:moveTo>
                <a:cubicBezTo>
                  <a:pt x="131" y="129"/>
                  <a:pt x="131" y="129"/>
                  <a:pt x="132" y="128"/>
                </a:cubicBezTo>
                <a:cubicBezTo>
                  <a:pt x="131" y="128"/>
                  <a:pt x="130" y="129"/>
                  <a:pt x="130" y="130"/>
                </a:cubicBezTo>
                <a:close/>
                <a:moveTo>
                  <a:pt x="134" y="128"/>
                </a:moveTo>
                <a:cubicBezTo>
                  <a:pt x="134" y="128"/>
                  <a:pt x="134" y="128"/>
                  <a:pt x="135" y="128"/>
                </a:cubicBezTo>
                <a:cubicBezTo>
                  <a:pt x="135" y="127"/>
                  <a:pt x="136" y="127"/>
                  <a:pt x="137" y="126"/>
                </a:cubicBezTo>
                <a:cubicBezTo>
                  <a:pt x="135" y="126"/>
                  <a:pt x="135" y="127"/>
                  <a:pt x="134" y="128"/>
                </a:cubicBezTo>
                <a:cubicBezTo>
                  <a:pt x="133" y="128"/>
                  <a:pt x="132" y="130"/>
                  <a:pt x="131" y="130"/>
                </a:cubicBezTo>
                <a:cubicBezTo>
                  <a:pt x="131" y="131"/>
                  <a:pt x="133" y="129"/>
                  <a:pt x="134" y="128"/>
                </a:cubicBezTo>
                <a:close/>
                <a:moveTo>
                  <a:pt x="137" y="135"/>
                </a:moveTo>
                <a:cubicBezTo>
                  <a:pt x="135" y="136"/>
                  <a:pt x="134" y="137"/>
                  <a:pt x="133" y="138"/>
                </a:cubicBezTo>
                <a:cubicBezTo>
                  <a:pt x="134" y="137"/>
                  <a:pt x="136" y="136"/>
                  <a:pt x="137" y="135"/>
                </a:cubicBezTo>
                <a:close/>
                <a:moveTo>
                  <a:pt x="139" y="122"/>
                </a:moveTo>
                <a:cubicBezTo>
                  <a:pt x="137" y="123"/>
                  <a:pt x="134" y="126"/>
                  <a:pt x="134" y="127"/>
                </a:cubicBezTo>
                <a:cubicBezTo>
                  <a:pt x="136" y="125"/>
                  <a:pt x="137" y="124"/>
                  <a:pt x="139" y="122"/>
                </a:cubicBezTo>
                <a:close/>
                <a:moveTo>
                  <a:pt x="139" y="120"/>
                </a:moveTo>
                <a:cubicBezTo>
                  <a:pt x="141" y="119"/>
                  <a:pt x="141" y="120"/>
                  <a:pt x="142" y="119"/>
                </a:cubicBezTo>
                <a:cubicBezTo>
                  <a:pt x="141" y="118"/>
                  <a:pt x="140" y="119"/>
                  <a:pt x="139" y="120"/>
                </a:cubicBezTo>
                <a:close/>
                <a:moveTo>
                  <a:pt x="141" y="120"/>
                </a:moveTo>
                <a:cubicBezTo>
                  <a:pt x="140" y="120"/>
                  <a:pt x="140" y="121"/>
                  <a:pt x="139" y="122"/>
                </a:cubicBezTo>
                <a:cubicBezTo>
                  <a:pt x="139" y="122"/>
                  <a:pt x="140" y="122"/>
                  <a:pt x="140" y="121"/>
                </a:cubicBezTo>
                <a:lnTo>
                  <a:pt x="141" y="120"/>
                </a:lnTo>
                <a:close/>
                <a:moveTo>
                  <a:pt x="145" y="120"/>
                </a:moveTo>
                <a:cubicBezTo>
                  <a:pt x="145" y="119"/>
                  <a:pt x="143" y="119"/>
                  <a:pt x="142" y="121"/>
                </a:cubicBezTo>
                <a:cubicBezTo>
                  <a:pt x="144" y="120"/>
                  <a:pt x="144" y="120"/>
                  <a:pt x="145" y="120"/>
                </a:cubicBezTo>
                <a:close/>
                <a:moveTo>
                  <a:pt x="152" y="123"/>
                </a:moveTo>
                <a:cubicBezTo>
                  <a:pt x="150" y="123"/>
                  <a:pt x="150" y="125"/>
                  <a:pt x="149" y="126"/>
                </a:cubicBezTo>
                <a:cubicBezTo>
                  <a:pt x="148" y="126"/>
                  <a:pt x="149" y="126"/>
                  <a:pt x="149" y="126"/>
                </a:cubicBezTo>
                <a:cubicBezTo>
                  <a:pt x="150" y="125"/>
                  <a:pt x="151" y="124"/>
                  <a:pt x="152" y="123"/>
                </a:cubicBezTo>
                <a:close/>
                <a:moveTo>
                  <a:pt x="168" y="95"/>
                </a:moveTo>
                <a:cubicBezTo>
                  <a:pt x="168" y="95"/>
                  <a:pt x="167" y="96"/>
                  <a:pt x="166" y="97"/>
                </a:cubicBezTo>
                <a:cubicBezTo>
                  <a:pt x="167" y="96"/>
                  <a:pt x="167" y="96"/>
                  <a:pt x="167" y="96"/>
                </a:cubicBezTo>
                <a:lnTo>
                  <a:pt x="168" y="95"/>
                </a:lnTo>
                <a:close/>
                <a:moveTo>
                  <a:pt x="167" y="97"/>
                </a:moveTo>
                <a:cubicBezTo>
                  <a:pt x="167" y="97"/>
                  <a:pt x="167" y="98"/>
                  <a:pt x="167" y="99"/>
                </a:cubicBezTo>
                <a:cubicBezTo>
                  <a:pt x="167" y="98"/>
                  <a:pt x="168" y="98"/>
                  <a:pt x="168" y="97"/>
                </a:cubicBezTo>
                <a:cubicBezTo>
                  <a:pt x="168" y="97"/>
                  <a:pt x="167" y="97"/>
                  <a:pt x="167" y="97"/>
                </a:cubicBezTo>
                <a:close/>
                <a:moveTo>
                  <a:pt x="168" y="90"/>
                </a:moveTo>
                <a:cubicBezTo>
                  <a:pt x="167" y="91"/>
                  <a:pt x="167" y="91"/>
                  <a:pt x="166" y="92"/>
                </a:cubicBezTo>
                <a:cubicBezTo>
                  <a:pt x="167" y="92"/>
                  <a:pt x="168" y="91"/>
                  <a:pt x="168" y="90"/>
                </a:cubicBezTo>
                <a:close/>
                <a:moveTo>
                  <a:pt x="170" y="97"/>
                </a:moveTo>
                <a:cubicBezTo>
                  <a:pt x="169" y="97"/>
                  <a:pt x="167" y="99"/>
                  <a:pt x="166" y="99"/>
                </a:cubicBezTo>
                <a:cubicBezTo>
                  <a:pt x="166" y="101"/>
                  <a:pt x="169" y="98"/>
                  <a:pt x="170" y="97"/>
                </a:cubicBezTo>
                <a:close/>
                <a:moveTo>
                  <a:pt x="169" y="96"/>
                </a:moveTo>
                <a:cubicBezTo>
                  <a:pt x="168" y="97"/>
                  <a:pt x="168" y="97"/>
                  <a:pt x="168" y="97"/>
                </a:cubicBezTo>
                <a:cubicBezTo>
                  <a:pt x="170" y="97"/>
                  <a:pt x="170" y="95"/>
                  <a:pt x="169" y="96"/>
                </a:cubicBezTo>
                <a:close/>
                <a:moveTo>
                  <a:pt x="192" y="71"/>
                </a:moveTo>
                <a:cubicBezTo>
                  <a:pt x="192" y="72"/>
                  <a:pt x="194" y="70"/>
                  <a:pt x="195" y="70"/>
                </a:cubicBezTo>
                <a:cubicBezTo>
                  <a:pt x="195" y="69"/>
                  <a:pt x="195" y="69"/>
                  <a:pt x="194" y="70"/>
                </a:cubicBezTo>
                <a:cubicBezTo>
                  <a:pt x="194" y="69"/>
                  <a:pt x="195" y="69"/>
                  <a:pt x="196" y="68"/>
                </a:cubicBezTo>
                <a:cubicBezTo>
                  <a:pt x="194" y="69"/>
                  <a:pt x="193" y="70"/>
                  <a:pt x="192" y="71"/>
                </a:cubicBezTo>
                <a:close/>
                <a:moveTo>
                  <a:pt x="188" y="74"/>
                </a:moveTo>
                <a:cubicBezTo>
                  <a:pt x="189" y="74"/>
                  <a:pt x="189" y="73"/>
                  <a:pt x="190" y="73"/>
                </a:cubicBezTo>
                <a:cubicBezTo>
                  <a:pt x="190" y="72"/>
                  <a:pt x="192" y="71"/>
                  <a:pt x="190" y="71"/>
                </a:cubicBezTo>
                <a:cubicBezTo>
                  <a:pt x="190" y="72"/>
                  <a:pt x="189" y="73"/>
                  <a:pt x="187" y="74"/>
                </a:cubicBezTo>
                <a:cubicBezTo>
                  <a:pt x="187" y="74"/>
                  <a:pt x="187" y="74"/>
                  <a:pt x="188" y="74"/>
                </a:cubicBezTo>
                <a:close/>
                <a:moveTo>
                  <a:pt x="185" y="84"/>
                </a:moveTo>
                <a:cubicBezTo>
                  <a:pt x="185" y="84"/>
                  <a:pt x="187" y="82"/>
                  <a:pt x="188" y="82"/>
                </a:cubicBezTo>
                <a:cubicBezTo>
                  <a:pt x="187" y="82"/>
                  <a:pt x="186" y="83"/>
                  <a:pt x="185" y="84"/>
                </a:cubicBezTo>
                <a:close/>
                <a:moveTo>
                  <a:pt x="179" y="84"/>
                </a:moveTo>
                <a:cubicBezTo>
                  <a:pt x="180" y="84"/>
                  <a:pt x="180" y="83"/>
                  <a:pt x="181" y="82"/>
                </a:cubicBezTo>
                <a:cubicBezTo>
                  <a:pt x="180" y="83"/>
                  <a:pt x="179" y="83"/>
                  <a:pt x="179" y="84"/>
                </a:cubicBezTo>
                <a:close/>
                <a:moveTo>
                  <a:pt x="178" y="89"/>
                </a:moveTo>
                <a:cubicBezTo>
                  <a:pt x="178" y="89"/>
                  <a:pt x="180" y="88"/>
                  <a:pt x="180" y="87"/>
                </a:cubicBezTo>
                <a:cubicBezTo>
                  <a:pt x="179" y="87"/>
                  <a:pt x="179" y="88"/>
                  <a:pt x="178" y="89"/>
                </a:cubicBezTo>
                <a:close/>
                <a:moveTo>
                  <a:pt x="173" y="92"/>
                </a:moveTo>
                <a:cubicBezTo>
                  <a:pt x="174" y="92"/>
                  <a:pt x="174" y="91"/>
                  <a:pt x="175" y="91"/>
                </a:cubicBezTo>
                <a:cubicBezTo>
                  <a:pt x="175" y="90"/>
                  <a:pt x="173" y="91"/>
                  <a:pt x="173" y="92"/>
                </a:cubicBezTo>
                <a:close/>
                <a:moveTo>
                  <a:pt x="174" y="93"/>
                </a:moveTo>
                <a:cubicBezTo>
                  <a:pt x="174" y="92"/>
                  <a:pt x="175" y="92"/>
                  <a:pt x="176" y="91"/>
                </a:cubicBezTo>
                <a:cubicBezTo>
                  <a:pt x="176" y="91"/>
                  <a:pt x="175" y="92"/>
                  <a:pt x="177" y="92"/>
                </a:cubicBezTo>
                <a:cubicBezTo>
                  <a:pt x="178" y="90"/>
                  <a:pt x="177" y="91"/>
                  <a:pt x="178" y="90"/>
                </a:cubicBezTo>
                <a:cubicBezTo>
                  <a:pt x="176" y="90"/>
                  <a:pt x="175" y="92"/>
                  <a:pt x="174" y="92"/>
                </a:cubicBezTo>
                <a:cubicBezTo>
                  <a:pt x="173" y="93"/>
                  <a:pt x="172" y="94"/>
                  <a:pt x="174" y="93"/>
                </a:cubicBezTo>
                <a:close/>
                <a:moveTo>
                  <a:pt x="177" y="92"/>
                </a:moveTo>
                <a:cubicBezTo>
                  <a:pt x="176" y="93"/>
                  <a:pt x="176" y="92"/>
                  <a:pt x="174" y="93"/>
                </a:cubicBezTo>
                <a:cubicBezTo>
                  <a:pt x="175" y="94"/>
                  <a:pt x="177" y="93"/>
                  <a:pt x="177" y="92"/>
                </a:cubicBezTo>
                <a:close/>
                <a:moveTo>
                  <a:pt x="180" y="91"/>
                </a:moveTo>
                <a:cubicBezTo>
                  <a:pt x="178" y="91"/>
                  <a:pt x="178" y="91"/>
                  <a:pt x="178" y="91"/>
                </a:cubicBezTo>
                <a:cubicBezTo>
                  <a:pt x="178" y="91"/>
                  <a:pt x="178" y="92"/>
                  <a:pt x="177" y="93"/>
                </a:cubicBezTo>
                <a:cubicBezTo>
                  <a:pt x="177" y="93"/>
                  <a:pt x="179" y="92"/>
                  <a:pt x="180" y="91"/>
                </a:cubicBezTo>
                <a:close/>
                <a:moveTo>
                  <a:pt x="186" y="88"/>
                </a:moveTo>
                <a:cubicBezTo>
                  <a:pt x="186" y="88"/>
                  <a:pt x="185" y="89"/>
                  <a:pt x="185" y="90"/>
                </a:cubicBezTo>
                <a:cubicBezTo>
                  <a:pt x="186" y="89"/>
                  <a:pt x="186" y="89"/>
                  <a:pt x="186" y="89"/>
                </a:cubicBezTo>
                <a:lnTo>
                  <a:pt x="186" y="88"/>
                </a:lnTo>
                <a:close/>
                <a:moveTo>
                  <a:pt x="197" y="78"/>
                </a:moveTo>
                <a:cubicBezTo>
                  <a:pt x="197" y="77"/>
                  <a:pt x="193" y="79"/>
                  <a:pt x="193" y="80"/>
                </a:cubicBezTo>
                <a:cubicBezTo>
                  <a:pt x="191" y="80"/>
                  <a:pt x="193" y="78"/>
                  <a:pt x="195" y="78"/>
                </a:cubicBezTo>
                <a:cubicBezTo>
                  <a:pt x="194" y="77"/>
                  <a:pt x="192" y="79"/>
                  <a:pt x="191" y="80"/>
                </a:cubicBezTo>
                <a:cubicBezTo>
                  <a:pt x="191" y="80"/>
                  <a:pt x="191" y="80"/>
                  <a:pt x="192" y="79"/>
                </a:cubicBezTo>
                <a:cubicBezTo>
                  <a:pt x="191" y="81"/>
                  <a:pt x="190" y="81"/>
                  <a:pt x="189" y="82"/>
                </a:cubicBezTo>
                <a:cubicBezTo>
                  <a:pt x="188" y="82"/>
                  <a:pt x="190" y="81"/>
                  <a:pt x="190" y="81"/>
                </a:cubicBezTo>
                <a:cubicBezTo>
                  <a:pt x="188" y="82"/>
                  <a:pt x="185" y="86"/>
                  <a:pt x="183" y="86"/>
                </a:cubicBezTo>
                <a:cubicBezTo>
                  <a:pt x="182" y="87"/>
                  <a:pt x="181" y="89"/>
                  <a:pt x="179" y="90"/>
                </a:cubicBezTo>
                <a:cubicBezTo>
                  <a:pt x="181" y="90"/>
                  <a:pt x="181" y="88"/>
                  <a:pt x="182" y="89"/>
                </a:cubicBezTo>
                <a:cubicBezTo>
                  <a:pt x="182" y="88"/>
                  <a:pt x="183" y="87"/>
                  <a:pt x="183" y="87"/>
                </a:cubicBezTo>
                <a:cubicBezTo>
                  <a:pt x="185" y="85"/>
                  <a:pt x="187" y="84"/>
                  <a:pt x="189" y="83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2" y="81"/>
                  <a:pt x="193" y="81"/>
                  <a:pt x="195" y="79"/>
                </a:cubicBezTo>
                <a:cubicBezTo>
                  <a:pt x="195" y="79"/>
                  <a:pt x="194" y="80"/>
                  <a:pt x="194" y="80"/>
                </a:cubicBezTo>
                <a:cubicBezTo>
                  <a:pt x="193" y="80"/>
                  <a:pt x="196" y="78"/>
                  <a:pt x="197" y="78"/>
                </a:cubicBezTo>
                <a:close/>
                <a:moveTo>
                  <a:pt x="198" y="76"/>
                </a:moveTo>
                <a:cubicBezTo>
                  <a:pt x="197" y="76"/>
                  <a:pt x="196" y="77"/>
                  <a:pt x="196" y="77"/>
                </a:cubicBezTo>
                <a:cubicBezTo>
                  <a:pt x="195" y="77"/>
                  <a:pt x="194" y="78"/>
                  <a:pt x="194" y="78"/>
                </a:cubicBezTo>
                <a:cubicBezTo>
                  <a:pt x="196" y="78"/>
                  <a:pt x="197" y="77"/>
                  <a:pt x="198" y="76"/>
                </a:cubicBezTo>
                <a:close/>
                <a:moveTo>
                  <a:pt x="198" y="69"/>
                </a:moveTo>
                <a:cubicBezTo>
                  <a:pt x="198" y="69"/>
                  <a:pt x="197" y="70"/>
                  <a:pt x="197" y="71"/>
                </a:cubicBezTo>
                <a:cubicBezTo>
                  <a:pt x="198" y="70"/>
                  <a:pt x="199" y="69"/>
                  <a:pt x="198" y="69"/>
                </a:cubicBezTo>
                <a:close/>
                <a:moveTo>
                  <a:pt x="199" y="67"/>
                </a:moveTo>
                <a:cubicBezTo>
                  <a:pt x="198" y="67"/>
                  <a:pt x="197" y="68"/>
                  <a:pt x="196" y="69"/>
                </a:cubicBezTo>
                <a:cubicBezTo>
                  <a:pt x="196" y="69"/>
                  <a:pt x="198" y="68"/>
                  <a:pt x="199" y="68"/>
                </a:cubicBezTo>
                <a:cubicBezTo>
                  <a:pt x="199" y="67"/>
                  <a:pt x="199" y="67"/>
                  <a:pt x="199" y="67"/>
                </a:cubicBezTo>
                <a:close/>
                <a:moveTo>
                  <a:pt x="202" y="89"/>
                </a:moveTo>
                <a:cubicBezTo>
                  <a:pt x="203" y="89"/>
                  <a:pt x="205" y="88"/>
                  <a:pt x="203" y="88"/>
                </a:cubicBezTo>
                <a:cubicBezTo>
                  <a:pt x="202" y="89"/>
                  <a:pt x="203" y="89"/>
                  <a:pt x="202" y="89"/>
                </a:cubicBezTo>
                <a:close/>
                <a:moveTo>
                  <a:pt x="63" y="224"/>
                </a:moveTo>
                <a:cubicBezTo>
                  <a:pt x="62" y="224"/>
                  <a:pt x="61" y="226"/>
                  <a:pt x="62" y="226"/>
                </a:cubicBezTo>
                <a:cubicBezTo>
                  <a:pt x="63" y="226"/>
                  <a:pt x="63" y="224"/>
                  <a:pt x="63" y="224"/>
                </a:cubicBezTo>
                <a:close/>
                <a:moveTo>
                  <a:pt x="25" y="298"/>
                </a:moveTo>
                <a:cubicBezTo>
                  <a:pt x="25" y="298"/>
                  <a:pt x="24" y="300"/>
                  <a:pt x="24" y="302"/>
                </a:cubicBezTo>
                <a:cubicBezTo>
                  <a:pt x="25" y="301"/>
                  <a:pt x="24" y="300"/>
                  <a:pt x="25" y="299"/>
                </a:cubicBezTo>
                <a:cubicBezTo>
                  <a:pt x="25" y="299"/>
                  <a:pt x="25" y="299"/>
                  <a:pt x="25" y="298"/>
                </a:cubicBezTo>
                <a:close/>
                <a:moveTo>
                  <a:pt x="51" y="260"/>
                </a:moveTo>
                <a:cubicBezTo>
                  <a:pt x="51" y="261"/>
                  <a:pt x="50" y="261"/>
                  <a:pt x="50" y="263"/>
                </a:cubicBezTo>
                <a:cubicBezTo>
                  <a:pt x="51" y="262"/>
                  <a:pt x="51" y="261"/>
                  <a:pt x="51" y="260"/>
                </a:cubicBezTo>
                <a:close/>
                <a:moveTo>
                  <a:pt x="71" y="226"/>
                </a:moveTo>
                <a:cubicBezTo>
                  <a:pt x="71" y="225"/>
                  <a:pt x="69" y="227"/>
                  <a:pt x="69" y="228"/>
                </a:cubicBezTo>
                <a:cubicBezTo>
                  <a:pt x="70" y="228"/>
                  <a:pt x="70" y="226"/>
                  <a:pt x="71" y="226"/>
                </a:cubicBezTo>
                <a:close/>
                <a:moveTo>
                  <a:pt x="81" y="201"/>
                </a:moveTo>
                <a:cubicBezTo>
                  <a:pt x="81" y="202"/>
                  <a:pt x="83" y="200"/>
                  <a:pt x="83" y="199"/>
                </a:cubicBezTo>
                <a:cubicBezTo>
                  <a:pt x="83" y="198"/>
                  <a:pt x="81" y="201"/>
                  <a:pt x="81" y="201"/>
                </a:cubicBezTo>
                <a:close/>
                <a:moveTo>
                  <a:pt x="66" y="221"/>
                </a:moveTo>
                <a:cubicBezTo>
                  <a:pt x="65" y="222"/>
                  <a:pt x="65" y="222"/>
                  <a:pt x="65" y="222"/>
                </a:cubicBezTo>
                <a:cubicBezTo>
                  <a:pt x="64" y="223"/>
                  <a:pt x="65" y="222"/>
                  <a:pt x="65" y="223"/>
                </a:cubicBezTo>
                <a:cubicBezTo>
                  <a:pt x="65" y="223"/>
                  <a:pt x="66" y="222"/>
                  <a:pt x="66" y="221"/>
                </a:cubicBezTo>
                <a:close/>
                <a:moveTo>
                  <a:pt x="67" y="222"/>
                </a:moveTo>
                <a:cubicBezTo>
                  <a:pt x="66" y="222"/>
                  <a:pt x="66" y="223"/>
                  <a:pt x="66" y="223"/>
                </a:cubicBezTo>
                <a:cubicBezTo>
                  <a:pt x="67" y="223"/>
                  <a:pt x="65" y="225"/>
                  <a:pt x="66" y="225"/>
                </a:cubicBezTo>
                <a:cubicBezTo>
                  <a:pt x="68" y="223"/>
                  <a:pt x="66" y="223"/>
                  <a:pt x="67" y="222"/>
                </a:cubicBezTo>
                <a:close/>
                <a:moveTo>
                  <a:pt x="76" y="210"/>
                </a:moveTo>
                <a:cubicBezTo>
                  <a:pt x="75" y="211"/>
                  <a:pt x="74" y="212"/>
                  <a:pt x="74" y="213"/>
                </a:cubicBezTo>
                <a:cubicBezTo>
                  <a:pt x="73" y="213"/>
                  <a:pt x="72" y="216"/>
                  <a:pt x="70" y="217"/>
                </a:cubicBezTo>
                <a:cubicBezTo>
                  <a:pt x="71" y="218"/>
                  <a:pt x="69" y="219"/>
                  <a:pt x="69" y="220"/>
                </a:cubicBezTo>
                <a:cubicBezTo>
                  <a:pt x="68" y="221"/>
                  <a:pt x="67" y="221"/>
                  <a:pt x="67" y="222"/>
                </a:cubicBezTo>
                <a:cubicBezTo>
                  <a:pt x="68" y="222"/>
                  <a:pt x="69" y="221"/>
                  <a:pt x="69" y="220"/>
                </a:cubicBezTo>
                <a:cubicBezTo>
                  <a:pt x="70" y="219"/>
                  <a:pt x="69" y="221"/>
                  <a:pt x="69" y="221"/>
                </a:cubicBezTo>
                <a:cubicBezTo>
                  <a:pt x="69" y="221"/>
                  <a:pt x="71" y="218"/>
                  <a:pt x="72" y="216"/>
                </a:cubicBezTo>
                <a:cubicBezTo>
                  <a:pt x="73" y="216"/>
                  <a:pt x="72" y="216"/>
                  <a:pt x="74" y="215"/>
                </a:cubicBezTo>
                <a:cubicBezTo>
                  <a:pt x="75" y="213"/>
                  <a:pt x="74" y="212"/>
                  <a:pt x="76" y="210"/>
                </a:cubicBezTo>
                <a:close/>
                <a:moveTo>
                  <a:pt x="80" y="226"/>
                </a:moveTo>
                <a:cubicBezTo>
                  <a:pt x="79" y="227"/>
                  <a:pt x="78" y="227"/>
                  <a:pt x="78" y="229"/>
                </a:cubicBezTo>
                <a:cubicBezTo>
                  <a:pt x="79" y="228"/>
                  <a:pt x="80" y="226"/>
                  <a:pt x="80" y="226"/>
                </a:cubicBezTo>
                <a:close/>
                <a:moveTo>
                  <a:pt x="83" y="204"/>
                </a:moveTo>
                <a:cubicBezTo>
                  <a:pt x="83" y="203"/>
                  <a:pt x="84" y="202"/>
                  <a:pt x="84" y="202"/>
                </a:cubicBezTo>
                <a:cubicBezTo>
                  <a:pt x="84" y="201"/>
                  <a:pt x="84" y="202"/>
                  <a:pt x="85" y="200"/>
                </a:cubicBezTo>
                <a:cubicBezTo>
                  <a:pt x="84" y="200"/>
                  <a:pt x="83" y="202"/>
                  <a:pt x="83" y="204"/>
                </a:cubicBezTo>
                <a:cubicBezTo>
                  <a:pt x="82" y="205"/>
                  <a:pt x="81" y="205"/>
                  <a:pt x="80" y="206"/>
                </a:cubicBezTo>
                <a:cubicBezTo>
                  <a:pt x="81" y="206"/>
                  <a:pt x="81" y="205"/>
                  <a:pt x="80" y="205"/>
                </a:cubicBezTo>
                <a:cubicBezTo>
                  <a:pt x="82" y="204"/>
                  <a:pt x="83" y="202"/>
                  <a:pt x="83" y="201"/>
                </a:cubicBezTo>
                <a:cubicBezTo>
                  <a:pt x="82" y="201"/>
                  <a:pt x="82" y="203"/>
                  <a:pt x="81" y="204"/>
                </a:cubicBezTo>
                <a:cubicBezTo>
                  <a:pt x="80" y="205"/>
                  <a:pt x="80" y="205"/>
                  <a:pt x="80" y="205"/>
                </a:cubicBezTo>
                <a:cubicBezTo>
                  <a:pt x="78" y="207"/>
                  <a:pt x="76" y="210"/>
                  <a:pt x="77" y="211"/>
                </a:cubicBezTo>
                <a:cubicBezTo>
                  <a:pt x="76" y="211"/>
                  <a:pt x="76" y="211"/>
                  <a:pt x="76" y="210"/>
                </a:cubicBezTo>
                <a:cubicBezTo>
                  <a:pt x="75" y="212"/>
                  <a:pt x="76" y="212"/>
                  <a:pt x="76" y="212"/>
                </a:cubicBezTo>
                <a:cubicBezTo>
                  <a:pt x="77" y="210"/>
                  <a:pt x="77" y="211"/>
                  <a:pt x="78" y="211"/>
                </a:cubicBezTo>
                <a:cubicBezTo>
                  <a:pt x="79" y="208"/>
                  <a:pt x="81" y="207"/>
                  <a:pt x="82" y="205"/>
                </a:cubicBezTo>
                <a:cubicBezTo>
                  <a:pt x="82" y="205"/>
                  <a:pt x="82" y="205"/>
                  <a:pt x="83" y="204"/>
                </a:cubicBezTo>
                <a:close/>
                <a:moveTo>
                  <a:pt x="86" y="219"/>
                </a:moveTo>
                <a:cubicBezTo>
                  <a:pt x="84" y="219"/>
                  <a:pt x="84" y="221"/>
                  <a:pt x="83" y="221"/>
                </a:cubicBezTo>
                <a:cubicBezTo>
                  <a:pt x="83" y="222"/>
                  <a:pt x="85" y="220"/>
                  <a:pt x="86" y="219"/>
                </a:cubicBezTo>
                <a:close/>
                <a:moveTo>
                  <a:pt x="88" y="195"/>
                </a:moveTo>
                <a:cubicBezTo>
                  <a:pt x="87" y="196"/>
                  <a:pt x="86" y="198"/>
                  <a:pt x="85" y="199"/>
                </a:cubicBezTo>
                <a:cubicBezTo>
                  <a:pt x="86" y="199"/>
                  <a:pt x="86" y="199"/>
                  <a:pt x="86" y="199"/>
                </a:cubicBezTo>
                <a:cubicBezTo>
                  <a:pt x="86" y="198"/>
                  <a:pt x="87" y="197"/>
                  <a:pt x="88" y="197"/>
                </a:cubicBezTo>
                <a:lnTo>
                  <a:pt x="88" y="195"/>
                </a:lnTo>
                <a:close/>
                <a:moveTo>
                  <a:pt x="92" y="191"/>
                </a:moveTo>
                <a:cubicBezTo>
                  <a:pt x="92" y="192"/>
                  <a:pt x="91" y="193"/>
                  <a:pt x="90" y="194"/>
                </a:cubicBezTo>
                <a:cubicBezTo>
                  <a:pt x="91" y="193"/>
                  <a:pt x="92" y="192"/>
                  <a:pt x="92" y="191"/>
                </a:cubicBezTo>
                <a:close/>
                <a:moveTo>
                  <a:pt x="96" y="207"/>
                </a:moveTo>
                <a:cubicBezTo>
                  <a:pt x="96" y="207"/>
                  <a:pt x="95" y="208"/>
                  <a:pt x="94" y="209"/>
                </a:cubicBezTo>
                <a:cubicBezTo>
                  <a:pt x="95" y="209"/>
                  <a:pt x="96" y="208"/>
                  <a:pt x="96" y="207"/>
                </a:cubicBezTo>
                <a:close/>
                <a:moveTo>
                  <a:pt x="97" y="185"/>
                </a:moveTo>
                <a:cubicBezTo>
                  <a:pt x="96" y="187"/>
                  <a:pt x="95" y="187"/>
                  <a:pt x="94" y="189"/>
                </a:cubicBezTo>
                <a:cubicBezTo>
                  <a:pt x="92" y="190"/>
                  <a:pt x="92" y="190"/>
                  <a:pt x="92" y="190"/>
                </a:cubicBezTo>
                <a:cubicBezTo>
                  <a:pt x="92" y="191"/>
                  <a:pt x="92" y="191"/>
                  <a:pt x="91" y="192"/>
                </a:cubicBezTo>
                <a:cubicBezTo>
                  <a:pt x="92" y="192"/>
                  <a:pt x="93" y="190"/>
                  <a:pt x="94" y="190"/>
                </a:cubicBezTo>
                <a:cubicBezTo>
                  <a:pt x="94" y="191"/>
                  <a:pt x="93" y="191"/>
                  <a:pt x="92" y="192"/>
                </a:cubicBezTo>
                <a:cubicBezTo>
                  <a:pt x="93" y="192"/>
                  <a:pt x="94" y="191"/>
                  <a:pt x="95" y="190"/>
                </a:cubicBezTo>
                <a:cubicBezTo>
                  <a:pt x="95" y="189"/>
                  <a:pt x="95" y="189"/>
                  <a:pt x="94" y="189"/>
                </a:cubicBezTo>
                <a:cubicBezTo>
                  <a:pt x="95" y="188"/>
                  <a:pt x="96" y="187"/>
                  <a:pt x="97" y="186"/>
                </a:cubicBezTo>
                <a:cubicBezTo>
                  <a:pt x="98" y="185"/>
                  <a:pt x="97" y="186"/>
                  <a:pt x="97" y="185"/>
                </a:cubicBezTo>
                <a:close/>
                <a:moveTo>
                  <a:pt x="100" y="183"/>
                </a:moveTo>
                <a:cubicBezTo>
                  <a:pt x="100" y="182"/>
                  <a:pt x="98" y="184"/>
                  <a:pt x="98" y="185"/>
                </a:cubicBezTo>
                <a:cubicBezTo>
                  <a:pt x="99" y="184"/>
                  <a:pt x="99" y="184"/>
                  <a:pt x="100" y="183"/>
                </a:cubicBezTo>
                <a:close/>
                <a:moveTo>
                  <a:pt x="102" y="199"/>
                </a:moveTo>
                <a:cubicBezTo>
                  <a:pt x="101" y="200"/>
                  <a:pt x="100" y="201"/>
                  <a:pt x="100" y="201"/>
                </a:cubicBezTo>
                <a:cubicBezTo>
                  <a:pt x="101" y="201"/>
                  <a:pt x="102" y="199"/>
                  <a:pt x="102" y="199"/>
                </a:cubicBezTo>
                <a:close/>
                <a:moveTo>
                  <a:pt x="108" y="174"/>
                </a:moveTo>
                <a:cubicBezTo>
                  <a:pt x="107" y="175"/>
                  <a:pt x="106" y="176"/>
                  <a:pt x="105" y="177"/>
                </a:cubicBezTo>
                <a:cubicBezTo>
                  <a:pt x="105" y="179"/>
                  <a:pt x="107" y="176"/>
                  <a:pt x="108" y="174"/>
                </a:cubicBezTo>
                <a:close/>
                <a:moveTo>
                  <a:pt x="110" y="172"/>
                </a:moveTo>
                <a:cubicBezTo>
                  <a:pt x="109" y="172"/>
                  <a:pt x="109" y="173"/>
                  <a:pt x="108" y="174"/>
                </a:cubicBezTo>
                <a:cubicBezTo>
                  <a:pt x="109" y="173"/>
                  <a:pt x="110" y="172"/>
                  <a:pt x="110" y="172"/>
                </a:cubicBezTo>
                <a:close/>
                <a:moveTo>
                  <a:pt x="111" y="167"/>
                </a:moveTo>
                <a:cubicBezTo>
                  <a:pt x="111" y="166"/>
                  <a:pt x="109" y="168"/>
                  <a:pt x="109" y="169"/>
                </a:cubicBezTo>
                <a:cubicBezTo>
                  <a:pt x="110" y="169"/>
                  <a:pt x="110" y="167"/>
                  <a:pt x="111" y="167"/>
                </a:cubicBezTo>
                <a:close/>
                <a:moveTo>
                  <a:pt x="112" y="170"/>
                </a:moveTo>
                <a:cubicBezTo>
                  <a:pt x="112" y="171"/>
                  <a:pt x="112" y="171"/>
                  <a:pt x="112" y="171"/>
                </a:cubicBezTo>
                <a:cubicBezTo>
                  <a:pt x="112" y="171"/>
                  <a:pt x="112" y="170"/>
                  <a:pt x="113" y="170"/>
                </a:cubicBezTo>
                <a:cubicBezTo>
                  <a:pt x="113" y="169"/>
                  <a:pt x="113" y="169"/>
                  <a:pt x="112" y="170"/>
                </a:cubicBezTo>
                <a:close/>
                <a:moveTo>
                  <a:pt x="114" y="167"/>
                </a:moveTo>
                <a:cubicBezTo>
                  <a:pt x="114" y="167"/>
                  <a:pt x="113" y="167"/>
                  <a:pt x="113" y="168"/>
                </a:cubicBezTo>
                <a:cubicBezTo>
                  <a:pt x="113" y="168"/>
                  <a:pt x="113" y="168"/>
                  <a:pt x="113" y="168"/>
                </a:cubicBezTo>
                <a:cubicBezTo>
                  <a:pt x="112" y="168"/>
                  <a:pt x="112" y="169"/>
                  <a:pt x="112" y="169"/>
                </a:cubicBezTo>
                <a:cubicBezTo>
                  <a:pt x="113" y="169"/>
                  <a:pt x="114" y="168"/>
                  <a:pt x="114" y="167"/>
                </a:cubicBezTo>
                <a:close/>
                <a:moveTo>
                  <a:pt x="116" y="184"/>
                </a:moveTo>
                <a:cubicBezTo>
                  <a:pt x="115" y="185"/>
                  <a:pt x="115" y="186"/>
                  <a:pt x="114" y="187"/>
                </a:cubicBezTo>
                <a:cubicBezTo>
                  <a:pt x="113" y="187"/>
                  <a:pt x="116" y="186"/>
                  <a:pt x="116" y="184"/>
                </a:cubicBezTo>
                <a:close/>
                <a:moveTo>
                  <a:pt x="126" y="152"/>
                </a:moveTo>
                <a:cubicBezTo>
                  <a:pt x="125" y="153"/>
                  <a:pt x="123" y="154"/>
                  <a:pt x="121" y="156"/>
                </a:cubicBezTo>
                <a:cubicBezTo>
                  <a:pt x="123" y="155"/>
                  <a:pt x="124" y="154"/>
                  <a:pt x="126" y="152"/>
                </a:cubicBezTo>
                <a:close/>
                <a:moveTo>
                  <a:pt x="127" y="173"/>
                </a:moveTo>
                <a:cubicBezTo>
                  <a:pt x="126" y="174"/>
                  <a:pt x="124" y="176"/>
                  <a:pt x="124" y="177"/>
                </a:cubicBezTo>
                <a:cubicBezTo>
                  <a:pt x="125" y="176"/>
                  <a:pt x="126" y="175"/>
                  <a:pt x="127" y="173"/>
                </a:cubicBezTo>
                <a:close/>
                <a:moveTo>
                  <a:pt x="132" y="151"/>
                </a:moveTo>
                <a:cubicBezTo>
                  <a:pt x="131" y="152"/>
                  <a:pt x="131" y="152"/>
                  <a:pt x="131" y="153"/>
                </a:cubicBezTo>
                <a:cubicBezTo>
                  <a:pt x="132" y="152"/>
                  <a:pt x="133" y="151"/>
                  <a:pt x="132" y="151"/>
                </a:cubicBezTo>
                <a:close/>
                <a:moveTo>
                  <a:pt x="137" y="141"/>
                </a:moveTo>
                <a:cubicBezTo>
                  <a:pt x="136" y="142"/>
                  <a:pt x="135" y="142"/>
                  <a:pt x="135" y="143"/>
                </a:cubicBezTo>
                <a:cubicBezTo>
                  <a:pt x="136" y="142"/>
                  <a:pt x="137" y="142"/>
                  <a:pt x="138" y="142"/>
                </a:cubicBezTo>
                <a:cubicBezTo>
                  <a:pt x="138" y="140"/>
                  <a:pt x="138" y="141"/>
                  <a:pt x="137" y="141"/>
                </a:cubicBezTo>
                <a:close/>
                <a:moveTo>
                  <a:pt x="158" y="123"/>
                </a:moveTo>
                <a:cubicBezTo>
                  <a:pt x="157" y="123"/>
                  <a:pt x="156" y="124"/>
                  <a:pt x="155" y="125"/>
                </a:cubicBezTo>
                <a:cubicBezTo>
                  <a:pt x="156" y="125"/>
                  <a:pt x="157" y="124"/>
                  <a:pt x="158" y="123"/>
                </a:cubicBezTo>
                <a:close/>
                <a:moveTo>
                  <a:pt x="166" y="121"/>
                </a:moveTo>
                <a:cubicBezTo>
                  <a:pt x="165" y="122"/>
                  <a:pt x="164" y="123"/>
                  <a:pt x="163" y="124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4" y="123"/>
                  <a:pt x="166" y="122"/>
                  <a:pt x="166" y="121"/>
                </a:cubicBezTo>
                <a:close/>
                <a:moveTo>
                  <a:pt x="234" y="56"/>
                </a:moveTo>
                <a:cubicBezTo>
                  <a:pt x="236" y="55"/>
                  <a:pt x="237" y="55"/>
                  <a:pt x="236" y="56"/>
                </a:cubicBezTo>
                <a:cubicBezTo>
                  <a:pt x="237" y="56"/>
                  <a:pt x="237" y="56"/>
                  <a:pt x="237" y="56"/>
                </a:cubicBezTo>
                <a:cubicBezTo>
                  <a:pt x="237" y="56"/>
                  <a:pt x="237" y="55"/>
                  <a:pt x="238" y="55"/>
                </a:cubicBezTo>
                <a:cubicBezTo>
                  <a:pt x="236" y="55"/>
                  <a:pt x="236" y="55"/>
                  <a:pt x="234" y="56"/>
                </a:cubicBezTo>
                <a:close/>
                <a:moveTo>
                  <a:pt x="222" y="63"/>
                </a:moveTo>
                <a:cubicBezTo>
                  <a:pt x="222" y="63"/>
                  <a:pt x="220" y="64"/>
                  <a:pt x="219" y="64"/>
                </a:cubicBezTo>
                <a:cubicBezTo>
                  <a:pt x="219" y="65"/>
                  <a:pt x="221" y="64"/>
                  <a:pt x="222" y="63"/>
                </a:cubicBezTo>
                <a:close/>
                <a:moveTo>
                  <a:pt x="214" y="58"/>
                </a:moveTo>
                <a:cubicBezTo>
                  <a:pt x="214" y="59"/>
                  <a:pt x="214" y="59"/>
                  <a:pt x="214" y="59"/>
                </a:cubicBezTo>
                <a:cubicBezTo>
                  <a:pt x="215" y="58"/>
                  <a:pt x="215" y="58"/>
                  <a:pt x="216" y="58"/>
                </a:cubicBezTo>
                <a:cubicBezTo>
                  <a:pt x="217" y="57"/>
                  <a:pt x="217" y="57"/>
                  <a:pt x="217" y="56"/>
                </a:cubicBezTo>
                <a:cubicBezTo>
                  <a:pt x="216" y="57"/>
                  <a:pt x="215" y="58"/>
                  <a:pt x="214" y="58"/>
                </a:cubicBezTo>
                <a:close/>
                <a:moveTo>
                  <a:pt x="213" y="67"/>
                </a:moveTo>
                <a:cubicBezTo>
                  <a:pt x="214" y="67"/>
                  <a:pt x="215" y="66"/>
                  <a:pt x="216" y="65"/>
                </a:cubicBezTo>
                <a:cubicBezTo>
                  <a:pt x="215" y="66"/>
                  <a:pt x="213" y="67"/>
                  <a:pt x="212" y="67"/>
                </a:cubicBezTo>
                <a:cubicBezTo>
                  <a:pt x="211" y="69"/>
                  <a:pt x="214" y="67"/>
                  <a:pt x="213" y="67"/>
                </a:cubicBezTo>
                <a:close/>
                <a:moveTo>
                  <a:pt x="213" y="59"/>
                </a:moveTo>
                <a:cubicBezTo>
                  <a:pt x="212" y="59"/>
                  <a:pt x="211" y="60"/>
                  <a:pt x="210" y="61"/>
                </a:cubicBezTo>
                <a:cubicBezTo>
                  <a:pt x="211" y="60"/>
                  <a:pt x="212" y="60"/>
                  <a:pt x="213" y="59"/>
                </a:cubicBezTo>
                <a:close/>
                <a:moveTo>
                  <a:pt x="210" y="60"/>
                </a:moveTo>
                <a:cubicBezTo>
                  <a:pt x="211" y="59"/>
                  <a:pt x="210" y="59"/>
                  <a:pt x="211" y="59"/>
                </a:cubicBezTo>
                <a:cubicBezTo>
                  <a:pt x="212" y="58"/>
                  <a:pt x="211" y="59"/>
                  <a:pt x="212" y="59"/>
                </a:cubicBezTo>
                <a:cubicBezTo>
                  <a:pt x="214" y="58"/>
                  <a:pt x="213" y="57"/>
                  <a:pt x="214" y="56"/>
                </a:cubicBezTo>
                <a:cubicBezTo>
                  <a:pt x="213" y="57"/>
                  <a:pt x="211" y="58"/>
                  <a:pt x="210" y="59"/>
                </a:cubicBezTo>
                <a:cubicBezTo>
                  <a:pt x="210" y="59"/>
                  <a:pt x="209" y="60"/>
                  <a:pt x="210" y="60"/>
                </a:cubicBezTo>
                <a:close/>
                <a:moveTo>
                  <a:pt x="208" y="66"/>
                </a:moveTo>
                <a:cubicBezTo>
                  <a:pt x="209" y="65"/>
                  <a:pt x="211" y="65"/>
                  <a:pt x="212" y="64"/>
                </a:cubicBezTo>
                <a:cubicBezTo>
                  <a:pt x="211" y="64"/>
                  <a:pt x="208" y="66"/>
                  <a:pt x="208" y="66"/>
                </a:cubicBezTo>
                <a:close/>
                <a:moveTo>
                  <a:pt x="205" y="63"/>
                </a:moveTo>
                <a:cubicBezTo>
                  <a:pt x="206" y="63"/>
                  <a:pt x="207" y="62"/>
                  <a:pt x="208" y="62"/>
                </a:cubicBezTo>
                <a:cubicBezTo>
                  <a:pt x="208" y="62"/>
                  <a:pt x="207" y="62"/>
                  <a:pt x="207" y="62"/>
                </a:cubicBezTo>
                <a:cubicBezTo>
                  <a:pt x="207" y="62"/>
                  <a:pt x="206" y="63"/>
                  <a:pt x="205" y="63"/>
                </a:cubicBezTo>
                <a:close/>
                <a:moveTo>
                  <a:pt x="202" y="74"/>
                </a:moveTo>
                <a:cubicBezTo>
                  <a:pt x="200" y="75"/>
                  <a:pt x="200" y="75"/>
                  <a:pt x="200" y="75"/>
                </a:cubicBezTo>
                <a:cubicBezTo>
                  <a:pt x="199" y="76"/>
                  <a:pt x="201" y="76"/>
                  <a:pt x="200" y="76"/>
                </a:cubicBezTo>
                <a:cubicBezTo>
                  <a:pt x="202" y="75"/>
                  <a:pt x="202" y="75"/>
                  <a:pt x="202" y="74"/>
                </a:cubicBezTo>
                <a:close/>
                <a:moveTo>
                  <a:pt x="203" y="73"/>
                </a:moveTo>
                <a:cubicBezTo>
                  <a:pt x="204" y="72"/>
                  <a:pt x="203" y="73"/>
                  <a:pt x="202" y="73"/>
                </a:cubicBezTo>
                <a:cubicBezTo>
                  <a:pt x="202" y="74"/>
                  <a:pt x="201" y="74"/>
                  <a:pt x="199" y="75"/>
                </a:cubicBezTo>
                <a:cubicBezTo>
                  <a:pt x="201" y="75"/>
                  <a:pt x="202" y="73"/>
                  <a:pt x="203" y="73"/>
                </a:cubicBezTo>
                <a:close/>
                <a:moveTo>
                  <a:pt x="205" y="63"/>
                </a:moveTo>
                <a:cubicBezTo>
                  <a:pt x="203" y="64"/>
                  <a:pt x="202" y="65"/>
                  <a:pt x="201" y="66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2" y="65"/>
                  <a:pt x="203" y="65"/>
                  <a:pt x="205" y="63"/>
                </a:cubicBezTo>
                <a:close/>
                <a:moveTo>
                  <a:pt x="208" y="73"/>
                </a:moveTo>
                <a:cubicBezTo>
                  <a:pt x="208" y="72"/>
                  <a:pt x="208" y="72"/>
                  <a:pt x="208" y="72"/>
                </a:cubicBezTo>
                <a:cubicBezTo>
                  <a:pt x="208" y="72"/>
                  <a:pt x="207" y="72"/>
                  <a:pt x="207" y="73"/>
                </a:cubicBezTo>
                <a:cubicBezTo>
                  <a:pt x="206" y="74"/>
                  <a:pt x="206" y="74"/>
                  <a:pt x="205" y="75"/>
                </a:cubicBezTo>
                <a:cubicBezTo>
                  <a:pt x="206" y="75"/>
                  <a:pt x="206" y="74"/>
                  <a:pt x="207" y="74"/>
                </a:cubicBezTo>
                <a:cubicBezTo>
                  <a:pt x="208" y="73"/>
                  <a:pt x="206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lose/>
                <a:moveTo>
                  <a:pt x="212" y="69"/>
                </a:moveTo>
                <a:cubicBezTo>
                  <a:pt x="212" y="69"/>
                  <a:pt x="212" y="70"/>
                  <a:pt x="213" y="69"/>
                </a:cubicBezTo>
                <a:cubicBezTo>
                  <a:pt x="214" y="68"/>
                  <a:pt x="214" y="68"/>
                  <a:pt x="216" y="67"/>
                </a:cubicBezTo>
                <a:cubicBezTo>
                  <a:pt x="217" y="66"/>
                  <a:pt x="218" y="65"/>
                  <a:pt x="218" y="65"/>
                </a:cubicBezTo>
                <a:cubicBezTo>
                  <a:pt x="217" y="65"/>
                  <a:pt x="215" y="66"/>
                  <a:pt x="216" y="66"/>
                </a:cubicBezTo>
                <a:cubicBezTo>
                  <a:pt x="215" y="67"/>
                  <a:pt x="215" y="67"/>
                  <a:pt x="215" y="67"/>
                </a:cubicBezTo>
                <a:cubicBezTo>
                  <a:pt x="214" y="67"/>
                  <a:pt x="215" y="67"/>
                  <a:pt x="214" y="67"/>
                </a:cubicBezTo>
                <a:cubicBezTo>
                  <a:pt x="213" y="68"/>
                  <a:pt x="213" y="68"/>
                  <a:pt x="213" y="69"/>
                </a:cubicBezTo>
                <a:cubicBezTo>
                  <a:pt x="212" y="69"/>
                  <a:pt x="212" y="69"/>
                  <a:pt x="212" y="68"/>
                </a:cubicBezTo>
                <a:cubicBezTo>
                  <a:pt x="210" y="69"/>
                  <a:pt x="208" y="71"/>
                  <a:pt x="205" y="72"/>
                </a:cubicBezTo>
                <a:cubicBezTo>
                  <a:pt x="206" y="73"/>
                  <a:pt x="210" y="71"/>
                  <a:pt x="212" y="69"/>
                </a:cubicBezTo>
                <a:close/>
                <a:moveTo>
                  <a:pt x="222" y="76"/>
                </a:moveTo>
                <a:cubicBezTo>
                  <a:pt x="218" y="78"/>
                  <a:pt x="214" y="81"/>
                  <a:pt x="210" y="83"/>
                </a:cubicBezTo>
                <a:cubicBezTo>
                  <a:pt x="211" y="83"/>
                  <a:pt x="211" y="83"/>
                  <a:pt x="212" y="82"/>
                </a:cubicBezTo>
                <a:cubicBezTo>
                  <a:pt x="212" y="82"/>
                  <a:pt x="211" y="83"/>
                  <a:pt x="212" y="84"/>
                </a:cubicBezTo>
                <a:cubicBezTo>
                  <a:pt x="212" y="84"/>
                  <a:pt x="213" y="83"/>
                  <a:pt x="213" y="83"/>
                </a:cubicBezTo>
                <a:cubicBezTo>
                  <a:pt x="214" y="82"/>
                  <a:pt x="213" y="83"/>
                  <a:pt x="213" y="82"/>
                </a:cubicBezTo>
                <a:cubicBezTo>
                  <a:pt x="215" y="81"/>
                  <a:pt x="214" y="82"/>
                  <a:pt x="215" y="82"/>
                </a:cubicBezTo>
                <a:cubicBezTo>
                  <a:pt x="215" y="81"/>
                  <a:pt x="216" y="81"/>
                  <a:pt x="216" y="80"/>
                </a:cubicBezTo>
                <a:cubicBezTo>
                  <a:pt x="215" y="80"/>
                  <a:pt x="215" y="81"/>
                  <a:pt x="214" y="81"/>
                </a:cubicBezTo>
                <a:cubicBezTo>
                  <a:pt x="215" y="80"/>
                  <a:pt x="216" y="80"/>
                  <a:pt x="217" y="79"/>
                </a:cubicBezTo>
                <a:cubicBezTo>
                  <a:pt x="219" y="78"/>
                  <a:pt x="218" y="79"/>
                  <a:pt x="220" y="78"/>
                </a:cubicBezTo>
                <a:cubicBezTo>
                  <a:pt x="220" y="78"/>
                  <a:pt x="219" y="78"/>
                  <a:pt x="219" y="78"/>
                </a:cubicBezTo>
                <a:cubicBezTo>
                  <a:pt x="219" y="77"/>
                  <a:pt x="221" y="78"/>
                  <a:pt x="222" y="76"/>
                </a:cubicBezTo>
                <a:close/>
                <a:moveTo>
                  <a:pt x="225" y="75"/>
                </a:moveTo>
                <a:cubicBezTo>
                  <a:pt x="224" y="75"/>
                  <a:pt x="222" y="77"/>
                  <a:pt x="224" y="76"/>
                </a:cubicBezTo>
                <a:cubicBezTo>
                  <a:pt x="223" y="76"/>
                  <a:pt x="225" y="75"/>
                  <a:pt x="225" y="75"/>
                </a:cubicBezTo>
                <a:close/>
                <a:moveTo>
                  <a:pt x="228" y="73"/>
                </a:moveTo>
                <a:cubicBezTo>
                  <a:pt x="227" y="73"/>
                  <a:pt x="226" y="74"/>
                  <a:pt x="225" y="75"/>
                </a:cubicBezTo>
                <a:cubicBezTo>
                  <a:pt x="226" y="75"/>
                  <a:pt x="226" y="75"/>
                  <a:pt x="226" y="75"/>
                </a:cubicBezTo>
                <a:cubicBezTo>
                  <a:pt x="227" y="74"/>
                  <a:pt x="229" y="73"/>
                  <a:pt x="228" y="73"/>
                </a:cubicBezTo>
                <a:close/>
                <a:moveTo>
                  <a:pt x="232" y="57"/>
                </a:moveTo>
                <a:cubicBezTo>
                  <a:pt x="229" y="58"/>
                  <a:pt x="226" y="61"/>
                  <a:pt x="223" y="61"/>
                </a:cubicBezTo>
                <a:cubicBezTo>
                  <a:pt x="224" y="62"/>
                  <a:pt x="223" y="62"/>
                  <a:pt x="222" y="63"/>
                </a:cubicBezTo>
                <a:cubicBezTo>
                  <a:pt x="224" y="63"/>
                  <a:pt x="225" y="61"/>
                  <a:pt x="225" y="62"/>
                </a:cubicBezTo>
                <a:cubicBezTo>
                  <a:pt x="226" y="61"/>
                  <a:pt x="225" y="62"/>
                  <a:pt x="225" y="62"/>
                </a:cubicBezTo>
                <a:cubicBezTo>
                  <a:pt x="227" y="60"/>
                  <a:pt x="230" y="58"/>
                  <a:pt x="232" y="57"/>
                </a:cubicBezTo>
                <a:close/>
                <a:moveTo>
                  <a:pt x="238" y="58"/>
                </a:moveTo>
                <a:cubicBezTo>
                  <a:pt x="238" y="57"/>
                  <a:pt x="235" y="59"/>
                  <a:pt x="234" y="60"/>
                </a:cubicBezTo>
                <a:cubicBezTo>
                  <a:pt x="234" y="60"/>
                  <a:pt x="237" y="59"/>
                  <a:pt x="238" y="58"/>
                </a:cubicBezTo>
                <a:close/>
                <a:moveTo>
                  <a:pt x="240" y="55"/>
                </a:moveTo>
                <a:cubicBezTo>
                  <a:pt x="238" y="56"/>
                  <a:pt x="236" y="57"/>
                  <a:pt x="235" y="57"/>
                </a:cubicBezTo>
                <a:cubicBezTo>
                  <a:pt x="235" y="58"/>
                  <a:pt x="234" y="58"/>
                  <a:pt x="234" y="58"/>
                </a:cubicBezTo>
                <a:cubicBezTo>
                  <a:pt x="235" y="58"/>
                  <a:pt x="238" y="57"/>
                  <a:pt x="240" y="55"/>
                </a:cubicBezTo>
                <a:close/>
                <a:moveTo>
                  <a:pt x="244" y="64"/>
                </a:moveTo>
                <a:cubicBezTo>
                  <a:pt x="243" y="64"/>
                  <a:pt x="242" y="65"/>
                  <a:pt x="241" y="65"/>
                </a:cubicBezTo>
                <a:cubicBezTo>
                  <a:pt x="243" y="65"/>
                  <a:pt x="243" y="65"/>
                  <a:pt x="242" y="66"/>
                </a:cubicBezTo>
                <a:cubicBezTo>
                  <a:pt x="244" y="66"/>
                  <a:pt x="244" y="65"/>
                  <a:pt x="244" y="64"/>
                </a:cubicBezTo>
                <a:close/>
                <a:moveTo>
                  <a:pt x="245" y="51"/>
                </a:moveTo>
                <a:cubicBezTo>
                  <a:pt x="243" y="51"/>
                  <a:pt x="242" y="53"/>
                  <a:pt x="240" y="53"/>
                </a:cubicBezTo>
                <a:cubicBezTo>
                  <a:pt x="240" y="55"/>
                  <a:pt x="243" y="52"/>
                  <a:pt x="245" y="51"/>
                </a:cubicBezTo>
                <a:close/>
                <a:moveTo>
                  <a:pt x="252" y="40"/>
                </a:moveTo>
                <a:cubicBezTo>
                  <a:pt x="253" y="40"/>
                  <a:pt x="255" y="39"/>
                  <a:pt x="256" y="38"/>
                </a:cubicBezTo>
                <a:cubicBezTo>
                  <a:pt x="255" y="38"/>
                  <a:pt x="255" y="38"/>
                  <a:pt x="254" y="38"/>
                </a:cubicBezTo>
                <a:cubicBezTo>
                  <a:pt x="253" y="38"/>
                  <a:pt x="254" y="37"/>
                  <a:pt x="255" y="37"/>
                </a:cubicBezTo>
                <a:cubicBezTo>
                  <a:pt x="251" y="38"/>
                  <a:pt x="254" y="39"/>
                  <a:pt x="252" y="40"/>
                </a:cubicBezTo>
                <a:close/>
                <a:moveTo>
                  <a:pt x="248" y="41"/>
                </a:moveTo>
                <a:cubicBezTo>
                  <a:pt x="248" y="42"/>
                  <a:pt x="250" y="41"/>
                  <a:pt x="250" y="40"/>
                </a:cubicBezTo>
                <a:cubicBezTo>
                  <a:pt x="249" y="40"/>
                  <a:pt x="249" y="41"/>
                  <a:pt x="248" y="41"/>
                </a:cubicBezTo>
                <a:close/>
                <a:moveTo>
                  <a:pt x="248" y="42"/>
                </a:moveTo>
                <a:cubicBezTo>
                  <a:pt x="249" y="41"/>
                  <a:pt x="250" y="41"/>
                  <a:pt x="251" y="40"/>
                </a:cubicBezTo>
                <a:cubicBezTo>
                  <a:pt x="250" y="40"/>
                  <a:pt x="249" y="41"/>
                  <a:pt x="248" y="42"/>
                </a:cubicBezTo>
                <a:close/>
                <a:moveTo>
                  <a:pt x="254" y="47"/>
                </a:moveTo>
                <a:cubicBezTo>
                  <a:pt x="253" y="47"/>
                  <a:pt x="250" y="49"/>
                  <a:pt x="248" y="49"/>
                </a:cubicBezTo>
                <a:cubicBezTo>
                  <a:pt x="248" y="51"/>
                  <a:pt x="252" y="48"/>
                  <a:pt x="254" y="47"/>
                </a:cubicBezTo>
                <a:close/>
                <a:moveTo>
                  <a:pt x="254" y="48"/>
                </a:moveTo>
                <a:cubicBezTo>
                  <a:pt x="253" y="48"/>
                  <a:pt x="252" y="49"/>
                  <a:pt x="252" y="50"/>
                </a:cubicBezTo>
                <a:cubicBezTo>
                  <a:pt x="253" y="49"/>
                  <a:pt x="254" y="49"/>
                  <a:pt x="254" y="48"/>
                </a:cubicBezTo>
                <a:close/>
                <a:moveTo>
                  <a:pt x="256" y="39"/>
                </a:moveTo>
                <a:cubicBezTo>
                  <a:pt x="257" y="39"/>
                  <a:pt x="255" y="40"/>
                  <a:pt x="256" y="39"/>
                </a:cubicBezTo>
                <a:cubicBezTo>
                  <a:pt x="254" y="40"/>
                  <a:pt x="255" y="40"/>
                  <a:pt x="254" y="41"/>
                </a:cubicBezTo>
                <a:cubicBezTo>
                  <a:pt x="255" y="41"/>
                  <a:pt x="256" y="40"/>
                  <a:pt x="256" y="39"/>
                </a:cubicBezTo>
                <a:close/>
                <a:moveTo>
                  <a:pt x="267" y="43"/>
                </a:moveTo>
                <a:cubicBezTo>
                  <a:pt x="267" y="42"/>
                  <a:pt x="266" y="43"/>
                  <a:pt x="268" y="41"/>
                </a:cubicBezTo>
                <a:cubicBezTo>
                  <a:pt x="266" y="42"/>
                  <a:pt x="266" y="43"/>
                  <a:pt x="264" y="43"/>
                </a:cubicBezTo>
                <a:cubicBezTo>
                  <a:pt x="263" y="45"/>
                  <a:pt x="266" y="43"/>
                  <a:pt x="267" y="43"/>
                </a:cubicBezTo>
                <a:close/>
                <a:moveTo>
                  <a:pt x="260" y="36"/>
                </a:moveTo>
                <a:cubicBezTo>
                  <a:pt x="259" y="36"/>
                  <a:pt x="258" y="37"/>
                  <a:pt x="258" y="38"/>
                </a:cubicBezTo>
                <a:cubicBezTo>
                  <a:pt x="258" y="38"/>
                  <a:pt x="259" y="37"/>
                  <a:pt x="260" y="36"/>
                </a:cubicBezTo>
                <a:close/>
                <a:moveTo>
                  <a:pt x="264" y="54"/>
                </a:moveTo>
                <a:cubicBezTo>
                  <a:pt x="264" y="55"/>
                  <a:pt x="263" y="55"/>
                  <a:pt x="262" y="55"/>
                </a:cubicBezTo>
                <a:cubicBezTo>
                  <a:pt x="263" y="56"/>
                  <a:pt x="263" y="56"/>
                  <a:pt x="261" y="57"/>
                </a:cubicBezTo>
                <a:cubicBezTo>
                  <a:pt x="263" y="57"/>
                  <a:pt x="266" y="54"/>
                  <a:pt x="264" y="54"/>
                </a:cubicBezTo>
                <a:close/>
                <a:moveTo>
                  <a:pt x="266" y="45"/>
                </a:moveTo>
                <a:cubicBezTo>
                  <a:pt x="265" y="45"/>
                  <a:pt x="264" y="46"/>
                  <a:pt x="264" y="46"/>
                </a:cubicBezTo>
                <a:cubicBezTo>
                  <a:pt x="264" y="46"/>
                  <a:pt x="265" y="46"/>
                  <a:pt x="266" y="45"/>
                </a:cubicBezTo>
                <a:close/>
                <a:moveTo>
                  <a:pt x="269" y="42"/>
                </a:moveTo>
                <a:cubicBezTo>
                  <a:pt x="267" y="43"/>
                  <a:pt x="265" y="44"/>
                  <a:pt x="263" y="44"/>
                </a:cubicBezTo>
                <a:cubicBezTo>
                  <a:pt x="262" y="45"/>
                  <a:pt x="263" y="45"/>
                  <a:pt x="262" y="45"/>
                </a:cubicBezTo>
                <a:cubicBezTo>
                  <a:pt x="264" y="45"/>
                  <a:pt x="268" y="44"/>
                  <a:pt x="269" y="42"/>
                </a:cubicBezTo>
                <a:close/>
                <a:moveTo>
                  <a:pt x="275" y="39"/>
                </a:moveTo>
                <a:cubicBezTo>
                  <a:pt x="273" y="39"/>
                  <a:pt x="272" y="40"/>
                  <a:pt x="272" y="41"/>
                </a:cubicBezTo>
                <a:cubicBezTo>
                  <a:pt x="273" y="41"/>
                  <a:pt x="274" y="40"/>
                  <a:pt x="275" y="39"/>
                </a:cubicBezTo>
                <a:close/>
                <a:moveTo>
                  <a:pt x="287" y="37"/>
                </a:moveTo>
                <a:cubicBezTo>
                  <a:pt x="286" y="37"/>
                  <a:pt x="285" y="37"/>
                  <a:pt x="285" y="37"/>
                </a:cubicBezTo>
                <a:cubicBezTo>
                  <a:pt x="284" y="38"/>
                  <a:pt x="286" y="37"/>
                  <a:pt x="287" y="37"/>
                </a:cubicBezTo>
                <a:close/>
                <a:moveTo>
                  <a:pt x="292" y="32"/>
                </a:moveTo>
                <a:cubicBezTo>
                  <a:pt x="291" y="32"/>
                  <a:pt x="291" y="32"/>
                  <a:pt x="291" y="32"/>
                </a:cubicBezTo>
                <a:cubicBezTo>
                  <a:pt x="291" y="33"/>
                  <a:pt x="288" y="33"/>
                  <a:pt x="287" y="34"/>
                </a:cubicBezTo>
                <a:cubicBezTo>
                  <a:pt x="287" y="34"/>
                  <a:pt x="284" y="35"/>
                  <a:pt x="282" y="36"/>
                </a:cubicBezTo>
                <a:cubicBezTo>
                  <a:pt x="285" y="35"/>
                  <a:pt x="283" y="36"/>
                  <a:pt x="285" y="36"/>
                </a:cubicBezTo>
                <a:cubicBezTo>
                  <a:pt x="287" y="35"/>
                  <a:pt x="287" y="35"/>
                  <a:pt x="287" y="35"/>
                </a:cubicBezTo>
                <a:cubicBezTo>
                  <a:pt x="287" y="35"/>
                  <a:pt x="286" y="35"/>
                  <a:pt x="287" y="35"/>
                </a:cubicBezTo>
                <a:cubicBezTo>
                  <a:pt x="288" y="34"/>
                  <a:pt x="289" y="34"/>
                  <a:pt x="291" y="34"/>
                </a:cubicBezTo>
                <a:cubicBezTo>
                  <a:pt x="290" y="33"/>
                  <a:pt x="291" y="33"/>
                  <a:pt x="292" y="32"/>
                </a:cubicBezTo>
                <a:close/>
                <a:moveTo>
                  <a:pt x="294" y="32"/>
                </a:moveTo>
                <a:cubicBezTo>
                  <a:pt x="293" y="34"/>
                  <a:pt x="293" y="33"/>
                  <a:pt x="291" y="33"/>
                </a:cubicBezTo>
                <a:cubicBezTo>
                  <a:pt x="291" y="34"/>
                  <a:pt x="291" y="34"/>
                  <a:pt x="291" y="34"/>
                </a:cubicBezTo>
                <a:cubicBezTo>
                  <a:pt x="292" y="34"/>
                  <a:pt x="296" y="32"/>
                  <a:pt x="294" y="32"/>
                </a:cubicBezTo>
                <a:close/>
                <a:moveTo>
                  <a:pt x="297" y="30"/>
                </a:moveTo>
                <a:cubicBezTo>
                  <a:pt x="297" y="31"/>
                  <a:pt x="296" y="31"/>
                  <a:pt x="295" y="32"/>
                </a:cubicBezTo>
                <a:cubicBezTo>
                  <a:pt x="296" y="32"/>
                  <a:pt x="296" y="32"/>
                  <a:pt x="297" y="32"/>
                </a:cubicBezTo>
                <a:cubicBezTo>
                  <a:pt x="298" y="31"/>
                  <a:pt x="299" y="30"/>
                  <a:pt x="297" y="30"/>
                </a:cubicBezTo>
                <a:close/>
                <a:moveTo>
                  <a:pt x="306" y="30"/>
                </a:moveTo>
                <a:cubicBezTo>
                  <a:pt x="305" y="30"/>
                  <a:pt x="304" y="31"/>
                  <a:pt x="303" y="31"/>
                </a:cubicBezTo>
                <a:cubicBezTo>
                  <a:pt x="304" y="31"/>
                  <a:pt x="305" y="31"/>
                  <a:pt x="306" y="30"/>
                </a:cubicBezTo>
                <a:close/>
                <a:moveTo>
                  <a:pt x="324" y="12"/>
                </a:moveTo>
                <a:cubicBezTo>
                  <a:pt x="326" y="12"/>
                  <a:pt x="327" y="12"/>
                  <a:pt x="329" y="11"/>
                </a:cubicBezTo>
                <a:cubicBezTo>
                  <a:pt x="327" y="11"/>
                  <a:pt x="326" y="12"/>
                  <a:pt x="324" y="12"/>
                </a:cubicBezTo>
                <a:close/>
                <a:moveTo>
                  <a:pt x="318" y="16"/>
                </a:moveTo>
                <a:cubicBezTo>
                  <a:pt x="319" y="16"/>
                  <a:pt x="320" y="15"/>
                  <a:pt x="321" y="15"/>
                </a:cubicBezTo>
                <a:cubicBezTo>
                  <a:pt x="320" y="15"/>
                  <a:pt x="319" y="15"/>
                  <a:pt x="318" y="16"/>
                </a:cubicBezTo>
                <a:close/>
                <a:moveTo>
                  <a:pt x="323" y="23"/>
                </a:moveTo>
                <a:cubicBezTo>
                  <a:pt x="321" y="24"/>
                  <a:pt x="322" y="25"/>
                  <a:pt x="320" y="25"/>
                </a:cubicBezTo>
                <a:cubicBezTo>
                  <a:pt x="320" y="26"/>
                  <a:pt x="325" y="24"/>
                  <a:pt x="323" y="23"/>
                </a:cubicBezTo>
                <a:close/>
                <a:moveTo>
                  <a:pt x="332" y="11"/>
                </a:moveTo>
                <a:cubicBezTo>
                  <a:pt x="331" y="11"/>
                  <a:pt x="331" y="11"/>
                  <a:pt x="331" y="12"/>
                </a:cubicBezTo>
                <a:cubicBezTo>
                  <a:pt x="329" y="12"/>
                  <a:pt x="333" y="10"/>
                  <a:pt x="331" y="10"/>
                </a:cubicBezTo>
                <a:cubicBezTo>
                  <a:pt x="330" y="11"/>
                  <a:pt x="329" y="11"/>
                  <a:pt x="330" y="12"/>
                </a:cubicBezTo>
                <a:cubicBezTo>
                  <a:pt x="329" y="12"/>
                  <a:pt x="328" y="11"/>
                  <a:pt x="327" y="12"/>
                </a:cubicBezTo>
                <a:cubicBezTo>
                  <a:pt x="326" y="12"/>
                  <a:pt x="322" y="13"/>
                  <a:pt x="322" y="14"/>
                </a:cubicBezTo>
                <a:cubicBezTo>
                  <a:pt x="322" y="14"/>
                  <a:pt x="325" y="13"/>
                  <a:pt x="326" y="13"/>
                </a:cubicBezTo>
                <a:cubicBezTo>
                  <a:pt x="325" y="15"/>
                  <a:pt x="332" y="11"/>
                  <a:pt x="334" y="11"/>
                </a:cubicBezTo>
                <a:cubicBezTo>
                  <a:pt x="334" y="11"/>
                  <a:pt x="332" y="11"/>
                  <a:pt x="332" y="11"/>
                </a:cubicBezTo>
                <a:close/>
                <a:moveTo>
                  <a:pt x="335" y="9"/>
                </a:moveTo>
                <a:cubicBezTo>
                  <a:pt x="334" y="10"/>
                  <a:pt x="332" y="10"/>
                  <a:pt x="333" y="10"/>
                </a:cubicBezTo>
                <a:cubicBezTo>
                  <a:pt x="334" y="10"/>
                  <a:pt x="334" y="9"/>
                  <a:pt x="336" y="9"/>
                </a:cubicBezTo>
                <a:cubicBezTo>
                  <a:pt x="336" y="9"/>
                  <a:pt x="336" y="9"/>
                  <a:pt x="335" y="9"/>
                </a:cubicBezTo>
                <a:close/>
                <a:moveTo>
                  <a:pt x="337" y="8"/>
                </a:moveTo>
                <a:cubicBezTo>
                  <a:pt x="337" y="8"/>
                  <a:pt x="338" y="8"/>
                  <a:pt x="338" y="8"/>
                </a:cubicBezTo>
                <a:cubicBezTo>
                  <a:pt x="339" y="7"/>
                  <a:pt x="339" y="8"/>
                  <a:pt x="339" y="8"/>
                </a:cubicBezTo>
                <a:cubicBezTo>
                  <a:pt x="340" y="7"/>
                  <a:pt x="340" y="7"/>
                  <a:pt x="339" y="7"/>
                </a:cubicBezTo>
                <a:lnTo>
                  <a:pt x="337" y="8"/>
                </a:lnTo>
                <a:close/>
                <a:moveTo>
                  <a:pt x="344" y="9"/>
                </a:moveTo>
                <a:cubicBezTo>
                  <a:pt x="343" y="8"/>
                  <a:pt x="342" y="9"/>
                  <a:pt x="342" y="9"/>
                </a:cubicBezTo>
                <a:cubicBezTo>
                  <a:pt x="341" y="10"/>
                  <a:pt x="343" y="9"/>
                  <a:pt x="344" y="9"/>
                </a:cubicBezTo>
                <a:close/>
                <a:moveTo>
                  <a:pt x="356" y="6"/>
                </a:moveTo>
                <a:cubicBezTo>
                  <a:pt x="356" y="6"/>
                  <a:pt x="356" y="6"/>
                  <a:pt x="356" y="6"/>
                </a:cubicBezTo>
                <a:cubicBezTo>
                  <a:pt x="355" y="6"/>
                  <a:pt x="354" y="7"/>
                  <a:pt x="354" y="6"/>
                </a:cubicBezTo>
                <a:cubicBezTo>
                  <a:pt x="353" y="7"/>
                  <a:pt x="353" y="7"/>
                  <a:pt x="352" y="7"/>
                </a:cubicBezTo>
                <a:cubicBezTo>
                  <a:pt x="353" y="7"/>
                  <a:pt x="355" y="7"/>
                  <a:pt x="357" y="7"/>
                </a:cubicBezTo>
                <a:cubicBezTo>
                  <a:pt x="358" y="6"/>
                  <a:pt x="358" y="5"/>
                  <a:pt x="356" y="6"/>
                </a:cubicBezTo>
                <a:close/>
                <a:moveTo>
                  <a:pt x="366" y="5"/>
                </a:moveTo>
                <a:cubicBezTo>
                  <a:pt x="365" y="5"/>
                  <a:pt x="364" y="5"/>
                  <a:pt x="363" y="6"/>
                </a:cubicBezTo>
                <a:cubicBezTo>
                  <a:pt x="363" y="6"/>
                  <a:pt x="363" y="6"/>
                  <a:pt x="363" y="6"/>
                </a:cubicBezTo>
                <a:cubicBezTo>
                  <a:pt x="364" y="6"/>
                  <a:pt x="365" y="6"/>
                  <a:pt x="366" y="5"/>
                </a:cubicBezTo>
                <a:close/>
                <a:moveTo>
                  <a:pt x="375" y="3"/>
                </a:moveTo>
                <a:cubicBezTo>
                  <a:pt x="376" y="3"/>
                  <a:pt x="377" y="3"/>
                  <a:pt x="378" y="3"/>
                </a:cubicBezTo>
                <a:cubicBezTo>
                  <a:pt x="378" y="2"/>
                  <a:pt x="375" y="3"/>
                  <a:pt x="373" y="3"/>
                </a:cubicBezTo>
                <a:cubicBezTo>
                  <a:pt x="373" y="4"/>
                  <a:pt x="374" y="4"/>
                  <a:pt x="375" y="4"/>
                </a:cubicBezTo>
                <a:cubicBezTo>
                  <a:pt x="375" y="4"/>
                  <a:pt x="376" y="4"/>
                  <a:pt x="377" y="3"/>
                </a:cubicBezTo>
                <a:cubicBezTo>
                  <a:pt x="376" y="3"/>
                  <a:pt x="376" y="3"/>
                  <a:pt x="375" y="3"/>
                </a:cubicBezTo>
                <a:close/>
                <a:moveTo>
                  <a:pt x="379" y="3"/>
                </a:moveTo>
                <a:cubicBezTo>
                  <a:pt x="381" y="3"/>
                  <a:pt x="383" y="2"/>
                  <a:pt x="385" y="2"/>
                </a:cubicBezTo>
                <a:cubicBezTo>
                  <a:pt x="385" y="2"/>
                  <a:pt x="384" y="2"/>
                  <a:pt x="384" y="2"/>
                </a:cubicBezTo>
                <a:cubicBezTo>
                  <a:pt x="383" y="2"/>
                  <a:pt x="383" y="2"/>
                  <a:pt x="383" y="2"/>
                </a:cubicBezTo>
                <a:cubicBezTo>
                  <a:pt x="382" y="2"/>
                  <a:pt x="381" y="2"/>
                  <a:pt x="379" y="3"/>
                </a:cubicBezTo>
                <a:close/>
                <a:moveTo>
                  <a:pt x="381" y="3"/>
                </a:moveTo>
                <a:cubicBezTo>
                  <a:pt x="379" y="3"/>
                  <a:pt x="381" y="4"/>
                  <a:pt x="380" y="4"/>
                </a:cubicBezTo>
                <a:cubicBezTo>
                  <a:pt x="381" y="4"/>
                  <a:pt x="381" y="4"/>
                  <a:pt x="381" y="4"/>
                </a:cubicBezTo>
                <a:cubicBezTo>
                  <a:pt x="382" y="4"/>
                  <a:pt x="382" y="3"/>
                  <a:pt x="381" y="3"/>
                </a:cubicBezTo>
                <a:close/>
                <a:moveTo>
                  <a:pt x="388" y="3"/>
                </a:moveTo>
                <a:cubicBezTo>
                  <a:pt x="388" y="3"/>
                  <a:pt x="387" y="3"/>
                  <a:pt x="388" y="2"/>
                </a:cubicBezTo>
                <a:cubicBezTo>
                  <a:pt x="386" y="2"/>
                  <a:pt x="385" y="3"/>
                  <a:pt x="384" y="2"/>
                </a:cubicBezTo>
                <a:cubicBezTo>
                  <a:pt x="383" y="3"/>
                  <a:pt x="383" y="3"/>
                  <a:pt x="382" y="3"/>
                </a:cubicBezTo>
                <a:cubicBezTo>
                  <a:pt x="384" y="4"/>
                  <a:pt x="386" y="4"/>
                  <a:pt x="388" y="3"/>
                </a:cubicBezTo>
                <a:close/>
                <a:moveTo>
                  <a:pt x="392" y="1"/>
                </a:moveTo>
                <a:cubicBezTo>
                  <a:pt x="391" y="1"/>
                  <a:pt x="392" y="1"/>
                  <a:pt x="391" y="1"/>
                </a:cubicBezTo>
                <a:cubicBezTo>
                  <a:pt x="391" y="1"/>
                  <a:pt x="391" y="1"/>
                  <a:pt x="390" y="1"/>
                </a:cubicBezTo>
                <a:cubicBezTo>
                  <a:pt x="390" y="2"/>
                  <a:pt x="390" y="1"/>
                  <a:pt x="388" y="2"/>
                </a:cubicBezTo>
                <a:cubicBezTo>
                  <a:pt x="389" y="2"/>
                  <a:pt x="389" y="2"/>
                  <a:pt x="389" y="2"/>
                </a:cubicBezTo>
                <a:cubicBezTo>
                  <a:pt x="390" y="2"/>
                  <a:pt x="390" y="2"/>
                  <a:pt x="390" y="2"/>
                </a:cubicBezTo>
                <a:cubicBezTo>
                  <a:pt x="390" y="2"/>
                  <a:pt x="391" y="2"/>
                  <a:pt x="391" y="2"/>
                </a:cubicBezTo>
                <a:cubicBezTo>
                  <a:pt x="392" y="2"/>
                  <a:pt x="393" y="1"/>
                  <a:pt x="392" y="1"/>
                </a:cubicBezTo>
                <a:close/>
                <a:moveTo>
                  <a:pt x="399" y="2"/>
                </a:moveTo>
                <a:cubicBezTo>
                  <a:pt x="397" y="2"/>
                  <a:pt x="396" y="2"/>
                  <a:pt x="395" y="2"/>
                </a:cubicBezTo>
                <a:cubicBezTo>
                  <a:pt x="395" y="3"/>
                  <a:pt x="397" y="3"/>
                  <a:pt x="399" y="2"/>
                </a:cubicBezTo>
                <a:close/>
                <a:moveTo>
                  <a:pt x="406" y="1"/>
                </a:moveTo>
                <a:cubicBezTo>
                  <a:pt x="405" y="1"/>
                  <a:pt x="404" y="1"/>
                  <a:pt x="403" y="1"/>
                </a:cubicBezTo>
                <a:cubicBezTo>
                  <a:pt x="403" y="1"/>
                  <a:pt x="403" y="1"/>
                  <a:pt x="403" y="1"/>
                </a:cubicBezTo>
                <a:cubicBezTo>
                  <a:pt x="404" y="1"/>
                  <a:pt x="403" y="1"/>
                  <a:pt x="403" y="1"/>
                </a:cubicBezTo>
                <a:cubicBezTo>
                  <a:pt x="404" y="1"/>
                  <a:pt x="405" y="1"/>
                  <a:pt x="406" y="1"/>
                </a:cubicBezTo>
                <a:close/>
                <a:moveTo>
                  <a:pt x="411" y="2"/>
                </a:moveTo>
                <a:cubicBezTo>
                  <a:pt x="411" y="1"/>
                  <a:pt x="408" y="1"/>
                  <a:pt x="407" y="1"/>
                </a:cubicBezTo>
                <a:cubicBezTo>
                  <a:pt x="408" y="2"/>
                  <a:pt x="410" y="1"/>
                  <a:pt x="411" y="2"/>
                </a:cubicBezTo>
                <a:close/>
                <a:moveTo>
                  <a:pt x="411" y="2"/>
                </a:moveTo>
                <a:cubicBezTo>
                  <a:pt x="411" y="2"/>
                  <a:pt x="410" y="2"/>
                  <a:pt x="410" y="2"/>
                </a:cubicBezTo>
                <a:cubicBezTo>
                  <a:pt x="410" y="2"/>
                  <a:pt x="410" y="2"/>
                  <a:pt x="410" y="2"/>
                </a:cubicBezTo>
                <a:cubicBezTo>
                  <a:pt x="411" y="2"/>
                  <a:pt x="411" y="2"/>
                  <a:pt x="412" y="2"/>
                </a:cubicBezTo>
                <a:cubicBezTo>
                  <a:pt x="412" y="2"/>
                  <a:pt x="412" y="2"/>
                  <a:pt x="411" y="2"/>
                </a:cubicBezTo>
                <a:close/>
                <a:moveTo>
                  <a:pt x="418" y="2"/>
                </a:moveTo>
                <a:cubicBezTo>
                  <a:pt x="416" y="2"/>
                  <a:pt x="414" y="2"/>
                  <a:pt x="412" y="2"/>
                </a:cubicBezTo>
                <a:cubicBezTo>
                  <a:pt x="414" y="2"/>
                  <a:pt x="416" y="2"/>
                  <a:pt x="418" y="2"/>
                </a:cubicBezTo>
                <a:close/>
                <a:moveTo>
                  <a:pt x="419" y="1"/>
                </a:moveTo>
                <a:cubicBezTo>
                  <a:pt x="418" y="0"/>
                  <a:pt x="416" y="1"/>
                  <a:pt x="415" y="1"/>
                </a:cubicBezTo>
                <a:cubicBezTo>
                  <a:pt x="416" y="1"/>
                  <a:pt x="418" y="2"/>
                  <a:pt x="419" y="1"/>
                </a:cubicBezTo>
                <a:close/>
                <a:moveTo>
                  <a:pt x="429" y="3"/>
                </a:moveTo>
                <a:cubicBezTo>
                  <a:pt x="428" y="3"/>
                  <a:pt x="428" y="3"/>
                  <a:pt x="428" y="2"/>
                </a:cubicBezTo>
                <a:cubicBezTo>
                  <a:pt x="428" y="3"/>
                  <a:pt x="426" y="3"/>
                  <a:pt x="424" y="3"/>
                </a:cubicBezTo>
                <a:cubicBezTo>
                  <a:pt x="426" y="4"/>
                  <a:pt x="427" y="3"/>
                  <a:pt x="429" y="3"/>
                </a:cubicBezTo>
                <a:close/>
                <a:moveTo>
                  <a:pt x="109" y="202"/>
                </a:moveTo>
                <a:cubicBezTo>
                  <a:pt x="108" y="203"/>
                  <a:pt x="107" y="204"/>
                  <a:pt x="107" y="205"/>
                </a:cubicBezTo>
                <a:cubicBezTo>
                  <a:pt x="108" y="204"/>
                  <a:pt x="109" y="203"/>
                  <a:pt x="109" y="202"/>
                </a:cubicBezTo>
                <a:close/>
                <a:moveTo>
                  <a:pt x="131" y="179"/>
                </a:moveTo>
                <a:cubicBezTo>
                  <a:pt x="130" y="179"/>
                  <a:pt x="130" y="180"/>
                  <a:pt x="130" y="181"/>
                </a:cubicBezTo>
                <a:cubicBezTo>
                  <a:pt x="130" y="181"/>
                  <a:pt x="132" y="179"/>
                  <a:pt x="131" y="179"/>
                </a:cubicBezTo>
                <a:close/>
                <a:moveTo>
                  <a:pt x="139" y="166"/>
                </a:moveTo>
                <a:cubicBezTo>
                  <a:pt x="138" y="166"/>
                  <a:pt x="138" y="167"/>
                  <a:pt x="137" y="168"/>
                </a:cubicBezTo>
                <a:cubicBezTo>
                  <a:pt x="138" y="168"/>
                  <a:pt x="139" y="167"/>
                  <a:pt x="139" y="166"/>
                </a:cubicBezTo>
                <a:close/>
                <a:moveTo>
                  <a:pt x="149" y="157"/>
                </a:moveTo>
                <a:cubicBezTo>
                  <a:pt x="148" y="157"/>
                  <a:pt x="147" y="158"/>
                  <a:pt x="148" y="159"/>
                </a:cubicBezTo>
                <a:cubicBezTo>
                  <a:pt x="148" y="158"/>
                  <a:pt x="149" y="158"/>
                  <a:pt x="149" y="157"/>
                </a:cubicBezTo>
                <a:close/>
                <a:moveTo>
                  <a:pt x="159" y="147"/>
                </a:moveTo>
                <a:cubicBezTo>
                  <a:pt x="159" y="147"/>
                  <a:pt x="158" y="148"/>
                  <a:pt x="158" y="148"/>
                </a:cubicBezTo>
                <a:cubicBezTo>
                  <a:pt x="157" y="149"/>
                  <a:pt x="158" y="149"/>
                  <a:pt x="157" y="150"/>
                </a:cubicBezTo>
                <a:cubicBezTo>
                  <a:pt x="156" y="151"/>
                  <a:pt x="157" y="149"/>
                  <a:pt x="157" y="149"/>
                </a:cubicBezTo>
                <a:cubicBezTo>
                  <a:pt x="155" y="150"/>
                  <a:pt x="154" y="152"/>
                  <a:pt x="153" y="153"/>
                </a:cubicBezTo>
                <a:cubicBezTo>
                  <a:pt x="155" y="152"/>
                  <a:pt x="156" y="152"/>
                  <a:pt x="158" y="151"/>
                </a:cubicBezTo>
                <a:cubicBezTo>
                  <a:pt x="158" y="150"/>
                  <a:pt x="159" y="149"/>
                  <a:pt x="159" y="147"/>
                </a:cubicBezTo>
                <a:close/>
                <a:moveTo>
                  <a:pt x="165" y="142"/>
                </a:moveTo>
                <a:cubicBezTo>
                  <a:pt x="164" y="142"/>
                  <a:pt x="163" y="144"/>
                  <a:pt x="162" y="144"/>
                </a:cubicBezTo>
                <a:cubicBezTo>
                  <a:pt x="162" y="144"/>
                  <a:pt x="163" y="144"/>
                  <a:pt x="163" y="145"/>
                </a:cubicBezTo>
                <a:cubicBezTo>
                  <a:pt x="162" y="145"/>
                  <a:pt x="162" y="145"/>
                  <a:pt x="161" y="145"/>
                </a:cubicBezTo>
                <a:cubicBezTo>
                  <a:pt x="161" y="146"/>
                  <a:pt x="161" y="146"/>
                  <a:pt x="160" y="147"/>
                </a:cubicBezTo>
                <a:cubicBezTo>
                  <a:pt x="162" y="146"/>
                  <a:pt x="163" y="145"/>
                  <a:pt x="164" y="144"/>
                </a:cubicBezTo>
                <a:cubicBezTo>
                  <a:pt x="163" y="144"/>
                  <a:pt x="165" y="143"/>
                  <a:pt x="165" y="142"/>
                </a:cubicBezTo>
                <a:close/>
                <a:moveTo>
                  <a:pt x="174" y="136"/>
                </a:moveTo>
                <a:cubicBezTo>
                  <a:pt x="173" y="136"/>
                  <a:pt x="172" y="136"/>
                  <a:pt x="172" y="137"/>
                </a:cubicBezTo>
                <a:cubicBezTo>
                  <a:pt x="172" y="137"/>
                  <a:pt x="173" y="136"/>
                  <a:pt x="174" y="136"/>
                </a:cubicBezTo>
                <a:close/>
                <a:moveTo>
                  <a:pt x="187" y="126"/>
                </a:moveTo>
                <a:cubicBezTo>
                  <a:pt x="186" y="126"/>
                  <a:pt x="184" y="127"/>
                  <a:pt x="183" y="128"/>
                </a:cubicBezTo>
                <a:cubicBezTo>
                  <a:pt x="185" y="128"/>
                  <a:pt x="186" y="127"/>
                  <a:pt x="187" y="126"/>
                </a:cubicBezTo>
                <a:close/>
                <a:moveTo>
                  <a:pt x="209" y="110"/>
                </a:moveTo>
                <a:cubicBezTo>
                  <a:pt x="209" y="109"/>
                  <a:pt x="208" y="110"/>
                  <a:pt x="208" y="110"/>
                </a:cubicBezTo>
                <a:cubicBezTo>
                  <a:pt x="207" y="111"/>
                  <a:pt x="209" y="111"/>
                  <a:pt x="209" y="110"/>
                </a:cubicBezTo>
                <a:close/>
                <a:moveTo>
                  <a:pt x="301" y="62"/>
                </a:moveTo>
                <a:cubicBezTo>
                  <a:pt x="300" y="62"/>
                  <a:pt x="299" y="63"/>
                  <a:pt x="299" y="63"/>
                </a:cubicBezTo>
                <a:cubicBezTo>
                  <a:pt x="300" y="63"/>
                  <a:pt x="300" y="63"/>
                  <a:pt x="301" y="63"/>
                </a:cubicBezTo>
                <a:cubicBezTo>
                  <a:pt x="301" y="63"/>
                  <a:pt x="302" y="62"/>
                  <a:pt x="301" y="62"/>
                </a:cubicBezTo>
                <a:close/>
                <a:moveTo>
                  <a:pt x="320" y="56"/>
                </a:moveTo>
                <a:cubicBezTo>
                  <a:pt x="320" y="55"/>
                  <a:pt x="318" y="56"/>
                  <a:pt x="317" y="57"/>
                </a:cubicBezTo>
                <a:cubicBezTo>
                  <a:pt x="318" y="57"/>
                  <a:pt x="319" y="56"/>
                  <a:pt x="320" y="56"/>
                </a:cubicBezTo>
                <a:close/>
                <a:moveTo>
                  <a:pt x="399" y="40"/>
                </a:moveTo>
                <a:cubicBezTo>
                  <a:pt x="399" y="41"/>
                  <a:pt x="400" y="41"/>
                  <a:pt x="400" y="41"/>
                </a:cubicBezTo>
                <a:cubicBezTo>
                  <a:pt x="400" y="41"/>
                  <a:pt x="401" y="40"/>
                  <a:pt x="402" y="40"/>
                </a:cubicBezTo>
                <a:cubicBezTo>
                  <a:pt x="403" y="40"/>
                  <a:pt x="400" y="40"/>
                  <a:pt x="399" y="40"/>
                </a:cubicBezTo>
                <a:close/>
                <a:moveTo>
                  <a:pt x="410" y="40"/>
                </a:moveTo>
                <a:cubicBezTo>
                  <a:pt x="409" y="39"/>
                  <a:pt x="406" y="40"/>
                  <a:pt x="404" y="40"/>
                </a:cubicBezTo>
                <a:cubicBezTo>
                  <a:pt x="404" y="41"/>
                  <a:pt x="406" y="40"/>
                  <a:pt x="407" y="40"/>
                </a:cubicBezTo>
                <a:cubicBezTo>
                  <a:pt x="407" y="40"/>
                  <a:pt x="407" y="41"/>
                  <a:pt x="408" y="41"/>
                </a:cubicBezTo>
                <a:cubicBezTo>
                  <a:pt x="409" y="41"/>
                  <a:pt x="408" y="40"/>
                  <a:pt x="410" y="40"/>
                </a:cubicBezTo>
                <a:close/>
                <a:moveTo>
                  <a:pt x="412" y="40"/>
                </a:moveTo>
                <a:cubicBezTo>
                  <a:pt x="412" y="40"/>
                  <a:pt x="413" y="40"/>
                  <a:pt x="414" y="40"/>
                </a:cubicBezTo>
                <a:cubicBezTo>
                  <a:pt x="415" y="39"/>
                  <a:pt x="411" y="39"/>
                  <a:pt x="412" y="40"/>
                </a:cubicBezTo>
                <a:close/>
                <a:moveTo>
                  <a:pt x="439" y="39"/>
                </a:moveTo>
                <a:cubicBezTo>
                  <a:pt x="439" y="38"/>
                  <a:pt x="436" y="39"/>
                  <a:pt x="435" y="39"/>
                </a:cubicBezTo>
                <a:cubicBezTo>
                  <a:pt x="435" y="39"/>
                  <a:pt x="438" y="39"/>
                  <a:pt x="439" y="39"/>
                </a:cubicBezTo>
                <a:close/>
                <a:moveTo>
                  <a:pt x="450" y="3"/>
                </a:moveTo>
                <a:cubicBezTo>
                  <a:pt x="450" y="2"/>
                  <a:pt x="448" y="2"/>
                  <a:pt x="449" y="2"/>
                </a:cubicBezTo>
                <a:cubicBezTo>
                  <a:pt x="448" y="2"/>
                  <a:pt x="448" y="2"/>
                  <a:pt x="447" y="2"/>
                </a:cubicBezTo>
                <a:cubicBezTo>
                  <a:pt x="447" y="2"/>
                  <a:pt x="449" y="3"/>
                  <a:pt x="450" y="3"/>
                </a:cubicBezTo>
                <a:close/>
                <a:moveTo>
                  <a:pt x="450" y="40"/>
                </a:moveTo>
                <a:cubicBezTo>
                  <a:pt x="449" y="39"/>
                  <a:pt x="448" y="39"/>
                  <a:pt x="447" y="40"/>
                </a:cubicBezTo>
                <a:cubicBezTo>
                  <a:pt x="448" y="40"/>
                  <a:pt x="449" y="40"/>
                  <a:pt x="449" y="40"/>
                </a:cubicBezTo>
                <a:cubicBezTo>
                  <a:pt x="450" y="40"/>
                  <a:pt x="450" y="40"/>
                  <a:pt x="450" y="40"/>
                </a:cubicBezTo>
                <a:close/>
                <a:moveTo>
                  <a:pt x="455" y="41"/>
                </a:moveTo>
                <a:cubicBezTo>
                  <a:pt x="456" y="41"/>
                  <a:pt x="456" y="41"/>
                  <a:pt x="456" y="41"/>
                </a:cubicBezTo>
                <a:cubicBezTo>
                  <a:pt x="457" y="41"/>
                  <a:pt x="456" y="40"/>
                  <a:pt x="455" y="41"/>
                </a:cubicBezTo>
                <a:close/>
                <a:moveTo>
                  <a:pt x="472" y="42"/>
                </a:moveTo>
                <a:cubicBezTo>
                  <a:pt x="471" y="42"/>
                  <a:pt x="470" y="42"/>
                  <a:pt x="470" y="42"/>
                </a:cubicBezTo>
                <a:cubicBezTo>
                  <a:pt x="468" y="42"/>
                  <a:pt x="470" y="42"/>
                  <a:pt x="468" y="42"/>
                </a:cubicBezTo>
                <a:cubicBezTo>
                  <a:pt x="468" y="43"/>
                  <a:pt x="469" y="43"/>
                  <a:pt x="470" y="43"/>
                </a:cubicBezTo>
                <a:cubicBezTo>
                  <a:pt x="470" y="43"/>
                  <a:pt x="470" y="43"/>
                  <a:pt x="470" y="42"/>
                </a:cubicBezTo>
                <a:cubicBezTo>
                  <a:pt x="471" y="42"/>
                  <a:pt x="471" y="43"/>
                  <a:pt x="471" y="43"/>
                </a:cubicBezTo>
                <a:cubicBezTo>
                  <a:pt x="472" y="43"/>
                  <a:pt x="471" y="42"/>
                  <a:pt x="472" y="42"/>
                </a:cubicBezTo>
                <a:close/>
                <a:moveTo>
                  <a:pt x="476" y="43"/>
                </a:moveTo>
                <a:cubicBezTo>
                  <a:pt x="474" y="42"/>
                  <a:pt x="474" y="43"/>
                  <a:pt x="475" y="43"/>
                </a:cubicBezTo>
                <a:cubicBezTo>
                  <a:pt x="476" y="43"/>
                  <a:pt x="475" y="43"/>
                  <a:pt x="476" y="43"/>
                </a:cubicBezTo>
                <a:close/>
                <a:moveTo>
                  <a:pt x="478" y="44"/>
                </a:moveTo>
                <a:cubicBezTo>
                  <a:pt x="478" y="44"/>
                  <a:pt x="477" y="44"/>
                  <a:pt x="476" y="44"/>
                </a:cubicBezTo>
                <a:cubicBezTo>
                  <a:pt x="477" y="44"/>
                  <a:pt x="478" y="44"/>
                  <a:pt x="478" y="44"/>
                </a:cubicBezTo>
                <a:close/>
                <a:moveTo>
                  <a:pt x="486" y="45"/>
                </a:moveTo>
                <a:cubicBezTo>
                  <a:pt x="485" y="44"/>
                  <a:pt x="483" y="45"/>
                  <a:pt x="482" y="44"/>
                </a:cubicBezTo>
                <a:cubicBezTo>
                  <a:pt x="481" y="44"/>
                  <a:pt x="484" y="45"/>
                  <a:pt x="482" y="45"/>
                </a:cubicBezTo>
                <a:cubicBezTo>
                  <a:pt x="483" y="45"/>
                  <a:pt x="484" y="45"/>
                  <a:pt x="484" y="46"/>
                </a:cubicBezTo>
                <a:cubicBezTo>
                  <a:pt x="484" y="45"/>
                  <a:pt x="485" y="45"/>
                  <a:pt x="486" y="45"/>
                </a:cubicBezTo>
                <a:close/>
                <a:moveTo>
                  <a:pt x="495" y="10"/>
                </a:moveTo>
                <a:cubicBezTo>
                  <a:pt x="494" y="9"/>
                  <a:pt x="493" y="9"/>
                  <a:pt x="492" y="9"/>
                </a:cubicBezTo>
                <a:cubicBezTo>
                  <a:pt x="491" y="9"/>
                  <a:pt x="494" y="10"/>
                  <a:pt x="495" y="10"/>
                </a:cubicBezTo>
                <a:close/>
                <a:moveTo>
                  <a:pt x="568" y="35"/>
                </a:moveTo>
                <a:cubicBezTo>
                  <a:pt x="567" y="36"/>
                  <a:pt x="569" y="37"/>
                  <a:pt x="570" y="37"/>
                </a:cubicBezTo>
                <a:cubicBezTo>
                  <a:pt x="571" y="37"/>
                  <a:pt x="569" y="36"/>
                  <a:pt x="568" y="35"/>
                </a:cubicBezTo>
                <a:close/>
                <a:moveTo>
                  <a:pt x="587" y="46"/>
                </a:moveTo>
                <a:cubicBezTo>
                  <a:pt x="587" y="45"/>
                  <a:pt x="586" y="45"/>
                  <a:pt x="585" y="44"/>
                </a:cubicBezTo>
                <a:cubicBezTo>
                  <a:pt x="584" y="44"/>
                  <a:pt x="584" y="44"/>
                  <a:pt x="583" y="44"/>
                </a:cubicBezTo>
                <a:cubicBezTo>
                  <a:pt x="583" y="44"/>
                  <a:pt x="583" y="44"/>
                  <a:pt x="583" y="44"/>
                </a:cubicBezTo>
                <a:cubicBezTo>
                  <a:pt x="584" y="45"/>
                  <a:pt x="586" y="46"/>
                  <a:pt x="587" y="46"/>
                </a:cubicBezTo>
                <a:close/>
                <a:moveTo>
                  <a:pt x="592" y="48"/>
                </a:moveTo>
                <a:cubicBezTo>
                  <a:pt x="591" y="49"/>
                  <a:pt x="594" y="49"/>
                  <a:pt x="595" y="51"/>
                </a:cubicBezTo>
                <a:cubicBezTo>
                  <a:pt x="595" y="50"/>
                  <a:pt x="593" y="49"/>
                  <a:pt x="592" y="48"/>
                </a:cubicBezTo>
                <a:close/>
                <a:moveTo>
                  <a:pt x="626" y="71"/>
                </a:moveTo>
                <a:cubicBezTo>
                  <a:pt x="625" y="70"/>
                  <a:pt x="624" y="69"/>
                  <a:pt x="623" y="69"/>
                </a:cubicBezTo>
                <a:cubicBezTo>
                  <a:pt x="624" y="70"/>
                  <a:pt x="623" y="69"/>
                  <a:pt x="623" y="70"/>
                </a:cubicBezTo>
                <a:cubicBezTo>
                  <a:pt x="625" y="70"/>
                  <a:pt x="626" y="71"/>
                  <a:pt x="626" y="71"/>
                </a:cubicBezTo>
                <a:close/>
                <a:moveTo>
                  <a:pt x="627" y="72"/>
                </a:moveTo>
                <a:cubicBezTo>
                  <a:pt x="628" y="73"/>
                  <a:pt x="628" y="73"/>
                  <a:pt x="629" y="74"/>
                </a:cubicBezTo>
                <a:cubicBezTo>
                  <a:pt x="630" y="73"/>
                  <a:pt x="626" y="72"/>
                  <a:pt x="627" y="72"/>
                </a:cubicBezTo>
                <a:close/>
                <a:moveTo>
                  <a:pt x="660" y="99"/>
                </a:moveTo>
                <a:cubicBezTo>
                  <a:pt x="659" y="98"/>
                  <a:pt x="658" y="97"/>
                  <a:pt x="657" y="96"/>
                </a:cubicBezTo>
                <a:cubicBezTo>
                  <a:pt x="658" y="97"/>
                  <a:pt x="658" y="98"/>
                  <a:pt x="660" y="99"/>
                </a:cubicBezTo>
                <a:close/>
                <a:moveTo>
                  <a:pt x="665" y="156"/>
                </a:moveTo>
                <a:cubicBezTo>
                  <a:pt x="664" y="155"/>
                  <a:pt x="663" y="156"/>
                  <a:pt x="662" y="155"/>
                </a:cubicBezTo>
                <a:cubicBezTo>
                  <a:pt x="662" y="155"/>
                  <a:pt x="662" y="155"/>
                  <a:pt x="662" y="155"/>
                </a:cubicBezTo>
                <a:cubicBezTo>
                  <a:pt x="662" y="156"/>
                  <a:pt x="663" y="155"/>
                  <a:pt x="663" y="156"/>
                </a:cubicBezTo>
                <a:cubicBezTo>
                  <a:pt x="664" y="156"/>
                  <a:pt x="664" y="156"/>
                  <a:pt x="664" y="157"/>
                </a:cubicBezTo>
                <a:cubicBezTo>
                  <a:pt x="665" y="158"/>
                  <a:pt x="665" y="157"/>
                  <a:pt x="665" y="156"/>
                </a:cubicBezTo>
                <a:close/>
                <a:moveTo>
                  <a:pt x="667" y="159"/>
                </a:moveTo>
                <a:cubicBezTo>
                  <a:pt x="666" y="157"/>
                  <a:pt x="665" y="157"/>
                  <a:pt x="665" y="157"/>
                </a:cubicBezTo>
                <a:cubicBezTo>
                  <a:pt x="666" y="158"/>
                  <a:pt x="665" y="158"/>
                  <a:pt x="666" y="159"/>
                </a:cubicBezTo>
                <a:cubicBezTo>
                  <a:pt x="669" y="161"/>
                  <a:pt x="664" y="157"/>
                  <a:pt x="667" y="159"/>
                </a:cubicBezTo>
                <a:close/>
                <a:moveTo>
                  <a:pt x="670" y="162"/>
                </a:moveTo>
                <a:cubicBezTo>
                  <a:pt x="669" y="162"/>
                  <a:pt x="669" y="162"/>
                  <a:pt x="668" y="161"/>
                </a:cubicBezTo>
                <a:cubicBezTo>
                  <a:pt x="668" y="162"/>
                  <a:pt x="669" y="163"/>
                  <a:pt x="669" y="163"/>
                </a:cubicBezTo>
                <a:cubicBezTo>
                  <a:pt x="669" y="163"/>
                  <a:pt x="670" y="163"/>
                  <a:pt x="670" y="162"/>
                </a:cubicBezTo>
                <a:close/>
                <a:moveTo>
                  <a:pt x="672" y="165"/>
                </a:moveTo>
                <a:cubicBezTo>
                  <a:pt x="671" y="164"/>
                  <a:pt x="671" y="163"/>
                  <a:pt x="670" y="163"/>
                </a:cubicBezTo>
                <a:cubicBezTo>
                  <a:pt x="671" y="164"/>
                  <a:pt x="671" y="164"/>
                  <a:pt x="670" y="164"/>
                </a:cubicBezTo>
                <a:cubicBezTo>
                  <a:pt x="671" y="164"/>
                  <a:pt x="671" y="164"/>
                  <a:pt x="672" y="165"/>
                </a:cubicBezTo>
                <a:close/>
                <a:moveTo>
                  <a:pt x="700" y="141"/>
                </a:moveTo>
                <a:cubicBezTo>
                  <a:pt x="700" y="143"/>
                  <a:pt x="702" y="143"/>
                  <a:pt x="702" y="144"/>
                </a:cubicBezTo>
                <a:cubicBezTo>
                  <a:pt x="703" y="144"/>
                  <a:pt x="701" y="142"/>
                  <a:pt x="700" y="141"/>
                </a:cubicBezTo>
                <a:close/>
                <a:moveTo>
                  <a:pt x="705" y="149"/>
                </a:moveTo>
                <a:cubicBezTo>
                  <a:pt x="705" y="147"/>
                  <a:pt x="704" y="146"/>
                  <a:pt x="703" y="145"/>
                </a:cubicBezTo>
                <a:cubicBezTo>
                  <a:pt x="703" y="146"/>
                  <a:pt x="705" y="147"/>
                  <a:pt x="705" y="149"/>
                </a:cubicBezTo>
                <a:close/>
                <a:moveTo>
                  <a:pt x="707" y="150"/>
                </a:moveTo>
                <a:cubicBezTo>
                  <a:pt x="707" y="150"/>
                  <a:pt x="707" y="149"/>
                  <a:pt x="706" y="149"/>
                </a:cubicBezTo>
                <a:cubicBezTo>
                  <a:pt x="706" y="150"/>
                  <a:pt x="706" y="150"/>
                  <a:pt x="706" y="150"/>
                </a:cubicBezTo>
                <a:lnTo>
                  <a:pt x="707" y="150"/>
                </a:lnTo>
                <a:close/>
                <a:moveTo>
                  <a:pt x="761" y="292"/>
                </a:moveTo>
                <a:cubicBezTo>
                  <a:pt x="761" y="292"/>
                  <a:pt x="762" y="293"/>
                  <a:pt x="762" y="292"/>
                </a:cubicBezTo>
                <a:cubicBezTo>
                  <a:pt x="761" y="292"/>
                  <a:pt x="761" y="291"/>
                  <a:pt x="761" y="290"/>
                </a:cubicBezTo>
                <a:cubicBezTo>
                  <a:pt x="760" y="291"/>
                  <a:pt x="761" y="292"/>
                  <a:pt x="761" y="292"/>
                </a:cubicBezTo>
                <a:close/>
                <a:moveTo>
                  <a:pt x="740" y="199"/>
                </a:moveTo>
                <a:cubicBezTo>
                  <a:pt x="741" y="201"/>
                  <a:pt x="742" y="203"/>
                  <a:pt x="743" y="203"/>
                </a:cubicBezTo>
                <a:cubicBezTo>
                  <a:pt x="742" y="202"/>
                  <a:pt x="742" y="200"/>
                  <a:pt x="740" y="199"/>
                </a:cubicBezTo>
                <a:close/>
                <a:moveTo>
                  <a:pt x="745" y="252"/>
                </a:moveTo>
                <a:cubicBezTo>
                  <a:pt x="744" y="250"/>
                  <a:pt x="742" y="247"/>
                  <a:pt x="741" y="246"/>
                </a:cubicBezTo>
                <a:cubicBezTo>
                  <a:pt x="740" y="245"/>
                  <a:pt x="740" y="246"/>
                  <a:pt x="740" y="246"/>
                </a:cubicBezTo>
                <a:cubicBezTo>
                  <a:pt x="742" y="248"/>
                  <a:pt x="743" y="250"/>
                  <a:pt x="744" y="252"/>
                </a:cubicBezTo>
                <a:cubicBezTo>
                  <a:pt x="744" y="253"/>
                  <a:pt x="745" y="253"/>
                  <a:pt x="745" y="252"/>
                </a:cubicBezTo>
                <a:close/>
                <a:moveTo>
                  <a:pt x="749" y="260"/>
                </a:moveTo>
                <a:cubicBezTo>
                  <a:pt x="748" y="259"/>
                  <a:pt x="747" y="257"/>
                  <a:pt x="745" y="255"/>
                </a:cubicBezTo>
                <a:cubicBezTo>
                  <a:pt x="746" y="257"/>
                  <a:pt x="747" y="259"/>
                  <a:pt x="748" y="261"/>
                </a:cubicBezTo>
                <a:cubicBezTo>
                  <a:pt x="749" y="261"/>
                  <a:pt x="749" y="261"/>
                  <a:pt x="749" y="260"/>
                </a:cubicBezTo>
                <a:close/>
                <a:moveTo>
                  <a:pt x="754" y="269"/>
                </a:moveTo>
                <a:cubicBezTo>
                  <a:pt x="753" y="266"/>
                  <a:pt x="750" y="264"/>
                  <a:pt x="749" y="262"/>
                </a:cubicBezTo>
                <a:cubicBezTo>
                  <a:pt x="749" y="264"/>
                  <a:pt x="749" y="264"/>
                  <a:pt x="749" y="264"/>
                </a:cubicBezTo>
                <a:cubicBezTo>
                  <a:pt x="751" y="265"/>
                  <a:pt x="752" y="267"/>
                  <a:pt x="754" y="269"/>
                </a:cubicBezTo>
                <a:close/>
                <a:moveTo>
                  <a:pt x="758" y="224"/>
                </a:moveTo>
                <a:cubicBezTo>
                  <a:pt x="758" y="224"/>
                  <a:pt x="758" y="223"/>
                  <a:pt x="757" y="223"/>
                </a:cubicBezTo>
                <a:cubicBezTo>
                  <a:pt x="758" y="225"/>
                  <a:pt x="757" y="225"/>
                  <a:pt x="756" y="223"/>
                </a:cubicBezTo>
                <a:cubicBezTo>
                  <a:pt x="756" y="224"/>
                  <a:pt x="757" y="225"/>
                  <a:pt x="758" y="226"/>
                </a:cubicBezTo>
                <a:cubicBezTo>
                  <a:pt x="757" y="224"/>
                  <a:pt x="759" y="226"/>
                  <a:pt x="758" y="224"/>
                </a:cubicBezTo>
                <a:close/>
                <a:moveTo>
                  <a:pt x="768" y="283"/>
                </a:moveTo>
                <a:cubicBezTo>
                  <a:pt x="768" y="281"/>
                  <a:pt x="767" y="282"/>
                  <a:pt x="766" y="281"/>
                </a:cubicBezTo>
                <a:cubicBezTo>
                  <a:pt x="766" y="282"/>
                  <a:pt x="767" y="283"/>
                  <a:pt x="768" y="283"/>
                </a:cubicBezTo>
                <a:close/>
                <a:moveTo>
                  <a:pt x="768" y="279"/>
                </a:moveTo>
                <a:cubicBezTo>
                  <a:pt x="767" y="279"/>
                  <a:pt x="766" y="278"/>
                  <a:pt x="766" y="277"/>
                </a:cubicBezTo>
                <a:cubicBezTo>
                  <a:pt x="766" y="277"/>
                  <a:pt x="766" y="278"/>
                  <a:pt x="766" y="279"/>
                </a:cubicBezTo>
                <a:cubicBezTo>
                  <a:pt x="766" y="278"/>
                  <a:pt x="767" y="279"/>
                  <a:pt x="768" y="281"/>
                </a:cubicBezTo>
                <a:cubicBezTo>
                  <a:pt x="768" y="280"/>
                  <a:pt x="768" y="280"/>
                  <a:pt x="767" y="280"/>
                </a:cubicBezTo>
                <a:cubicBezTo>
                  <a:pt x="767" y="279"/>
                  <a:pt x="768" y="280"/>
                  <a:pt x="768" y="279"/>
                </a:cubicBezTo>
                <a:close/>
                <a:moveTo>
                  <a:pt x="771" y="260"/>
                </a:moveTo>
                <a:cubicBezTo>
                  <a:pt x="771" y="260"/>
                  <a:pt x="772" y="261"/>
                  <a:pt x="772" y="262"/>
                </a:cubicBezTo>
                <a:cubicBezTo>
                  <a:pt x="772" y="262"/>
                  <a:pt x="772" y="260"/>
                  <a:pt x="771" y="260"/>
                </a:cubicBezTo>
                <a:close/>
                <a:moveTo>
                  <a:pt x="775" y="271"/>
                </a:moveTo>
                <a:cubicBezTo>
                  <a:pt x="775" y="269"/>
                  <a:pt x="774" y="268"/>
                  <a:pt x="773" y="266"/>
                </a:cubicBezTo>
                <a:cubicBezTo>
                  <a:pt x="773" y="268"/>
                  <a:pt x="774" y="269"/>
                  <a:pt x="775" y="271"/>
                </a:cubicBezTo>
                <a:close/>
                <a:moveTo>
                  <a:pt x="777" y="277"/>
                </a:moveTo>
                <a:cubicBezTo>
                  <a:pt x="777" y="276"/>
                  <a:pt x="777" y="275"/>
                  <a:pt x="776" y="275"/>
                </a:cubicBezTo>
                <a:cubicBezTo>
                  <a:pt x="776" y="276"/>
                  <a:pt x="777" y="276"/>
                  <a:pt x="777" y="277"/>
                </a:cubicBezTo>
                <a:close/>
                <a:moveTo>
                  <a:pt x="779" y="276"/>
                </a:moveTo>
                <a:cubicBezTo>
                  <a:pt x="778" y="276"/>
                  <a:pt x="780" y="279"/>
                  <a:pt x="780" y="277"/>
                </a:cubicBezTo>
                <a:cubicBezTo>
                  <a:pt x="779" y="277"/>
                  <a:pt x="779" y="277"/>
                  <a:pt x="779" y="276"/>
                </a:cubicBezTo>
                <a:cubicBezTo>
                  <a:pt x="779" y="276"/>
                  <a:pt x="779" y="276"/>
                  <a:pt x="779" y="276"/>
                </a:cubicBezTo>
                <a:close/>
                <a:moveTo>
                  <a:pt x="782" y="283"/>
                </a:moveTo>
                <a:cubicBezTo>
                  <a:pt x="782" y="284"/>
                  <a:pt x="781" y="285"/>
                  <a:pt x="780" y="284"/>
                </a:cubicBezTo>
                <a:cubicBezTo>
                  <a:pt x="781" y="283"/>
                  <a:pt x="781" y="283"/>
                  <a:pt x="781" y="281"/>
                </a:cubicBezTo>
                <a:cubicBezTo>
                  <a:pt x="780" y="281"/>
                  <a:pt x="780" y="280"/>
                  <a:pt x="780" y="279"/>
                </a:cubicBezTo>
                <a:cubicBezTo>
                  <a:pt x="779" y="278"/>
                  <a:pt x="778" y="277"/>
                  <a:pt x="777" y="275"/>
                </a:cubicBezTo>
                <a:cubicBezTo>
                  <a:pt x="777" y="276"/>
                  <a:pt x="778" y="277"/>
                  <a:pt x="778" y="278"/>
                </a:cubicBezTo>
                <a:cubicBezTo>
                  <a:pt x="778" y="279"/>
                  <a:pt x="778" y="277"/>
                  <a:pt x="777" y="278"/>
                </a:cubicBezTo>
                <a:cubicBezTo>
                  <a:pt x="778" y="280"/>
                  <a:pt x="780" y="282"/>
                  <a:pt x="780" y="285"/>
                </a:cubicBezTo>
                <a:cubicBezTo>
                  <a:pt x="781" y="286"/>
                  <a:pt x="783" y="286"/>
                  <a:pt x="782" y="283"/>
                </a:cubicBezTo>
                <a:close/>
                <a:moveTo>
                  <a:pt x="713" y="312"/>
                </a:moveTo>
                <a:cubicBezTo>
                  <a:pt x="713" y="312"/>
                  <a:pt x="713" y="312"/>
                  <a:pt x="713" y="313"/>
                </a:cubicBezTo>
                <a:cubicBezTo>
                  <a:pt x="713" y="313"/>
                  <a:pt x="713" y="313"/>
                  <a:pt x="713" y="313"/>
                </a:cubicBezTo>
                <a:cubicBezTo>
                  <a:pt x="713" y="312"/>
                  <a:pt x="713" y="312"/>
                  <a:pt x="713" y="312"/>
                </a:cubicBezTo>
                <a:close/>
                <a:moveTo>
                  <a:pt x="694" y="321"/>
                </a:moveTo>
                <a:cubicBezTo>
                  <a:pt x="694" y="321"/>
                  <a:pt x="694" y="321"/>
                  <a:pt x="694" y="321"/>
                </a:cubicBezTo>
                <a:cubicBezTo>
                  <a:pt x="694" y="322"/>
                  <a:pt x="694" y="321"/>
                  <a:pt x="694" y="321"/>
                </a:cubicBezTo>
                <a:close/>
                <a:moveTo>
                  <a:pt x="704" y="332"/>
                </a:moveTo>
                <a:cubicBezTo>
                  <a:pt x="704" y="332"/>
                  <a:pt x="703" y="332"/>
                  <a:pt x="703" y="332"/>
                </a:cubicBezTo>
                <a:cubicBezTo>
                  <a:pt x="703" y="332"/>
                  <a:pt x="703" y="332"/>
                  <a:pt x="703" y="333"/>
                </a:cubicBezTo>
                <a:cubicBezTo>
                  <a:pt x="703" y="333"/>
                  <a:pt x="703" y="332"/>
                  <a:pt x="704" y="332"/>
                </a:cubicBezTo>
                <a:close/>
                <a:moveTo>
                  <a:pt x="704" y="331"/>
                </a:moveTo>
                <a:cubicBezTo>
                  <a:pt x="704" y="331"/>
                  <a:pt x="704" y="331"/>
                  <a:pt x="704" y="331"/>
                </a:cubicBezTo>
                <a:cubicBezTo>
                  <a:pt x="704" y="330"/>
                  <a:pt x="703" y="331"/>
                  <a:pt x="703" y="330"/>
                </a:cubicBezTo>
                <a:cubicBezTo>
                  <a:pt x="702" y="330"/>
                  <a:pt x="701" y="331"/>
                  <a:pt x="702" y="332"/>
                </a:cubicBezTo>
                <a:cubicBezTo>
                  <a:pt x="702" y="331"/>
                  <a:pt x="702" y="331"/>
                  <a:pt x="702" y="331"/>
                </a:cubicBezTo>
                <a:cubicBezTo>
                  <a:pt x="702" y="331"/>
                  <a:pt x="702" y="331"/>
                  <a:pt x="702" y="332"/>
                </a:cubicBezTo>
                <a:cubicBezTo>
                  <a:pt x="703" y="332"/>
                  <a:pt x="703" y="331"/>
                  <a:pt x="703" y="332"/>
                </a:cubicBezTo>
                <a:cubicBezTo>
                  <a:pt x="703" y="332"/>
                  <a:pt x="704" y="332"/>
                  <a:pt x="704" y="332"/>
                </a:cubicBezTo>
                <a:cubicBezTo>
                  <a:pt x="704" y="331"/>
                  <a:pt x="704" y="331"/>
                  <a:pt x="704" y="331"/>
                </a:cubicBezTo>
                <a:close/>
                <a:moveTo>
                  <a:pt x="705" y="331"/>
                </a:moveTo>
                <a:cubicBezTo>
                  <a:pt x="705" y="331"/>
                  <a:pt x="705" y="331"/>
                  <a:pt x="704" y="331"/>
                </a:cubicBezTo>
                <a:cubicBezTo>
                  <a:pt x="704" y="331"/>
                  <a:pt x="704" y="331"/>
                  <a:pt x="705" y="331"/>
                </a:cubicBezTo>
                <a:close/>
                <a:moveTo>
                  <a:pt x="707" y="332"/>
                </a:moveTo>
                <a:cubicBezTo>
                  <a:pt x="706" y="332"/>
                  <a:pt x="706" y="332"/>
                  <a:pt x="705" y="332"/>
                </a:cubicBezTo>
                <a:cubicBezTo>
                  <a:pt x="706" y="332"/>
                  <a:pt x="706" y="332"/>
                  <a:pt x="707" y="332"/>
                </a:cubicBezTo>
                <a:close/>
                <a:moveTo>
                  <a:pt x="708" y="333"/>
                </a:moveTo>
                <a:cubicBezTo>
                  <a:pt x="708" y="333"/>
                  <a:pt x="707" y="333"/>
                  <a:pt x="707" y="333"/>
                </a:cubicBezTo>
                <a:cubicBezTo>
                  <a:pt x="707" y="333"/>
                  <a:pt x="707" y="334"/>
                  <a:pt x="708" y="333"/>
                </a:cubicBezTo>
                <a:close/>
                <a:moveTo>
                  <a:pt x="710" y="321"/>
                </a:moveTo>
                <a:cubicBezTo>
                  <a:pt x="710" y="322"/>
                  <a:pt x="710" y="321"/>
                  <a:pt x="710" y="321"/>
                </a:cubicBezTo>
                <a:cubicBezTo>
                  <a:pt x="710" y="321"/>
                  <a:pt x="710" y="321"/>
                  <a:pt x="710" y="321"/>
                </a:cubicBezTo>
                <a:close/>
                <a:moveTo>
                  <a:pt x="710" y="322"/>
                </a:move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09" y="322"/>
                  <a:pt x="709" y="323"/>
                </a:cubicBezTo>
                <a:cubicBezTo>
                  <a:pt x="710" y="323"/>
                  <a:pt x="710" y="322"/>
                  <a:pt x="710" y="322"/>
                </a:cubicBezTo>
                <a:cubicBezTo>
                  <a:pt x="711" y="322"/>
                  <a:pt x="711" y="322"/>
                  <a:pt x="710" y="322"/>
                </a:cubicBezTo>
                <a:close/>
                <a:moveTo>
                  <a:pt x="714" y="340"/>
                </a:moveTo>
                <a:cubicBezTo>
                  <a:pt x="715" y="339"/>
                  <a:pt x="714" y="339"/>
                  <a:pt x="714" y="339"/>
                </a:cubicBezTo>
                <a:cubicBezTo>
                  <a:pt x="714" y="340"/>
                  <a:pt x="713" y="340"/>
                  <a:pt x="713" y="341"/>
                </a:cubicBezTo>
                <a:cubicBezTo>
                  <a:pt x="713" y="341"/>
                  <a:pt x="713" y="341"/>
                  <a:pt x="714" y="341"/>
                </a:cubicBezTo>
                <a:cubicBezTo>
                  <a:pt x="714" y="340"/>
                  <a:pt x="714" y="339"/>
                  <a:pt x="714" y="340"/>
                </a:cubicBezTo>
                <a:close/>
                <a:moveTo>
                  <a:pt x="720" y="316"/>
                </a:moveTo>
                <a:cubicBezTo>
                  <a:pt x="720" y="316"/>
                  <a:pt x="720" y="316"/>
                  <a:pt x="720" y="316"/>
                </a:cubicBezTo>
                <a:cubicBezTo>
                  <a:pt x="719" y="316"/>
                  <a:pt x="718" y="316"/>
                  <a:pt x="717" y="316"/>
                </a:cubicBezTo>
                <a:cubicBezTo>
                  <a:pt x="718" y="317"/>
                  <a:pt x="719" y="316"/>
                  <a:pt x="720" y="316"/>
                </a:cubicBezTo>
                <a:close/>
                <a:moveTo>
                  <a:pt x="721" y="341"/>
                </a:moveTo>
                <a:cubicBezTo>
                  <a:pt x="721" y="341"/>
                  <a:pt x="720" y="341"/>
                  <a:pt x="720" y="341"/>
                </a:cubicBezTo>
                <a:cubicBezTo>
                  <a:pt x="720" y="341"/>
                  <a:pt x="721" y="341"/>
                  <a:pt x="721" y="341"/>
                </a:cubicBezTo>
                <a:close/>
                <a:moveTo>
                  <a:pt x="722" y="317"/>
                </a:moveTo>
                <a:cubicBezTo>
                  <a:pt x="721" y="316"/>
                  <a:pt x="721" y="316"/>
                  <a:pt x="720" y="316"/>
                </a:cubicBezTo>
                <a:cubicBezTo>
                  <a:pt x="720" y="316"/>
                  <a:pt x="720" y="317"/>
                  <a:pt x="720" y="317"/>
                </a:cubicBezTo>
                <a:cubicBezTo>
                  <a:pt x="721" y="317"/>
                  <a:pt x="721" y="317"/>
                  <a:pt x="722" y="317"/>
                </a:cubicBezTo>
                <a:close/>
                <a:moveTo>
                  <a:pt x="724" y="317"/>
                </a:moveTo>
                <a:cubicBezTo>
                  <a:pt x="724" y="318"/>
                  <a:pt x="723" y="317"/>
                  <a:pt x="723" y="317"/>
                </a:cubicBezTo>
                <a:cubicBezTo>
                  <a:pt x="722" y="317"/>
                  <a:pt x="722" y="318"/>
                  <a:pt x="722" y="318"/>
                </a:cubicBezTo>
                <a:cubicBezTo>
                  <a:pt x="723" y="318"/>
                  <a:pt x="724" y="318"/>
                  <a:pt x="724" y="318"/>
                </a:cubicBezTo>
                <a:cubicBezTo>
                  <a:pt x="724" y="318"/>
                  <a:pt x="724" y="318"/>
                  <a:pt x="724" y="317"/>
                </a:cubicBezTo>
                <a:close/>
                <a:moveTo>
                  <a:pt x="734" y="348"/>
                </a:moveTo>
                <a:cubicBezTo>
                  <a:pt x="733" y="348"/>
                  <a:pt x="733" y="348"/>
                  <a:pt x="733" y="348"/>
                </a:cubicBezTo>
                <a:cubicBezTo>
                  <a:pt x="733" y="348"/>
                  <a:pt x="733" y="348"/>
                  <a:pt x="734" y="348"/>
                </a:cubicBezTo>
                <a:close/>
                <a:moveTo>
                  <a:pt x="735" y="348"/>
                </a:moveTo>
                <a:cubicBezTo>
                  <a:pt x="735" y="348"/>
                  <a:pt x="734" y="348"/>
                  <a:pt x="734" y="348"/>
                </a:cubicBezTo>
                <a:cubicBezTo>
                  <a:pt x="734" y="348"/>
                  <a:pt x="734" y="349"/>
                  <a:pt x="735" y="348"/>
                </a:cubicBezTo>
                <a:close/>
                <a:moveTo>
                  <a:pt x="736" y="349"/>
                </a:moveTo>
                <a:cubicBezTo>
                  <a:pt x="736" y="348"/>
                  <a:pt x="735" y="349"/>
                  <a:pt x="735" y="348"/>
                </a:cubicBezTo>
                <a:cubicBezTo>
                  <a:pt x="735" y="349"/>
                  <a:pt x="735" y="349"/>
                  <a:pt x="736" y="349"/>
                </a:cubicBezTo>
                <a:close/>
                <a:moveTo>
                  <a:pt x="748" y="356"/>
                </a:moveTo>
                <a:cubicBezTo>
                  <a:pt x="748" y="356"/>
                  <a:pt x="748" y="355"/>
                  <a:pt x="748" y="355"/>
                </a:cubicBezTo>
                <a:cubicBezTo>
                  <a:pt x="748" y="356"/>
                  <a:pt x="748" y="356"/>
                  <a:pt x="748" y="356"/>
                </a:cubicBezTo>
                <a:close/>
                <a:moveTo>
                  <a:pt x="756" y="318"/>
                </a:moveTo>
                <a:cubicBezTo>
                  <a:pt x="756" y="319"/>
                  <a:pt x="756" y="319"/>
                  <a:pt x="756" y="319"/>
                </a:cubicBezTo>
                <a:cubicBezTo>
                  <a:pt x="756" y="318"/>
                  <a:pt x="756" y="318"/>
                  <a:pt x="756" y="318"/>
                </a:cubicBezTo>
                <a:cubicBezTo>
                  <a:pt x="756" y="318"/>
                  <a:pt x="756" y="318"/>
                  <a:pt x="756" y="318"/>
                </a:cubicBezTo>
                <a:close/>
                <a:moveTo>
                  <a:pt x="756" y="360"/>
                </a:moveTo>
                <a:cubicBezTo>
                  <a:pt x="756" y="360"/>
                  <a:pt x="756" y="360"/>
                  <a:pt x="756" y="360"/>
                </a:cubicBezTo>
                <a:cubicBezTo>
                  <a:pt x="755" y="360"/>
                  <a:pt x="756" y="360"/>
                  <a:pt x="756" y="360"/>
                </a:cubicBezTo>
                <a:close/>
                <a:moveTo>
                  <a:pt x="757" y="361"/>
                </a:moveTo>
                <a:cubicBezTo>
                  <a:pt x="757" y="361"/>
                  <a:pt x="756" y="361"/>
                  <a:pt x="756" y="361"/>
                </a:cubicBezTo>
                <a:cubicBezTo>
                  <a:pt x="756" y="361"/>
                  <a:pt x="756" y="361"/>
                  <a:pt x="757" y="361"/>
                </a:cubicBezTo>
                <a:cubicBezTo>
                  <a:pt x="757" y="361"/>
                  <a:pt x="757" y="361"/>
                  <a:pt x="757" y="361"/>
                </a:cubicBezTo>
                <a:close/>
                <a:moveTo>
                  <a:pt x="757" y="318"/>
                </a:moveTo>
                <a:cubicBezTo>
                  <a:pt x="757" y="318"/>
                  <a:pt x="757" y="318"/>
                  <a:pt x="757" y="318"/>
                </a:cubicBezTo>
                <a:cubicBezTo>
                  <a:pt x="757" y="318"/>
                  <a:pt x="756" y="318"/>
                  <a:pt x="756" y="319"/>
                </a:cubicBezTo>
                <a:cubicBezTo>
                  <a:pt x="757" y="318"/>
                  <a:pt x="757" y="319"/>
                  <a:pt x="757" y="318"/>
                </a:cubicBezTo>
                <a:close/>
                <a:moveTo>
                  <a:pt x="758" y="319"/>
                </a:moveTo>
                <a:cubicBezTo>
                  <a:pt x="758" y="319"/>
                  <a:pt x="758" y="319"/>
                  <a:pt x="758" y="318"/>
                </a:cubicBezTo>
                <a:cubicBezTo>
                  <a:pt x="757" y="319"/>
                  <a:pt x="758" y="319"/>
                  <a:pt x="757" y="319"/>
                </a:cubicBezTo>
                <a:cubicBezTo>
                  <a:pt x="757" y="320"/>
                  <a:pt x="758" y="319"/>
                  <a:pt x="758" y="319"/>
                </a:cubicBezTo>
                <a:close/>
                <a:moveTo>
                  <a:pt x="759" y="319"/>
                </a:moveTo>
                <a:cubicBezTo>
                  <a:pt x="759" y="319"/>
                  <a:pt x="760" y="319"/>
                  <a:pt x="760" y="319"/>
                </a:cubicBezTo>
                <a:cubicBezTo>
                  <a:pt x="759" y="318"/>
                  <a:pt x="759" y="319"/>
                  <a:pt x="759" y="319"/>
                </a:cubicBezTo>
                <a:cubicBezTo>
                  <a:pt x="759" y="319"/>
                  <a:pt x="759" y="319"/>
                  <a:pt x="759" y="319"/>
                </a:cubicBezTo>
                <a:cubicBezTo>
                  <a:pt x="758" y="319"/>
                  <a:pt x="758" y="319"/>
                  <a:pt x="758" y="320"/>
                </a:cubicBezTo>
                <a:cubicBezTo>
                  <a:pt x="758" y="320"/>
                  <a:pt x="759" y="319"/>
                  <a:pt x="759" y="319"/>
                </a:cubicBezTo>
                <a:close/>
                <a:moveTo>
                  <a:pt x="765" y="366"/>
                </a:moveTo>
                <a:cubicBezTo>
                  <a:pt x="765" y="367"/>
                  <a:pt x="766" y="367"/>
                  <a:pt x="766" y="367"/>
                </a:cubicBezTo>
                <a:cubicBezTo>
                  <a:pt x="766" y="367"/>
                  <a:pt x="765" y="367"/>
                  <a:pt x="765" y="366"/>
                </a:cubicBezTo>
                <a:close/>
                <a:moveTo>
                  <a:pt x="769" y="369"/>
                </a:moveTo>
                <a:cubicBezTo>
                  <a:pt x="769" y="369"/>
                  <a:pt x="769" y="369"/>
                  <a:pt x="769" y="369"/>
                </a:cubicBezTo>
                <a:cubicBezTo>
                  <a:pt x="769" y="368"/>
                  <a:pt x="768" y="368"/>
                  <a:pt x="768" y="368"/>
                </a:cubicBezTo>
                <a:cubicBezTo>
                  <a:pt x="768" y="369"/>
                  <a:pt x="768" y="369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lose/>
                <a:moveTo>
                  <a:pt x="774" y="372"/>
                </a:moveTo>
                <a:cubicBezTo>
                  <a:pt x="773" y="373"/>
                  <a:pt x="774" y="373"/>
                  <a:pt x="774" y="374"/>
                </a:cubicBezTo>
                <a:cubicBezTo>
                  <a:pt x="774" y="373"/>
                  <a:pt x="774" y="373"/>
                  <a:pt x="774" y="372"/>
                </a:cubicBezTo>
                <a:close/>
                <a:moveTo>
                  <a:pt x="792" y="333"/>
                </a:moveTo>
                <a:cubicBezTo>
                  <a:pt x="792" y="333"/>
                  <a:pt x="792" y="333"/>
                  <a:pt x="792" y="333"/>
                </a:cubicBezTo>
                <a:cubicBezTo>
                  <a:pt x="793" y="333"/>
                  <a:pt x="793" y="333"/>
                  <a:pt x="793" y="333"/>
                </a:cubicBezTo>
                <a:cubicBezTo>
                  <a:pt x="792" y="333"/>
                  <a:pt x="792" y="333"/>
                  <a:pt x="792" y="333"/>
                </a:cubicBezTo>
                <a:close/>
                <a:moveTo>
                  <a:pt x="791" y="317"/>
                </a:moveTo>
                <a:cubicBezTo>
                  <a:pt x="791" y="317"/>
                  <a:pt x="792" y="317"/>
                  <a:pt x="792" y="317"/>
                </a:cubicBezTo>
                <a:cubicBezTo>
                  <a:pt x="792" y="317"/>
                  <a:pt x="792" y="316"/>
                  <a:pt x="792" y="316"/>
                </a:cubicBezTo>
                <a:cubicBezTo>
                  <a:pt x="792" y="316"/>
                  <a:pt x="792" y="316"/>
                  <a:pt x="791" y="316"/>
                </a:cubicBezTo>
                <a:lnTo>
                  <a:pt x="791" y="317"/>
                </a:lnTo>
                <a:close/>
                <a:moveTo>
                  <a:pt x="790" y="335"/>
                </a:moveTo>
                <a:cubicBezTo>
                  <a:pt x="791" y="335"/>
                  <a:pt x="791" y="335"/>
                  <a:pt x="790" y="335"/>
                </a:cubicBezTo>
                <a:cubicBezTo>
                  <a:pt x="790" y="334"/>
                  <a:pt x="790" y="334"/>
                  <a:pt x="790" y="334"/>
                </a:cubicBezTo>
                <a:cubicBezTo>
                  <a:pt x="790" y="335"/>
                  <a:pt x="791" y="335"/>
                  <a:pt x="790" y="335"/>
                </a:cubicBezTo>
                <a:close/>
                <a:moveTo>
                  <a:pt x="789" y="340"/>
                </a:moveTo>
                <a:cubicBezTo>
                  <a:pt x="789" y="339"/>
                  <a:pt x="789" y="340"/>
                  <a:pt x="789" y="339"/>
                </a:cubicBezTo>
                <a:cubicBezTo>
                  <a:pt x="788" y="338"/>
                  <a:pt x="788" y="339"/>
                  <a:pt x="788" y="338"/>
                </a:cubicBezTo>
                <a:cubicBezTo>
                  <a:pt x="788" y="339"/>
                  <a:pt x="789" y="339"/>
                  <a:pt x="789" y="340"/>
                </a:cubicBezTo>
                <a:cubicBezTo>
                  <a:pt x="789" y="340"/>
                  <a:pt x="789" y="339"/>
                  <a:pt x="789" y="340"/>
                </a:cubicBezTo>
                <a:close/>
                <a:moveTo>
                  <a:pt x="789" y="339"/>
                </a:move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39"/>
                  <a:pt x="789" y="339"/>
                </a:cubicBezTo>
                <a:close/>
                <a:moveTo>
                  <a:pt x="789" y="339"/>
                </a:moveTo>
                <a:cubicBezTo>
                  <a:pt x="789" y="340"/>
                  <a:pt x="789" y="340"/>
                  <a:pt x="789" y="340"/>
                </a:cubicBezTo>
                <a:cubicBezTo>
                  <a:pt x="789" y="341"/>
                  <a:pt x="789" y="339"/>
                  <a:pt x="789" y="339"/>
                </a:cubicBezTo>
                <a:close/>
                <a:moveTo>
                  <a:pt x="790" y="340"/>
                </a:moveTo>
                <a:cubicBezTo>
                  <a:pt x="790" y="340"/>
                  <a:pt x="789" y="339"/>
                  <a:pt x="789" y="339"/>
                </a:cubicBez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40"/>
                  <a:pt x="789" y="340"/>
                </a:cubicBezTo>
                <a:cubicBezTo>
                  <a:pt x="789" y="340"/>
                  <a:pt x="789" y="339"/>
                  <a:pt x="789" y="339"/>
                </a:cubicBezTo>
                <a:cubicBezTo>
                  <a:pt x="789" y="339"/>
                  <a:pt x="789" y="340"/>
                  <a:pt x="789" y="340"/>
                </a:cubicBezTo>
                <a:cubicBezTo>
                  <a:pt x="789" y="340"/>
                  <a:pt x="789" y="340"/>
                  <a:pt x="790" y="340"/>
                </a:cubicBezTo>
                <a:close/>
                <a:moveTo>
                  <a:pt x="790" y="334"/>
                </a:moveTo>
                <a:cubicBezTo>
                  <a:pt x="790" y="334"/>
                  <a:pt x="790" y="336"/>
                  <a:pt x="790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0" y="335"/>
                  <a:pt x="790" y="335"/>
                  <a:pt x="790" y="335"/>
                </a:cubicBezTo>
                <a:cubicBezTo>
                  <a:pt x="790" y="335"/>
                  <a:pt x="790" y="335"/>
                  <a:pt x="790" y="334"/>
                </a:cubicBezTo>
                <a:close/>
                <a:moveTo>
                  <a:pt x="790" y="336"/>
                </a:moveTo>
                <a:cubicBezTo>
                  <a:pt x="791" y="336"/>
                  <a:pt x="791" y="336"/>
                  <a:pt x="790" y="336"/>
                </a:cubicBezTo>
                <a:cubicBezTo>
                  <a:pt x="790" y="335"/>
                  <a:pt x="790" y="336"/>
                  <a:pt x="790" y="336"/>
                </a:cubicBezTo>
                <a:close/>
                <a:moveTo>
                  <a:pt x="790" y="339"/>
                </a:moveTo>
                <a:cubicBezTo>
                  <a:pt x="790" y="339"/>
                  <a:pt x="790" y="339"/>
                  <a:pt x="790" y="339"/>
                </a:cubicBezTo>
                <a:cubicBezTo>
                  <a:pt x="790" y="339"/>
                  <a:pt x="790" y="340"/>
                  <a:pt x="790" y="339"/>
                </a:cubicBezTo>
                <a:close/>
                <a:moveTo>
                  <a:pt x="790" y="340"/>
                </a:moveTo>
                <a:cubicBezTo>
                  <a:pt x="790" y="339"/>
                  <a:pt x="790" y="340"/>
                  <a:pt x="790" y="339"/>
                </a:cubicBezTo>
                <a:cubicBezTo>
                  <a:pt x="790" y="340"/>
                  <a:pt x="790" y="340"/>
                  <a:pt x="790" y="340"/>
                </a:cubicBezTo>
                <a:cubicBezTo>
                  <a:pt x="791" y="341"/>
                  <a:pt x="790" y="340"/>
                  <a:pt x="790" y="340"/>
                </a:cubicBezTo>
                <a:close/>
                <a:moveTo>
                  <a:pt x="791" y="339"/>
                </a:moveTo>
                <a:cubicBezTo>
                  <a:pt x="790" y="338"/>
                  <a:pt x="791" y="339"/>
                  <a:pt x="791" y="339"/>
                </a:cubicBezTo>
                <a:cubicBezTo>
                  <a:pt x="791" y="340"/>
                  <a:pt x="791" y="339"/>
                  <a:pt x="791" y="339"/>
                </a:cubicBezTo>
                <a:close/>
                <a:moveTo>
                  <a:pt x="792" y="336"/>
                </a:moveTo>
                <a:cubicBezTo>
                  <a:pt x="791" y="336"/>
                  <a:pt x="791" y="335"/>
                  <a:pt x="791" y="335"/>
                </a:cubicBezTo>
                <a:cubicBezTo>
                  <a:pt x="791" y="335"/>
                  <a:pt x="791" y="335"/>
                  <a:pt x="791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7"/>
                  <a:pt x="791" y="336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6"/>
                  <a:pt x="791" y="337"/>
                </a:cubicBezTo>
                <a:cubicBezTo>
                  <a:pt x="790" y="336"/>
                  <a:pt x="791" y="339"/>
                  <a:pt x="790" y="338"/>
                </a:cubicBezTo>
                <a:cubicBezTo>
                  <a:pt x="791" y="339"/>
                  <a:pt x="791" y="339"/>
                  <a:pt x="791" y="339"/>
                </a:cubicBezTo>
                <a:cubicBezTo>
                  <a:pt x="791" y="338"/>
                  <a:pt x="791" y="337"/>
                  <a:pt x="792" y="336"/>
                </a:cubicBezTo>
                <a:close/>
                <a:moveTo>
                  <a:pt x="799" y="392"/>
                </a:moveTo>
                <a:cubicBezTo>
                  <a:pt x="799" y="392"/>
                  <a:pt x="798" y="391"/>
                  <a:pt x="798" y="391"/>
                </a:cubicBezTo>
                <a:cubicBezTo>
                  <a:pt x="799" y="392"/>
                  <a:pt x="799" y="392"/>
                  <a:pt x="799" y="392"/>
                </a:cubicBezTo>
                <a:close/>
                <a:moveTo>
                  <a:pt x="811" y="399"/>
                </a:moveTo>
                <a:cubicBezTo>
                  <a:pt x="811" y="399"/>
                  <a:pt x="811" y="398"/>
                  <a:pt x="811" y="399"/>
                </a:cubicBezTo>
                <a:cubicBezTo>
                  <a:pt x="812" y="399"/>
                  <a:pt x="811" y="398"/>
                  <a:pt x="811" y="398"/>
                </a:cubicBezTo>
                <a:cubicBezTo>
                  <a:pt x="811" y="398"/>
                  <a:pt x="811" y="398"/>
                  <a:pt x="811" y="399"/>
                </a:cubicBezTo>
                <a:close/>
                <a:moveTo>
                  <a:pt x="813" y="389"/>
                </a:moveTo>
                <a:cubicBezTo>
                  <a:pt x="813" y="388"/>
                  <a:pt x="813" y="387"/>
                  <a:pt x="813" y="387"/>
                </a:cubicBezTo>
                <a:cubicBezTo>
                  <a:pt x="812" y="386"/>
                  <a:pt x="812" y="387"/>
                  <a:pt x="812" y="388"/>
                </a:cubicBezTo>
                <a:cubicBezTo>
                  <a:pt x="812" y="388"/>
                  <a:pt x="813" y="389"/>
                  <a:pt x="813" y="389"/>
                </a:cubicBezTo>
                <a:close/>
                <a:moveTo>
                  <a:pt x="814" y="386"/>
                </a:moveTo>
                <a:cubicBezTo>
                  <a:pt x="814" y="385"/>
                  <a:pt x="815" y="385"/>
                  <a:pt x="815" y="383"/>
                </a:cubicBezTo>
                <a:cubicBezTo>
                  <a:pt x="814" y="384"/>
                  <a:pt x="814" y="384"/>
                  <a:pt x="814" y="386"/>
                </a:cubicBezTo>
                <a:close/>
                <a:moveTo>
                  <a:pt x="815" y="385"/>
                </a:moveTo>
                <a:cubicBezTo>
                  <a:pt x="815" y="386"/>
                  <a:pt x="814" y="387"/>
                  <a:pt x="815" y="388"/>
                </a:cubicBezTo>
                <a:cubicBezTo>
                  <a:pt x="815" y="388"/>
                  <a:pt x="815" y="387"/>
                  <a:pt x="815" y="385"/>
                </a:cubicBezTo>
                <a:close/>
                <a:moveTo>
                  <a:pt x="815" y="383"/>
                </a:moveTo>
                <a:cubicBezTo>
                  <a:pt x="815" y="383"/>
                  <a:pt x="815" y="383"/>
                  <a:pt x="815" y="382"/>
                </a:cubicBezTo>
                <a:cubicBezTo>
                  <a:pt x="815" y="382"/>
                  <a:pt x="815" y="383"/>
                  <a:pt x="814" y="383"/>
                </a:cubicBezTo>
                <a:cubicBezTo>
                  <a:pt x="815" y="383"/>
                  <a:pt x="815" y="384"/>
                  <a:pt x="815" y="384"/>
                </a:cubicBezTo>
                <a:cubicBezTo>
                  <a:pt x="815" y="383"/>
                  <a:pt x="815" y="383"/>
                  <a:pt x="815" y="383"/>
                </a:cubicBezTo>
                <a:close/>
                <a:moveTo>
                  <a:pt x="816" y="383"/>
                </a:moveTo>
                <a:cubicBezTo>
                  <a:pt x="815" y="382"/>
                  <a:pt x="815" y="383"/>
                  <a:pt x="815" y="384"/>
                </a:cubicBezTo>
                <a:cubicBezTo>
                  <a:pt x="815" y="384"/>
                  <a:pt x="816" y="383"/>
                  <a:pt x="816" y="383"/>
                </a:cubicBezTo>
                <a:close/>
                <a:moveTo>
                  <a:pt x="816" y="326"/>
                </a:moveTo>
                <a:cubicBezTo>
                  <a:pt x="816" y="326"/>
                  <a:pt x="816" y="326"/>
                  <a:pt x="817" y="326"/>
                </a:cubicBezTo>
                <a:cubicBezTo>
                  <a:pt x="816" y="325"/>
                  <a:pt x="816" y="325"/>
                  <a:pt x="816" y="325"/>
                </a:cubicBezTo>
                <a:cubicBezTo>
                  <a:pt x="815" y="325"/>
                  <a:pt x="816" y="326"/>
                  <a:pt x="816" y="326"/>
                </a:cubicBezTo>
                <a:close/>
                <a:moveTo>
                  <a:pt x="817" y="382"/>
                </a:moveTo>
                <a:cubicBezTo>
                  <a:pt x="816" y="381"/>
                  <a:pt x="816" y="381"/>
                  <a:pt x="816" y="381"/>
                </a:cubicBezTo>
                <a:cubicBezTo>
                  <a:pt x="816" y="382"/>
                  <a:pt x="816" y="382"/>
                  <a:pt x="816" y="382"/>
                </a:cubicBezTo>
                <a:cubicBezTo>
                  <a:pt x="816" y="382"/>
                  <a:pt x="816" y="382"/>
                  <a:pt x="816" y="383"/>
                </a:cubicBezTo>
                <a:cubicBezTo>
                  <a:pt x="817" y="383"/>
                  <a:pt x="817" y="382"/>
                  <a:pt x="817" y="382"/>
                </a:cubicBezTo>
                <a:close/>
                <a:moveTo>
                  <a:pt x="817" y="378"/>
                </a:moveTo>
                <a:cubicBezTo>
                  <a:pt x="816" y="377"/>
                  <a:pt x="816" y="378"/>
                  <a:pt x="816" y="379"/>
                </a:cubicBezTo>
                <a:cubicBezTo>
                  <a:pt x="817" y="378"/>
                  <a:pt x="817" y="378"/>
                  <a:pt x="817" y="378"/>
                </a:cubicBezTo>
                <a:close/>
                <a:moveTo>
                  <a:pt x="819" y="321"/>
                </a:moveTo>
                <a:cubicBezTo>
                  <a:pt x="819" y="321"/>
                  <a:pt x="819" y="321"/>
                  <a:pt x="819" y="321"/>
                </a:cubicBezTo>
                <a:cubicBezTo>
                  <a:pt x="819" y="321"/>
                  <a:pt x="819" y="321"/>
                  <a:pt x="818" y="320"/>
                </a:cubicBezTo>
                <a:cubicBezTo>
                  <a:pt x="818" y="320"/>
                  <a:pt x="818" y="321"/>
                  <a:pt x="819" y="321"/>
                </a:cubicBezTo>
                <a:close/>
                <a:moveTo>
                  <a:pt x="819" y="340"/>
                </a:moveTo>
                <a:cubicBezTo>
                  <a:pt x="819" y="339"/>
                  <a:pt x="819" y="339"/>
                  <a:pt x="819" y="339"/>
                </a:cubicBezTo>
                <a:cubicBezTo>
                  <a:pt x="818" y="339"/>
                  <a:pt x="819" y="339"/>
                  <a:pt x="819" y="340"/>
                </a:cubicBezTo>
                <a:close/>
                <a:moveTo>
                  <a:pt x="818" y="371"/>
                </a:moveTo>
                <a:cubicBezTo>
                  <a:pt x="818" y="371"/>
                  <a:pt x="818" y="372"/>
                  <a:pt x="818" y="372"/>
                </a:cubicBezTo>
                <a:cubicBezTo>
                  <a:pt x="818" y="372"/>
                  <a:pt x="818" y="373"/>
                  <a:pt x="819" y="373"/>
                </a:cubicBezTo>
                <a:cubicBezTo>
                  <a:pt x="819" y="372"/>
                  <a:pt x="818" y="372"/>
                  <a:pt x="818" y="371"/>
                </a:cubicBezTo>
                <a:close/>
                <a:moveTo>
                  <a:pt x="818" y="345"/>
                </a:moveTo>
                <a:cubicBezTo>
                  <a:pt x="818" y="345"/>
                  <a:pt x="818" y="344"/>
                  <a:pt x="818" y="344"/>
                </a:cubicBezTo>
                <a:cubicBezTo>
                  <a:pt x="817" y="343"/>
                  <a:pt x="817" y="345"/>
                  <a:pt x="818" y="345"/>
                </a:cubicBezTo>
                <a:close/>
                <a:moveTo>
                  <a:pt x="818" y="375"/>
                </a:moveTo>
                <a:cubicBezTo>
                  <a:pt x="818" y="375"/>
                  <a:pt x="818" y="374"/>
                  <a:pt x="819" y="374"/>
                </a:cubicBezTo>
                <a:cubicBezTo>
                  <a:pt x="819" y="373"/>
                  <a:pt x="818" y="373"/>
                  <a:pt x="818" y="373"/>
                </a:cubicBezTo>
                <a:cubicBezTo>
                  <a:pt x="818" y="373"/>
                  <a:pt x="817" y="374"/>
                  <a:pt x="818" y="375"/>
                </a:cubicBezTo>
                <a:cubicBezTo>
                  <a:pt x="818" y="375"/>
                  <a:pt x="818" y="375"/>
                  <a:pt x="818" y="375"/>
                </a:cubicBezTo>
                <a:close/>
                <a:moveTo>
                  <a:pt x="819" y="378"/>
                </a:moveTo>
                <a:cubicBezTo>
                  <a:pt x="818" y="377"/>
                  <a:pt x="818" y="377"/>
                  <a:pt x="818" y="376"/>
                </a:cubicBezTo>
                <a:cubicBezTo>
                  <a:pt x="818" y="376"/>
                  <a:pt x="818" y="376"/>
                  <a:pt x="818" y="376"/>
                </a:cubicBezTo>
                <a:cubicBezTo>
                  <a:pt x="818" y="376"/>
                  <a:pt x="818" y="377"/>
                  <a:pt x="818" y="377"/>
                </a:cubicBezTo>
                <a:cubicBezTo>
                  <a:pt x="818" y="377"/>
                  <a:pt x="818" y="377"/>
                  <a:pt x="818" y="377"/>
                </a:cubicBezTo>
                <a:cubicBezTo>
                  <a:pt x="818" y="378"/>
                  <a:pt x="818" y="378"/>
                  <a:pt x="818" y="378"/>
                </a:cubicBezTo>
                <a:cubicBezTo>
                  <a:pt x="818" y="378"/>
                  <a:pt x="818" y="378"/>
                  <a:pt x="818" y="377"/>
                </a:cubicBezTo>
                <a:cubicBezTo>
                  <a:pt x="818" y="377"/>
                  <a:pt x="818" y="378"/>
                  <a:pt x="819" y="378"/>
                </a:cubicBezTo>
                <a:close/>
                <a:moveTo>
                  <a:pt x="819" y="373"/>
                </a:moveTo>
                <a:cubicBezTo>
                  <a:pt x="819" y="373"/>
                  <a:pt x="819" y="374"/>
                  <a:pt x="819" y="375"/>
                </a:cubicBezTo>
                <a:cubicBezTo>
                  <a:pt x="819" y="375"/>
                  <a:pt x="819" y="375"/>
                  <a:pt x="819" y="374"/>
                </a:cubicBezTo>
                <a:cubicBezTo>
                  <a:pt x="819" y="374"/>
                  <a:pt x="819" y="374"/>
                  <a:pt x="819" y="375"/>
                </a:cubicBezTo>
                <a:cubicBezTo>
                  <a:pt x="819" y="374"/>
                  <a:pt x="819" y="374"/>
                  <a:pt x="819" y="373"/>
                </a:cubicBezTo>
                <a:close/>
                <a:moveTo>
                  <a:pt x="819" y="369"/>
                </a:moveTo>
                <a:cubicBezTo>
                  <a:pt x="819" y="370"/>
                  <a:pt x="819" y="371"/>
                  <a:pt x="819" y="371"/>
                </a:cubicBezTo>
                <a:cubicBezTo>
                  <a:pt x="819" y="371"/>
                  <a:pt x="819" y="371"/>
                  <a:pt x="820" y="371"/>
                </a:cubicBezTo>
                <a:cubicBezTo>
                  <a:pt x="820" y="371"/>
                  <a:pt x="820" y="372"/>
                  <a:pt x="819" y="372"/>
                </a:cubicBezTo>
                <a:cubicBezTo>
                  <a:pt x="820" y="373"/>
                  <a:pt x="820" y="371"/>
                  <a:pt x="820" y="371"/>
                </a:cubicBezTo>
                <a:cubicBezTo>
                  <a:pt x="820" y="370"/>
                  <a:pt x="819" y="370"/>
                  <a:pt x="819" y="369"/>
                </a:cubicBezTo>
                <a:close/>
                <a:moveTo>
                  <a:pt x="867" y="283"/>
                </a:moveTo>
                <a:cubicBezTo>
                  <a:pt x="867" y="283"/>
                  <a:pt x="868" y="284"/>
                  <a:pt x="868" y="283"/>
                </a:cubicBezTo>
                <a:cubicBezTo>
                  <a:pt x="868" y="283"/>
                  <a:pt x="868" y="283"/>
                  <a:pt x="868" y="283"/>
                </a:cubicBezTo>
                <a:cubicBezTo>
                  <a:pt x="868" y="283"/>
                  <a:pt x="868" y="283"/>
                  <a:pt x="868" y="282"/>
                </a:cubicBezTo>
                <a:cubicBezTo>
                  <a:pt x="867" y="283"/>
                  <a:pt x="867" y="283"/>
                  <a:pt x="867" y="283"/>
                </a:cubicBezTo>
                <a:close/>
                <a:moveTo>
                  <a:pt x="864" y="287"/>
                </a:moveTo>
                <a:cubicBezTo>
                  <a:pt x="864" y="288"/>
                  <a:pt x="864" y="287"/>
                  <a:pt x="864" y="287"/>
                </a:cubicBezTo>
                <a:cubicBezTo>
                  <a:pt x="864" y="287"/>
                  <a:pt x="864" y="287"/>
                  <a:pt x="864" y="287"/>
                </a:cubicBezTo>
                <a:close/>
                <a:moveTo>
                  <a:pt x="862" y="288"/>
                </a:moveTo>
                <a:cubicBezTo>
                  <a:pt x="863" y="288"/>
                  <a:pt x="863" y="288"/>
                  <a:pt x="863" y="288"/>
                </a:cubicBezTo>
                <a:cubicBezTo>
                  <a:pt x="863" y="288"/>
                  <a:pt x="863" y="288"/>
                  <a:pt x="862" y="288"/>
                </a:cubicBezTo>
                <a:close/>
                <a:moveTo>
                  <a:pt x="859" y="294"/>
                </a:moveTo>
                <a:cubicBezTo>
                  <a:pt x="859" y="294"/>
                  <a:pt x="859" y="294"/>
                  <a:pt x="859" y="294"/>
                </a:cubicBezTo>
                <a:cubicBezTo>
                  <a:pt x="859" y="294"/>
                  <a:pt x="858" y="294"/>
                  <a:pt x="858" y="294"/>
                </a:cubicBezTo>
                <a:cubicBezTo>
                  <a:pt x="859" y="294"/>
                  <a:pt x="859" y="294"/>
                  <a:pt x="859" y="294"/>
                </a:cubicBezTo>
                <a:close/>
                <a:moveTo>
                  <a:pt x="859" y="293"/>
                </a:moveTo>
                <a:cubicBezTo>
                  <a:pt x="859" y="293"/>
                  <a:pt x="859" y="294"/>
                  <a:pt x="859" y="294"/>
                </a:cubicBezTo>
                <a:cubicBezTo>
                  <a:pt x="860" y="294"/>
                  <a:pt x="859" y="293"/>
                  <a:pt x="860" y="293"/>
                </a:cubicBezTo>
                <a:cubicBezTo>
                  <a:pt x="859" y="293"/>
                  <a:pt x="859" y="293"/>
                  <a:pt x="859" y="293"/>
                </a:cubicBezTo>
                <a:close/>
                <a:moveTo>
                  <a:pt x="859" y="292"/>
                </a:moveTo>
                <a:cubicBezTo>
                  <a:pt x="859" y="292"/>
                  <a:pt x="859" y="292"/>
                  <a:pt x="859" y="291"/>
                </a:cubicBezTo>
                <a:cubicBezTo>
                  <a:pt x="858" y="291"/>
                  <a:pt x="858" y="292"/>
                  <a:pt x="859" y="292"/>
                </a:cubicBezTo>
                <a:close/>
                <a:moveTo>
                  <a:pt x="858" y="295"/>
                </a:moveTo>
                <a:cubicBezTo>
                  <a:pt x="858" y="295"/>
                  <a:pt x="859" y="295"/>
                  <a:pt x="858" y="294"/>
                </a:cubicBezTo>
                <a:cubicBezTo>
                  <a:pt x="858" y="294"/>
                  <a:pt x="858" y="295"/>
                  <a:pt x="858" y="295"/>
                </a:cubicBezTo>
                <a:close/>
                <a:moveTo>
                  <a:pt x="857" y="294"/>
                </a:moveTo>
                <a:cubicBezTo>
                  <a:pt x="857" y="294"/>
                  <a:pt x="857" y="294"/>
                  <a:pt x="857" y="294"/>
                </a:cubicBezTo>
                <a:cubicBezTo>
                  <a:pt x="858" y="294"/>
                  <a:pt x="858" y="294"/>
                  <a:pt x="858" y="294"/>
                </a:cubicBezTo>
                <a:cubicBezTo>
                  <a:pt x="858" y="293"/>
                  <a:pt x="858" y="294"/>
                  <a:pt x="858" y="294"/>
                </a:cubicBezTo>
                <a:cubicBezTo>
                  <a:pt x="857" y="294"/>
                  <a:pt x="857" y="293"/>
                  <a:pt x="857" y="293"/>
                </a:cubicBezTo>
                <a:cubicBezTo>
                  <a:pt x="857" y="293"/>
                  <a:pt x="857" y="294"/>
                  <a:pt x="857" y="294"/>
                </a:cubicBezTo>
                <a:close/>
                <a:moveTo>
                  <a:pt x="856" y="300"/>
                </a:moveTo>
                <a:cubicBezTo>
                  <a:pt x="857" y="300"/>
                  <a:pt x="857" y="299"/>
                  <a:pt x="857" y="299"/>
                </a:cubicBezTo>
                <a:cubicBezTo>
                  <a:pt x="856" y="299"/>
                  <a:pt x="856" y="299"/>
                  <a:pt x="856" y="300"/>
                </a:cubicBezTo>
                <a:close/>
                <a:moveTo>
                  <a:pt x="855" y="296"/>
                </a:moveTo>
                <a:cubicBezTo>
                  <a:pt x="855" y="296"/>
                  <a:pt x="855" y="296"/>
                  <a:pt x="856" y="296"/>
                </a:cubicBezTo>
                <a:cubicBezTo>
                  <a:pt x="856" y="297"/>
                  <a:pt x="855" y="296"/>
                  <a:pt x="855" y="297"/>
                </a:cubicBezTo>
                <a:cubicBezTo>
                  <a:pt x="855" y="297"/>
                  <a:pt x="856" y="297"/>
                  <a:pt x="855" y="297"/>
                </a:cubicBezTo>
                <a:cubicBezTo>
                  <a:pt x="856" y="297"/>
                  <a:pt x="856" y="296"/>
                  <a:pt x="856" y="296"/>
                </a:cubicBezTo>
                <a:cubicBezTo>
                  <a:pt x="855" y="295"/>
                  <a:pt x="855" y="296"/>
                  <a:pt x="855" y="296"/>
                </a:cubicBezTo>
                <a:close/>
                <a:moveTo>
                  <a:pt x="854" y="297"/>
                </a:moveTo>
                <a:cubicBezTo>
                  <a:pt x="854" y="298"/>
                  <a:pt x="855" y="298"/>
                  <a:pt x="855" y="298"/>
                </a:cubicBezTo>
                <a:cubicBezTo>
                  <a:pt x="855" y="298"/>
                  <a:pt x="855" y="298"/>
                  <a:pt x="855" y="297"/>
                </a:cubicBezTo>
                <a:cubicBezTo>
                  <a:pt x="855" y="297"/>
                  <a:pt x="854" y="297"/>
                  <a:pt x="854" y="297"/>
                </a:cubicBezTo>
                <a:close/>
                <a:moveTo>
                  <a:pt x="854" y="300"/>
                </a:moveTo>
                <a:cubicBezTo>
                  <a:pt x="854" y="300"/>
                  <a:pt x="853" y="300"/>
                  <a:pt x="853" y="301"/>
                </a:cubicBezTo>
                <a:cubicBezTo>
                  <a:pt x="854" y="301"/>
                  <a:pt x="853" y="300"/>
                  <a:pt x="854" y="300"/>
                </a:cubicBezTo>
                <a:cubicBezTo>
                  <a:pt x="854" y="300"/>
                  <a:pt x="854" y="301"/>
                  <a:pt x="854" y="301"/>
                </a:cubicBezTo>
                <a:cubicBezTo>
                  <a:pt x="854" y="300"/>
                  <a:pt x="854" y="300"/>
                  <a:pt x="854" y="300"/>
                </a:cubicBezTo>
                <a:close/>
                <a:moveTo>
                  <a:pt x="853" y="298"/>
                </a:moveTo>
                <a:cubicBezTo>
                  <a:pt x="853" y="298"/>
                  <a:pt x="854" y="298"/>
                  <a:pt x="853" y="298"/>
                </a:cubicBezTo>
                <a:cubicBezTo>
                  <a:pt x="853" y="298"/>
                  <a:pt x="852" y="298"/>
                  <a:pt x="853" y="298"/>
                </a:cubicBezTo>
                <a:close/>
                <a:moveTo>
                  <a:pt x="852" y="300"/>
                </a:moveTo>
                <a:cubicBezTo>
                  <a:pt x="852" y="300"/>
                  <a:pt x="852" y="299"/>
                  <a:pt x="852" y="299"/>
                </a:cubicBezTo>
                <a:cubicBezTo>
                  <a:pt x="851" y="299"/>
                  <a:pt x="852" y="300"/>
                  <a:pt x="852" y="300"/>
                </a:cubicBezTo>
                <a:close/>
                <a:moveTo>
                  <a:pt x="851" y="301"/>
                </a:moveTo>
                <a:cubicBezTo>
                  <a:pt x="851" y="302"/>
                  <a:pt x="852" y="302"/>
                  <a:pt x="852" y="302"/>
                </a:cubicBezTo>
                <a:cubicBezTo>
                  <a:pt x="852" y="302"/>
                  <a:pt x="852" y="301"/>
                  <a:pt x="851" y="301"/>
                </a:cubicBezTo>
                <a:close/>
                <a:moveTo>
                  <a:pt x="851" y="302"/>
                </a:moveTo>
                <a:cubicBezTo>
                  <a:pt x="852" y="303"/>
                  <a:pt x="851" y="303"/>
                  <a:pt x="851" y="303"/>
                </a:cubicBezTo>
                <a:cubicBezTo>
                  <a:pt x="851" y="303"/>
                  <a:pt x="851" y="303"/>
                  <a:pt x="852" y="303"/>
                </a:cubicBezTo>
                <a:cubicBezTo>
                  <a:pt x="851" y="303"/>
                  <a:pt x="852" y="303"/>
                  <a:pt x="852" y="302"/>
                </a:cubicBezTo>
                <a:cubicBezTo>
                  <a:pt x="851" y="302"/>
                  <a:pt x="852" y="303"/>
                  <a:pt x="851" y="302"/>
                </a:cubicBezTo>
                <a:close/>
                <a:moveTo>
                  <a:pt x="850" y="304"/>
                </a:moveTo>
                <a:cubicBezTo>
                  <a:pt x="851" y="305"/>
                  <a:pt x="851" y="304"/>
                  <a:pt x="851" y="303"/>
                </a:cubicBezTo>
                <a:cubicBezTo>
                  <a:pt x="850" y="303"/>
                  <a:pt x="850" y="304"/>
                  <a:pt x="850" y="304"/>
                </a:cubicBezTo>
                <a:close/>
                <a:moveTo>
                  <a:pt x="849" y="304"/>
                </a:moveTo>
                <a:cubicBezTo>
                  <a:pt x="849" y="304"/>
                  <a:pt x="850" y="304"/>
                  <a:pt x="850" y="304"/>
                </a:cubicBezTo>
                <a:cubicBezTo>
                  <a:pt x="850" y="304"/>
                  <a:pt x="850" y="304"/>
                  <a:pt x="850" y="303"/>
                </a:cubicBezTo>
                <a:cubicBezTo>
                  <a:pt x="849" y="303"/>
                  <a:pt x="849" y="304"/>
                  <a:pt x="849" y="304"/>
                </a:cubicBezTo>
                <a:close/>
                <a:moveTo>
                  <a:pt x="849" y="301"/>
                </a:moveTo>
                <a:cubicBezTo>
                  <a:pt x="849" y="302"/>
                  <a:pt x="849" y="302"/>
                  <a:pt x="849" y="302"/>
                </a:cubicBezTo>
                <a:cubicBezTo>
                  <a:pt x="849" y="301"/>
                  <a:pt x="849" y="301"/>
                  <a:pt x="849" y="301"/>
                </a:cubicBezTo>
                <a:cubicBezTo>
                  <a:pt x="849" y="301"/>
                  <a:pt x="849" y="301"/>
                  <a:pt x="849" y="301"/>
                </a:cubicBezTo>
                <a:close/>
                <a:moveTo>
                  <a:pt x="848" y="307"/>
                </a:moveTo>
                <a:cubicBezTo>
                  <a:pt x="849" y="307"/>
                  <a:pt x="848" y="307"/>
                  <a:pt x="849" y="307"/>
                </a:cubicBezTo>
                <a:cubicBezTo>
                  <a:pt x="849" y="306"/>
                  <a:pt x="848" y="306"/>
                  <a:pt x="848" y="306"/>
                </a:cubicBezTo>
                <a:cubicBezTo>
                  <a:pt x="848" y="306"/>
                  <a:pt x="848" y="307"/>
                  <a:pt x="848" y="307"/>
                </a:cubicBezTo>
                <a:close/>
                <a:moveTo>
                  <a:pt x="845" y="310"/>
                </a:moveTo>
                <a:cubicBezTo>
                  <a:pt x="846" y="310"/>
                  <a:pt x="845" y="309"/>
                  <a:pt x="846" y="310"/>
                </a:cubicBezTo>
                <a:cubicBezTo>
                  <a:pt x="846" y="309"/>
                  <a:pt x="846" y="309"/>
                  <a:pt x="846" y="309"/>
                </a:cubicBezTo>
                <a:cubicBezTo>
                  <a:pt x="846" y="309"/>
                  <a:pt x="845" y="310"/>
                  <a:pt x="845" y="310"/>
                </a:cubicBezTo>
                <a:close/>
                <a:moveTo>
                  <a:pt x="845" y="311"/>
                </a:moveTo>
                <a:cubicBezTo>
                  <a:pt x="845" y="311"/>
                  <a:pt x="845" y="310"/>
                  <a:pt x="845" y="310"/>
                </a:cubicBezTo>
                <a:cubicBezTo>
                  <a:pt x="844" y="310"/>
                  <a:pt x="845" y="311"/>
                  <a:pt x="845" y="311"/>
                </a:cubicBezTo>
                <a:close/>
                <a:moveTo>
                  <a:pt x="844" y="312"/>
                </a:moveTo>
                <a:cubicBezTo>
                  <a:pt x="844" y="312"/>
                  <a:pt x="845" y="311"/>
                  <a:pt x="845" y="311"/>
                </a:cubicBezTo>
                <a:cubicBezTo>
                  <a:pt x="844" y="311"/>
                  <a:pt x="844" y="311"/>
                  <a:pt x="844" y="312"/>
                </a:cubicBezTo>
                <a:close/>
                <a:moveTo>
                  <a:pt x="844" y="313"/>
                </a:moveTo>
                <a:cubicBezTo>
                  <a:pt x="844" y="312"/>
                  <a:pt x="844" y="312"/>
                  <a:pt x="844" y="312"/>
                </a:cubicBezTo>
                <a:cubicBezTo>
                  <a:pt x="843" y="312"/>
                  <a:pt x="843" y="312"/>
                  <a:pt x="844" y="313"/>
                </a:cubicBezTo>
                <a:close/>
                <a:moveTo>
                  <a:pt x="839" y="309"/>
                </a:moveTo>
                <a:cubicBezTo>
                  <a:pt x="839" y="309"/>
                  <a:pt x="840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39" y="309"/>
                  <a:pt x="839" y="309"/>
                  <a:pt x="839" y="309"/>
                </a:cubicBezTo>
                <a:close/>
                <a:moveTo>
                  <a:pt x="839" y="309"/>
                </a:moveTo>
                <a:cubicBezTo>
                  <a:pt x="839" y="309"/>
                  <a:pt x="839" y="308"/>
                  <a:pt x="839" y="309"/>
                </a:cubicBezTo>
                <a:cubicBezTo>
                  <a:pt x="839" y="308"/>
                  <a:pt x="839" y="309"/>
                  <a:pt x="839" y="309"/>
                </a:cubicBezTo>
                <a:close/>
                <a:moveTo>
                  <a:pt x="837" y="295"/>
                </a:moveTo>
                <a:cubicBezTo>
                  <a:pt x="838" y="295"/>
                  <a:pt x="838" y="295"/>
                  <a:pt x="838" y="294"/>
                </a:cubicBezTo>
                <a:cubicBezTo>
                  <a:pt x="838" y="295"/>
                  <a:pt x="837" y="295"/>
                  <a:pt x="837" y="295"/>
                </a:cubicBezTo>
                <a:close/>
                <a:moveTo>
                  <a:pt x="837" y="311"/>
                </a:moveTo>
                <a:cubicBezTo>
                  <a:pt x="837" y="311"/>
                  <a:pt x="838" y="311"/>
                  <a:pt x="838" y="310"/>
                </a:cubicBezTo>
                <a:cubicBezTo>
                  <a:pt x="838" y="310"/>
                  <a:pt x="837" y="311"/>
                  <a:pt x="837" y="311"/>
                </a:cubicBezTo>
                <a:close/>
                <a:moveTo>
                  <a:pt x="836" y="311"/>
                </a:moveTo>
                <a:cubicBezTo>
                  <a:pt x="837" y="311"/>
                  <a:pt x="837" y="311"/>
                  <a:pt x="837" y="311"/>
                </a:cubicBezTo>
                <a:cubicBezTo>
                  <a:pt x="837" y="311"/>
                  <a:pt x="836" y="311"/>
                  <a:pt x="837" y="311"/>
                </a:cubicBezTo>
                <a:cubicBezTo>
                  <a:pt x="836" y="310"/>
                  <a:pt x="836" y="311"/>
                  <a:pt x="836" y="311"/>
                </a:cubicBezTo>
                <a:close/>
                <a:moveTo>
                  <a:pt x="835" y="317"/>
                </a:moveTo>
                <a:cubicBezTo>
                  <a:pt x="835" y="317"/>
                  <a:pt x="834" y="317"/>
                  <a:pt x="834" y="317"/>
                </a:cubicBezTo>
                <a:cubicBezTo>
                  <a:pt x="834" y="317"/>
                  <a:pt x="834" y="317"/>
                  <a:pt x="834" y="318"/>
                </a:cubicBezTo>
                <a:cubicBezTo>
                  <a:pt x="835" y="317"/>
                  <a:pt x="835" y="317"/>
                  <a:pt x="835" y="317"/>
                </a:cubicBezTo>
                <a:close/>
                <a:moveTo>
                  <a:pt x="834" y="332"/>
                </a:moveTo>
                <a:cubicBezTo>
                  <a:pt x="835" y="332"/>
                  <a:pt x="834" y="332"/>
                  <a:pt x="835" y="332"/>
                </a:cubicBezTo>
                <a:cubicBezTo>
                  <a:pt x="834" y="332"/>
                  <a:pt x="834" y="332"/>
                  <a:pt x="834" y="332"/>
                </a:cubicBezTo>
                <a:close/>
                <a:moveTo>
                  <a:pt x="834" y="331"/>
                </a:moveTo>
                <a:cubicBezTo>
                  <a:pt x="834" y="332"/>
                  <a:pt x="833" y="332"/>
                  <a:pt x="834" y="332"/>
                </a:cubicBezTo>
                <a:cubicBezTo>
                  <a:pt x="834" y="332"/>
                  <a:pt x="834" y="332"/>
                  <a:pt x="834" y="331"/>
                </a:cubicBezTo>
                <a:close/>
                <a:moveTo>
                  <a:pt x="834" y="299"/>
                </a:moveTo>
                <a:cubicBezTo>
                  <a:pt x="835" y="299"/>
                  <a:pt x="834" y="298"/>
                  <a:pt x="835" y="298"/>
                </a:cubicBezTo>
                <a:cubicBezTo>
                  <a:pt x="835" y="298"/>
                  <a:pt x="834" y="298"/>
                  <a:pt x="834" y="298"/>
                </a:cubicBezTo>
                <a:cubicBezTo>
                  <a:pt x="834" y="298"/>
                  <a:pt x="834" y="298"/>
                  <a:pt x="834" y="299"/>
                </a:cubicBezTo>
                <a:close/>
                <a:moveTo>
                  <a:pt x="834" y="311"/>
                </a:moveTo>
                <a:cubicBezTo>
                  <a:pt x="834" y="312"/>
                  <a:pt x="834" y="312"/>
                  <a:pt x="834" y="312"/>
                </a:cubicBezTo>
                <a:cubicBezTo>
                  <a:pt x="834" y="312"/>
                  <a:pt x="834" y="312"/>
                  <a:pt x="834" y="311"/>
                </a:cubicBezTo>
                <a:close/>
                <a:moveTo>
                  <a:pt x="832" y="317"/>
                </a:moveTo>
                <a:cubicBezTo>
                  <a:pt x="832" y="318"/>
                  <a:pt x="833" y="318"/>
                  <a:pt x="832" y="318"/>
                </a:cubicBezTo>
                <a:cubicBezTo>
                  <a:pt x="832" y="318"/>
                  <a:pt x="832" y="318"/>
                  <a:pt x="832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2" y="317"/>
                  <a:pt x="832" y="317"/>
                </a:cubicBezTo>
                <a:cubicBezTo>
                  <a:pt x="832" y="317"/>
                  <a:pt x="832" y="317"/>
                  <a:pt x="832" y="317"/>
                </a:cubicBezTo>
                <a:close/>
                <a:moveTo>
                  <a:pt x="832" y="320"/>
                </a:moveTo>
                <a:cubicBezTo>
                  <a:pt x="832" y="321"/>
                  <a:pt x="832" y="321"/>
                  <a:pt x="832" y="321"/>
                </a:cubicBezTo>
                <a:cubicBezTo>
                  <a:pt x="832" y="321"/>
                  <a:pt x="833" y="321"/>
                  <a:pt x="832" y="321"/>
                </a:cubicBezTo>
                <a:cubicBezTo>
                  <a:pt x="832" y="320"/>
                  <a:pt x="833" y="320"/>
                  <a:pt x="832" y="320"/>
                </a:cubicBezTo>
                <a:cubicBezTo>
                  <a:pt x="832" y="320"/>
                  <a:pt x="832" y="320"/>
                  <a:pt x="833" y="320"/>
                </a:cubicBezTo>
                <a:cubicBezTo>
                  <a:pt x="833" y="320"/>
                  <a:pt x="833" y="320"/>
                  <a:pt x="832" y="320"/>
                </a:cubicBezTo>
                <a:cubicBezTo>
                  <a:pt x="833" y="320"/>
                  <a:pt x="833" y="320"/>
                  <a:pt x="833" y="320"/>
                </a:cubicBezTo>
                <a:cubicBezTo>
                  <a:pt x="833" y="319"/>
                  <a:pt x="833" y="318"/>
                  <a:pt x="834" y="318"/>
                </a:cubicBezTo>
                <a:cubicBezTo>
                  <a:pt x="833" y="318"/>
                  <a:pt x="832" y="319"/>
                  <a:pt x="833" y="319"/>
                </a:cubicBezTo>
                <a:cubicBezTo>
                  <a:pt x="832" y="319"/>
                  <a:pt x="832" y="319"/>
                  <a:pt x="832" y="319"/>
                </a:cubicBezTo>
                <a:cubicBezTo>
                  <a:pt x="832" y="320"/>
                  <a:pt x="832" y="320"/>
                  <a:pt x="832" y="320"/>
                </a:cubicBezTo>
                <a:close/>
                <a:moveTo>
                  <a:pt x="831" y="322"/>
                </a:moveTo>
                <a:cubicBezTo>
                  <a:pt x="832" y="322"/>
                  <a:pt x="831" y="321"/>
                  <a:pt x="832" y="321"/>
                </a:cubicBezTo>
                <a:cubicBezTo>
                  <a:pt x="831" y="321"/>
                  <a:pt x="831" y="321"/>
                  <a:pt x="831" y="322"/>
                </a:cubicBezTo>
                <a:close/>
                <a:moveTo>
                  <a:pt x="826" y="329"/>
                </a:moveTo>
                <a:cubicBezTo>
                  <a:pt x="826" y="329"/>
                  <a:pt x="826" y="328"/>
                  <a:pt x="826" y="328"/>
                </a:cubicBezTo>
                <a:cubicBezTo>
                  <a:pt x="826" y="328"/>
                  <a:pt x="826" y="328"/>
                  <a:pt x="826" y="329"/>
                </a:cubicBezTo>
                <a:close/>
                <a:moveTo>
                  <a:pt x="826" y="350"/>
                </a:moveTo>
                <a:cubicBezTo>
                  <a:pt x="826" y="349"/>
                  <a:pt x="827" y="349"/>
                  <a:pt x="827" y="348"/>
                </a:cubicBezTo>
                <a:cubicBezTo>
                  <a:pt x="826" y="349"/>
                  <a:pt x="826" y="349"/>
                  <a:pt x="826" y="350"/>
                </a:cubicBezTo>
                <a:close/>
                <a:moveTo>
                  <a:pt x="825" y="331"/>
                </a:moveTo>
                <a:cubicBezTo>
                  <a:pt x="825" y="332"/>
                  <a:pt x="825" y="332"/>
                  <a:pt x="825" y="332"/>
                </a:cubicBezTo>
                <a:cubicBezTo>
                  <a:pt x="826" y="332"/>
                  <a:pt x="824" y="331"/>
                  <a:pt x="825" y="331"/>
                </a:cubicBezTo>
                <a:cubicBezTo>
                  <a:pt x="825" y="331"/>
                  <a:pt x="825" y="331"/>
                  <a:pt x="825" y="331"/>
                </a:cubicBezTo>
                <a:close/>
                <a:moveTo>
                  <a:pt x="821" y="315"/>
                </a:moveTo>
                <a:cubicBezTo>
                  <a:pt x="822" y="315"/>
                  <a:pt x="822" y="315"/>
                  <a:pt x="822" y="315"/>
                </a:cubicBezTo>
                <a:cubicBezTo>
                  <a:pt x="822" y="315"/>
                  <a:pt x="821" y="315"/>
                  <a:pt x="822" y="316"/>
                </a:cubicBezTo>
                <a:cubicBezTo>
                  <a:pt x="823" y="315"/>
                  <a:pt x="823" y="314"/>
                  <a:pt x="824" y="313"/>
                </a:cubicBezTo>
                <a:cubicBezTo>
                  <a:pt x="823" y="313"/>
                  <a:pt x="823" y="313"/>
                  <a:pt x="823" y="313"/>
                </a:cubicBezTo>
                <a:cubicBezTo>
                  <a:pt x="823" y="313"/>
                  <a:pt x="823" y="313"/>
                  <a:pt x="822" y="312"/>
                </a:cubicBezTo>
                <a:cubicBezTo>
                  <a:pt x="822" y="312"/>
                  <a:pt x="822" y="313"/>
                  <a:pt x="822" y="313"/>
                </a:cubicBezTo>
                <a:cubicBezTo>
                  <a:pt x="822" y="313"/>
                  <a:pt x="822" y="313"/>
                  <a:pt x="822" y="313"/>
                </a:cubicBezTo>
                <a:cubicBezTo>
                  <a:pt x="822" y="314"/>
                  <a:pt x="822" y="313"/>
                  <a:pt x="822" y="313"/>
                </a:cubicBezTo>
                <a:cubicBezTo>
                  <a:pt x="822" y="314"/>
                  <a:pt x="822" y="314"/>
                  <a:pt x="822" y="314"/>
                </a:cubicBezTo>
                <a:cubicBezTo>
                  <a:pt x="822" y="314"/>
                  <a:pt x="822" y="314"/>
                  <a:pt x="823" y="313"/>
                </a:cubicBezTo>
                <a:cubicBezTo>
                  <a:pt x="823" y="314"/>
                  <a:pt x="822" y="314"/>
                  <a:pt x="822" y="315"/>
                </a:cubicBezTo>
                <a:cubicBezTo>
                  <a:pt x="822" y="315"/>
                  <a:pt x="822" y="314"/>
                  <a:pt x="821" y="315"/>
                </a:cubicBezTo>
                <a:close/>
                <a:moveTo>
                  <a:pt x="823" y="330"/>
                </a:moveTo>
                <a:cubicBezTo>
                  <a:pt x="823" y="330"/>
                  <a:pt x="823" y="330"/>
                  <a:pt x="823" y="330"/>
                </a:cubicBezTo>
                <a:cubicBezTo>
                  <a:pt x="823" y="330"/>
                  <a:pt x="824" y="330"/>
                  <a:pt x="823" y="330"/>
                </a:cubicBezTo>
                <a:close/>
                <a:moveTo>
                  <a:pt x="821" y="337"/>
                </a:moveTo>
                <a:cubicBezTo>
                  <a:pt x="821" y="337"/>
                  <a:pt x="821" y="338"/>
                  <a:pt x="822" y="338"/>
                </a:cubicBezTo>
                <a:cubicBezTo>
                  <a:pt x="821" y="337"/>
                  <a:pt x="822" y="337"/>
                  <a:pt x="822" y="337"/>
                </a:cubicBezTo>
                <a:cubicBezTo>
                  <a:pt x="822" y="337"/>
                  <a:pt x="821" y="337"/>
                  <a:pt x="821" y="337"/>
                </a:cubicBezTo>
                <a:close/>
                <a:moveTo>
                  <a:pt x="821" y="335"/>
                </a:moveTo>
                <a:cubicBezTo>
                  <a:pt x="821" y="334"/>
                  <a:pt x="820" y="335"/>
                  <a:pt x="821" y="335"/>
                </a:cubicBezTo>
                <a:cubicBezTo>
                  <a:pt x="821" y="335"/>
                  <a:pt x="821" y="335"/>
                  <a:pt x="821" y="335"/>
                </a:cubicBezTo>
                <a:close/>
                <a:moveTo>
                  <a:pt x="821" y="316"/>
                </a:moveTo>
                <a:cubicBezTo>
                  <a:pt x="821" y="316"/>
                  <a:pt x="821" y="316"/>
                  <a:pt x="821" y="316"/>
                </a:cubicBezTo>
                <a:cubicBezTo>
                  <a:pt x="821" y="316"/>
                  <a:pt x="821" y="315"/>
                  <a:pt x="821" y="316"/>
                </a:cubicBezTo>
                <a:close/>
                <a:moveTo>
                  <a:pt x="821" y="317"/>
                </a:moveTo>
                <a:cubicBezTo>
                  <a:pt x="821" y="317"/>
                  <a:pt x="821" y="317"/>
                  <a:pt x="821" y="316"/>
                </a:cubicBezTo>
                <a:cubicBezTo>
                  <a:pt x="820" y="316"/>
                  <a:pt x="820" y="316"/>
                  <a:pt x="820" y="316"/>
                </a:cubicBezTo>
                <a:cubicBezTo>
                  <a:pt x="821" y="317"/>
                  <a:pt x="820" y="317"/>
                  <a:pt x="821" y="317"/>
                </a:cubicBezTo>
                <a:close/>
                <a:moveTo>
                  <a:pt x="821" y="366"/>
                </a:moveTo>
                <a:cubicBezTo>
                  <a:pt x="821" y="366"/>
                  <a:pt x="821" y="365"/>
                  <a:pt x="821" y="365"/>
                </a:cubicBezTo>
                <a:cubicBezTo>
                  <a:pt x="820" y="366"/>
                  <a:pt x="820" y="366"/>
                  <a:pt x="820" y="367"/>
                </a:cubicBezTo>
                <a:cubicBezTo>
                  <a:pt x="821" y="367"/>
                  <a:pt x="821" y="366"/>
                  <a:pt x="821" y="366"/>
                </a:cubicBezTo>
                <a:close/>
                <a:moveTo>
                  <a:pt x="822" y="339"/>
                </a:moveTo>
                <a:cubicBezTo>
                  <a:pt x="821" y="338"/>
                  <a:pt x="822" y="338"/>
                  <a:pt x="821" y="338"/>
                </a:cubicBezTo>
                <a:cubicBezTo>
                  <a:pt x="821" y="338"/>
                  <a:pt x="821" y="338"/>
                  <a:pt x="821" y="338"/>
                </a:cubicBezTo>
                <a:cubicBezTo>
                  <a:pt x="821" y="338"/>
                  <a:pt x="821" y="339"/>
                  <a:pt x="822" y="339"/>
                </a:cubicBezTo>
                <a:close/>
                <a:moveTo>
                  <a:pt x="821" y="363"/>
                </a:moveTo>
                <a:cubicBezTo>
                  <a:pt x="821" y="364"/>
                  <a:pt x="822" y="364"/>
                  <a:pt x="822" y="364"/>
                </a:cubicBezTo>
                <a:cubicBezTo>
                  <a:pt x="822" y="363"/>
                  <a:pt x="822" y="363"/>
                  <a:pt x="822" y="363"/>
                </a:cubicBezTo>
                <a:cubicBezTo>
                  <a:pt x="822" y="363"/>
                  <a:pt x="822" y="362"/>
                  <a:pt x="822" y="363"/>
                </a:cubicBezTo>
                <a:cubicBezTo>
                  <a:pt x="822" y="362"/>
                  <a:pt x="822" y="362"/>
                  <a:pt x="822" y="361"/>
                </a:cubicBezTo>
                <a:cubicBezTo>
                  <a:pt x="822" y="362"/>
                  <a:pt x="822" y="362"/>
                  <a:pt x="821" y="363"/>
                </a:cubicBezTo>
                <a:close/>
                <a:moveTo>
                  <a:pt x="823" y="335"/>
                </a:moveTo>
                <a:cubicBezTo>
                  <a:pt x="823" y="336"/>
                  <a:pt x="823" y="335"/>
                  <a:pt x="822" y="335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7"/>
                  <a:pt x="822" y="337"/>
                </a:cubicBezTo>
                <a:cubicBezTo>
                  <a:pt x="822" y="337"/>
                  <a:pt x="822" y="337"/>
                  <a:pt x="822" y="337"/>
                </a:cubicBezTo>
                <a:cubicBezTo>
                  <a:pt x="823" y="337"/>
                  <a:pt x="823" y="337"/>
                  <a:pt x="823" y="337"/>
                </a:cubicBezTo>
                <a:cubicBezTo>
                  <a:pt x="822" y="337"/>
                  <a:pt x="823" y="337"/>
                  <a:pt x="823" y="336"/>
                </a:cubicBezTo>
                <a:cubicBezTo>
                  <a:pt x="823" y="336"/>
                  <a:pt x="823" y="336"/>
                  <a:pt x="823" y="335"/>
                </a:cubicBezTo>
                <a:close/>
                <a:moveTo>
                  <a:pt x="824" y="358"/>
                </a:moveTo>
                <a:cubicBezTo>
                  <a:pt x="824" y="357"/>
                  <a:pt x="823" y="358"/>
                  <a:pt x="823" y="358"/>
                </a:cubicBezTo>
                <a:cubicBezTo>
                  <a:pt x="824" y="359"/>
                  <a:pt x="823" y="358"/>
                  <a:pt x="824" y="358"/>
                </a:cubicBezTo>
                <a:close/>
                <a:moveTo>
                  <a:pt x="824" y="333"/>
                </a:moveTo>
                <a:cubicBezTo>
                  <a:pt x="824" y="333"/>
                  <a:pt x="824" y="333"/>
                  <a:pt x="824" y="333"/>
                </a:cubicBezTo>
                <a:cubicBezTo>
                  <a:pt x="824" y="333"/>
                  <a:pt x="824" y="333"/>
                  <a:pt x="824" y="333"/>
                </a:cubicBezTo>
                <a:close/>
                <a:moveTo>
                  <a:pt x="825" y="331"/>
                </a:moveTo>
                <a:cubicBezTo>
                  <a:pt x="825" y="330"/>
                  <a:pt x="825" y="330"/>
                  <a:pt x="824" y="330"/>
                </a:cubicBezTo>
                <a:cubicBezTo>
                  <a:pt x="824" y="331"/>
                  <a:pt x="823" y="331"/>
                  <a:pt x="824" y="332"/>
                </a:cubicBezTo>
                <a:cubicBezTo>
                  <a:pt x="824" y="331"/>
                  <a:pt x="824" y="331"/>
                  <a:pt x="825" y="331"/>
                </a:cubicBezTo>
                <a:close/>
                <a:moveTo>
                  <a:pt x="826" y="356"/>
                </a:moveTo>
                <a:cubicBezTo>
                  <a:pt x="826" y="356"/>
                  <a:pt x="826" y="355"/>
                  <a:pt x="825" y="355"/>
                </a:cubicBezTo>
                <a:cubicBezTo>
                  <a:pt x="826" y="356"/>
                  <a:pt x="826" y="356"/>
                  <a:pt x="825" y="356"/>
                </a:cubicBezTo>
                <a:cubicBezTo>
                  <a:pt x="825" y="357"/>
                  <a:pt x="826" y="356"/>
                  <a:pt x="826" y="356"/>
                </a:cubicBezTo>
                <a:close/>
                <a:moveTo>
                  <a:pt x="826" y="359"/>
                </a:moveTo>
                <a:cubicBezTo>
                  <a:pt x="826" y="357"/>
                  <a:pt x="826" y="357"/>
                  <a:pt x="826" y="357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9"/>
                  <a:pt x="826" y="359"/>
                  <a:pt x="826" y="359"/>
                </a:cubicBezTo>
                <a:close/>
                <a:moveTo>
                  <a:pt x="827" y="350"/>
                </a:moveTo>
                <a:cubicBezTo>
                  <a:pt x="826" y="350"/>
                  <a:pt x="826" y="351"/>
                  <a:pt x="826" y="352"/>
                </a:cubicBezTo>
                <a:cubicBezTo>
                  <a:pt x="824" y="350"/>
                  <a:pt x="825" y="354"/>
                  <a:pt x="825" y="355"/>
                </a:cubicBezTo>
                <a:cubicBezTo>
                  <a:pt x="825" y="355"/>
                  <a:pt x="825" y="354"/>
                  <a:pt x="825" y="354"/>
                </a:cubicBezTo>
                <a:cubicBezTo>
                  <a:pt x="825" y="354"/>
                  <a:pt x="825" y="354"/>
                  <a:pt x="825" y="354"/>
                </a:cubicBezTo>
                <a:cubicBezTo>
                  <a:pt x="826" y="353"/>
                  <a:pt x="826" y="355"/>
                  <a:pt x="826" y="355"/>
                </a:cubicBezTo>
                <a:cubicBezTo>
                  <a:pt x="826" y="354"/>
                  <a:pt x="826" y="353"/>
                  <a:pt x="825" y="353"/>
                </a:cubicBezTo>
                <a:cubicBezTo>
                  <a:pt x="825" y="353"/>
                  <a:pt x="826" y="353"/>
                  <a:pt x="826" y="352"/>
                </a:cubicBezTo>
                <a:cubicBezTo>
                  <a:pt x="826" y="352"/>
                  <a:pt x="827" y="351"/>
                  <a:pt x="827" y="350"/>
                </a:cubicBezTo>
                <a:close/>
                <a:moveTo>
                  <a:pt x="827" y="352"/>
                </a:moveTo>
                <a:cubicBezTo>
                  <a:pt x="827" y="352"/>
                  <a:pt x="826" y="353"/>
                  <a:pt x="826" y="354"/>
                </a:cubicBezTo>
                <a:cubicBezTo>
                  <a:pt x="827" y="353"/>
                  <a:pt x="827" y="352"/>
                  <a:pt x="827" y="352"/>
                </a:cubicBezTo>
                <a:close/>
                <a:moveTo>
                  <a:pt x="827" y="323"/>
                </a:moveTo>
                <a:cubicBezTo>
                  <a:pt x="827" y="323"/>
                  <a:pt x="827" y="324"/>
                  <a:pt x="826" y="324"/>
                </a:cubicBezTo>
                <a:cubicBezTo>
                  <a:pt x="827" y="324"/>
                  <a:pt x="827" y="323"/>
                  <a:pt x="827" y="323"/>
                </a:cubicBezTo>
                <a:close/>
                <a:moveTo>
                  <a:pt x="828" y="328"/>
                </a:moveTo>
                <a:cubicBezTo>
                  <a:pt x="827" y="327"/>
                  <a:pt x="827" y="329"/>
                  <a:pt x="827" y="329"/>
                </a:cubicBezTo>
                <a:cubicBezTo>
                  <a:pt x="828" y="329"/>
                  <a:pt x="827" y="328"/>
                  <a:pt x="828" y="328"/>
                </a:cubicBezTo>
                <a:close/>
                <a:moveTo>
                  <a:pt x="829" y="324"/>
                </a:moveTo>
                <a:cubicBezTo>
                  <a:pt x="829" y="324"/>
                  <a:pt x="828" y="324"/>
                  <a:pt x="829" y="324"/>
                </a:cubicBezTo>
                <a:cubicBezTo>
                  <a:pt x="828" y="324"/>
                  <a:pt x="828" y="325"/>
                  <a:pt x="828" y="325"/>
                </a:cubicBezTo>
                <a:cubicBezTo>
                  <a:pt x="828" y="325"/>
                  <a:pt x="828" y="324"/>
                  <a:pt x="829" y="324"/>
                </a:cubicBezTo>
                <a:close/>
                <a:moveTo>
                  <a:pt x="829" y="326"/>
                </a:moveTo>
                <a:cubicBezTo>
                  <a:pt x="828" y="326"/>
                  <a:pt x="829" y="327"/>
                  <a:pt x="829" y="327"/>
                </a:cubicBezTo>
                <a:cubicBezTo>
                  <a:pt x="829" y="327"/>
                  <a:pt x="829" y="326"/>
                  <a:pt x="829" y="326"/>
                </a:cubicBezTo>
                <a:close/>
                <a:moveTo>
                  <a:pt x="830" y="325"/>
                </a:moveTo>
                <a:cubicBezTo>
                  <a:pt x="830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6"/>
                </a:cubicBezTo>
                <a:cubicBezTo>
                  <a:pt x="830" y="325"/>
                  <a:pt x="830" y="326"/>
                  <a:pt x="830" y="325"/>
                </a:cubicBezTo>
                <a:close/>
                <a:moveTo>
                  <a:pt x="832" y="323"/>
                </a:moveTo>
                <a:cubicBezTo>
                  <a:pt x="831" y="323"/>
                  <a:pt x="831" y="322"/>
                  <a:pt x="831" y="322"/>
                </a:cubicBezTo>
                <a:cubicBezTo>
                  <a:pt x="831" y="322"/>
                  <a:pt x="831" y="323"/>
                  <a:pt x="830" y="322"/>
                </a:cubicBezTo>
                <a:cubicBezTo>
                  <a:pt x="830" y="323"/>
                  <a:pt x="831" y="323"/>
                  <a:pt x="831" y="323"/>
                </a:cubicBezTo>
                <a:cubicBezTo>
                  <a:pt x="831" y="323"/>
                  <a:pt x="830" y="324"/>
                  <a:pt x="830" y="324"/>
                </a:cubicBezTo>
                <a:cubicBezTo>
                  <a:pt x="831" y="324"/>
                  <a:pt x="831" y="323"/>
                  <a:pt x="832" y="323"/>
                </a:cubicBezTo>
                <a:close/>
                <a:moveTo>
                  <a:pt x="833" y="333"/>
                </a:moveTo>
                <a:cubicBezTo>
                  <a:pt x="833" y="333"/>
                  <a:pt x="832" y="332"/>
                  <a:pt x="832" y="332"/>
                </a:cubicBezTo>
                <a:cubicBezTo>
                  <a:pt x="832" y="332"/>
                  <a:pt x="832" y="332"/>
                  <a:pt x="832" y="333"/>
                </a:cubicBezTo>
                <a:cubicBezTo>
                  <a:pt x="832" y="333"/>
                  <a:pt x="833" y="333"/>
                  <a:pt x="833" y="333"/>
                </a:cubicBezTo>
                <a:close/>
                <a:moveTo>
                  <a:pt x="833" y="334"/>
                </a:moveTo>
                <a:cubicBezTo>
                  <a:pt x="833" y="334"/>
                  <a:pt x="833" y="334"/>
                  <a:pt x="833" y="334"/>
                </a:cubicBezTo>
                <a:cubicBezTo>
                  <a:pt x="833" y="334"/>
                  <a:pt x="833" y="334"/>
                  <a:pt x="833" y="334"/>
                </a:cubicBezTo>
                <a:close/>
                <a:moveTo>
                  <a:pt x="834" y="320"/>
                </a:moveTo>
                <a:cubicBezTo>
                  <a:pt x="833" y="320"/>
                  <a:pt x="833" y="320"/>
                  <a:pt x="833" y="320"/>
                </a:cubicBezTo>
                <a:cubicBezTo>
                  <a:pt x="833" y="320"/>
                  <a:pt x="833" y="321"/>
                  <a:pt x="833" y="321"/>
                </a:cubicBezTo>
                <a:cubicBezTo>
                  <a:pt x="833" y="321"/>
                  <a:pt x="833" y="320"/>
                  <a:pt x="834" y="320"/>
                </a:cubicBezTo>
                <a:close/>
                <a:moveTo>
                  <a:pt x="833" y="332"/>
                </a:moveTo>
                <a:cubicBezTo>
                  <a:pt x="833" y="332"/>
                  <a:pt x="833" y="333"/>
                  <a:pt x="833" y="333"/>
                </a:cubicBezTo>
                <a:cubicBezTo>
                  <a:pt x="834" y="333"/>
                  <a:pt x="834" y="333"/>
                  <a:pt x="834" y="333"/>
                </a:cubicBezTo>
                <a:cubicBezTo>
                  <a:pt x="834" y="333"/>
                  <a:pt x="835" y="334"/>
                  <a:pt x="835" y="334"/>
                </a:cubicBezTo>
                <a:cubicBezTo>
                  <a:pt x="836" y="333"/>
                  <a:pt x="834" y="333"/>
                  <a:pt x="833" y="332"/>
                </a:cubicBezTo>
                <a:close/>
                <a:moveTo>
                  <a:pt x="835" y="317"/>
                </a:moveTo>
                <a:cubicBezTo>
                  <a:pt x="835" y="317"/>
                  <a:pt x="835" y="318"/>
                  <a:pt x="835" y="318"/>
                </a:cubicBezTo>
                <a:cubicBezTo>
                  <a:pt x="835" y="318"/>
                  <a:pt x="835" y="318"/>
                  <a:pt x="835" y="318"/>
                </a:cubicBezTo>
                <a:cubicBezTo>
                  <a:pt x="835" y="318"/>
                  <a:pt x="836" y="318"/>
                  <a:pt x="835" y="317"/>
                </a:cubicBezTo>
                <a:close/>
                <a:moveTo>
                  <a:pt x="836" y="316"/>
                </a:moveTo>
                <a:cubicBezTo>
                  <a:pt x="836" y="316"/>
                  <a:pt x="835" y="316"/>
                  <a:pt x="836" y="317"/>
                </a:cubicBezTo>
                <a:cubicBezTo>
                  <a:pt x="836" y="317"/>
                  <a:pt x="836" y="316"/>
                  <a:pt x="836" y="317"/>
                </a:cubicBezTo>
                <a:cubicBezTo>
                  <a:pt x="836" y="316"/>
                  <a:pt x="836" y="316"/>
                  <a:pt x="836" y="316"/>
                </a:cubicBezTo>
                <a:close/>
                <a:moveTo>
                  <a:pt x="837" y="321"/>
                </a:moveTo>
                <a:cubicBezTo>
                  <a:pt x="836" y="321"/>
                  <a:pt x="836" y="321"/>
                  <a:pt x="836" y="322"/>
                </a:cubicBezTo>
                <a:cubicBezTo>
                  <a:pt x="837" y="322"/>
                  <a:pt x="837" y="321"/>
                  <a:pt x="837" y="321"/>
                </a:cubicBezTo>
                <a:close/>
                <a:moveTo>
                  <a:pt x="838" y="314"/>
                </a:moveTo>
                <a:cubicBezTo>
                  <a:pt x="837" y="314"/>
                  <a:pt x="837" y="315"/>
                  <a:pt x="837" y="315"/>
                </a:cubicBezTo>
                <a:cubicBezTo>
                  <a:pt x="838" y="315"/>
                  <a:pt x="838" y="314"/>
                  <a:pt x="838" y="314"/>
                </a:cubicBezTo>
                <a:close/>
                <a:moveTo>
                  <a:pt x="838" y="313"/>
                </a:moveTo>
                <a:cubicBezTo>
                  <a:pt x="837" y="313"/>
                  <a:pt x="837" y="312"/>
                  <a:pt x="837" y="311"/>
                </a:cubicBezTo>
                <a:cubicBezTo>
                  <a:pt x="836" y="312"/>
                  <a:pt x="837" y="312"/>
                  <a:pt x="836" y="312"/>
                </a:cubicBezTo>
                <a:cubicBezTo>
                  <a:pt x="837" y="312"/>
                  <a:pt x="837" y="313"/>
                  <a:pt x="837" y="313"/>
                </a:cubicBezTo>
                <a:cubicBezTo>
                  <a:pt x="837" y="313"/>
                  <a:pt x="837" y="314"/>
                  <a:pt x="836" y="314"/>
                </a:cubicBezTo>
                <a:cubicBezTo>
                  <a:pt x="836" y="315"/>
                  <a:pt x="836" y="315"/>
                  <a:pt x="836" y="315"/>
                </a:cubicBezTo>
                <a:cubicBezTo>
                  <a:pt x="836" y="315"/>
                  <a:pt x="835" y="315"/>
                  <a:pt x="835" y="315"/>
                </a:cubicBezTo>
                <a:cubicBezTo>
                  <a:pt x="835" y="315"/>
                  <a:pt x="835" y="315"/>
                  <a:pt x="835" y="315"/>
                </a:cubicBezTo>
                <a:cubicBezTo>
                  <a:pt x="836" y="315"/>
                  <a:pt x="835" y="316"/>
                  <a:pt x="835" y="316"/>
                </a:cubicBezTo>
                <a:cubicBezTo>
                  <a:pt x="835" y="316"/>
                  <a:pt x="836" y="316"/>
                  <a:pt x="836" y="315"/>
                </a:cubicBezTo>
                <a:cubicBezTo>
                  <a:pt x="836" y="315"/>
                  <a:pt x="837" y="316"/>
                  <a:pt x="836" y="316"/>
                </a:cubicBezTo>
                <a:cubicBezTo>
                  <a:pt x="837" y="317"/>
                  <a:pt x="837" y="316"/>
                  <a:pt x="837" y="316"/>
                </a:cubicBezTo>
                <a:cubicBezTo>
                  <a:pt x="837" y="315"/>
                  <a:pt x="837" y="316"/>
                  <a:pt x="837" y="316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3"/>
                  <a:pt x="838" y="313"/>
                </a:cubicBezTo>
                <a:close/>
                <a:moveTo>
                  <a:pt x="838" y="312"/>
                </a:moveTo>
                <a:cubicBezTo>
                  <a:pt x="839" y="312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8" y="311"/>
                  <a:pt x="838" y="311"/>
                  <a:pt x="838" y="311"/>
                </a:cubicBezTo>
                <a:cubicBezTo>
                  <a:pt x="838" y="312"/>
                  <a:pt x="838" y="312"/>
                  <a:pt x="838" y="312"/>
                </a:cubicBezTo>
                <a:close/>
                <a:moveTo>
                  <a:pt x="839" y="313"/>
                </a:moveTo>
                <a:cubicBezTo>
                  <a:pt x="839" y="313"/>
                  <a:pt x="839" y="312"/>
                  <a:pt x="839" y="312"/>
                </a:cubicBezTo>
                <a:cubicBezTo>
                  <a:pt x="839" y="312"/>
                  <a:pt x="838" y="313"/>
                  <a:pt x="839" y="313"/>
                </a:cubicBezTo>
                <a:close/>
                <a:moveTo>
                  <a:pt x="839" y="324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39" y="324"/>
                  <a:pt x="839" y="325"/>
                  <a:pt x="838" y="325"/>
                </a:cubicBezTo>
                <a:cubicBezTo>
                  <a:pt x="838" y="325"/>
                  <a:pt x="839" y="325"/>
                  <a:pt x="839" y="325"/>
                </a:cubicBezTo>
                <a:cubicBezTo>
                  <a:pt x="839" y="325"/>
                  <a:pt x="839" y="324"/>
                  <a:pt x="839" y="324"/>
                </a:cubicBezTo>
                <a:close/>
                <a:moveTo>
                  <a:pt x="839" y="323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40" y="324"/>
                  <a:pt x="839" y="324"/>
                  <a:pt x="839" y="323"/>
                </a:cubicBezTo>
                <a:close/>
                <a:moveTo>
                  <a:pt x="840" y="310"/>
                </a:moveTo>
                <a:cubicBezTo>
                  <a:pt x="840" y="309"/>
                  <a:pt x="840" y="309"/>
                  <a:pt x="839" y="309"/>
                </a:cubicBezTo>
                <a:cubicBezTo>
                  <a:pt x="839" y="309"/>
                  <a:pt x="839" y="310"/>
                  <a:pt x="840" y="310"/>
                </a:cubicBezTo>
                <a:close/>
                <a:moveTo>
                  <a:pt x="840" y="324"/>
                </a:moveTo>
                <a:cubicBezTo>
                  <a:pt x="840" y="324"/>
                  <a:pt x="841" y="324"/>
                  <a:pt x="841" y="324"/>
                </a:cubicBezTo>
                <a:cubicBezTo>
                  <a:pt x="841" y="325"/>
                  <a:pt x="840" y="324"/>
                  <a:pt x="840" y="324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1" y="325"/>
                  <a:pt x="841" y="325"/>
                  <a:pt x="841" y="324"/>
                </a:cubicBezTo>
                <a:cubicBezTo>
                  <a:pt x="841" y="324"/>
                  <a:pt x="841" y="324"/>
                  <a:pt x="840" y="324"/>
                </a:cubicBezTo>
                <a:close/>
                <a:moveTo>
                  <a:pt x="840" y="323"/>
                </a:moveTo>
                <a:cubicBezTo>
                  <a:pt x="841" y="323"/>
                  <a:pt x="840" y="323"/>
                  <a:pt x="840" y="322"/>
                </a:cubicBezTo>
                <a:cubicBezTo>
                  <a:pt x="840" y="322"/>
                  <a:pt x="840" y="323"/>
                  <a:pt x="840" y="323"/>
                </a:cubicBezTo>
                <a:cubicBezTo>
                  <a:pt x="840" y="323"/>
                  <a:pt x="840" y="323"/>
                  <a:pt x="840" y="323"/>
                </a:cubicBezTo>
                <a:close/>
                <a:moveTo>
                  <a:pt x="841" y="322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1" y="322"/>
                  <a:pt x="840" y="322"/>
                  <a:pt x="840" y="322"/>
                </a:cubicBezTo>
                <a:cubicBezTo>
                  <a:pt x="841" y="322"/>
                  <a:pt x="841" y="322"/>
                  <a:pt x="841" y="322"/>
                </a:cubicBezTo>
                <a:close/>
                <a:moveTo>
                  <a:pt x="843" y="319"/>
                </a:moveTo>
                <a:cubicBezTo>
                  <a:pt x="843" y="319"/>
                  <a:pt x="843" y="320"/>
                  <a:pt x="843" y="320"/>
                </a:cubicBezTo>
                <a:cubicBezTo>
                  <a:pt x="844" y="320"/>
                  <a:pt x="843" y="319"/>
                  <a:pt x="843" y="319"/>
                </a:cubicBezTo>
                <a:cubicBezTo>
                  <a:pt x="843" y="318"/>
                  <a:pt x="843" y="318"/>
                  <a:pt x="843" y="318"/>
                </a:cubicBezTo>
                <a:cubicBezTo>
                  <a:pt x="843" y="319"/>
                  <a:pt x="843" y="319"/>
                  <a:pt x="843" y="319"/>
                </a:cubicBezTo>
                <a:close/>
                <a:moveTo>
                  <a:pt x="842" y="320"/>
                </a:moveTo>
                <a:cubicBezTo>
                  <a:pt x="842" y="320"/>
                  <a:pt x="842" y="320"/>
                  <a:pt x="842" y="320"/>
                </a:cubicBezTo>
                <a:cubicBezTo>
                  <a:pt x="843" y="321"/>
                  <a:pt x="842" y="321"/>
                  <a:pt x="843" y="321"/>
                </a:cubicBezTo>
                <a:cubicBezTo>
                  <a:pt x="843" y="321"/>
                  <a:pt x="843" y="320"/>
                  <a:pt x="843" y="320"/>
                </a:cubicBezTo>
                <a:cubicBezTo>
                  <a:pt x="842" y="319"/>
                  <a:pt x="842" y="320"/>
                  <a:pt x="842" y="320"/>
                </a:cubicBezTo>
                <a:close/>
                <a:moveTo>
                  <a:pt x="841" y="315"/>
                </a:moveTo>
                <a:cubicBezTo>
                  <a:pt x="842" y="315"/>
                  <a:pt x="842" y="315"/>
                  <a:pt x="841" y="315"/>
                </a:cubicBezTo>
                <a:cubicBezTo>
                  <a:pt x="841" y="315"/>
                  <a:pt x="841" y="315"/>
                  <a:pt x="841" y="315"/>
                </a:cubicBezTo>
                <a:close/>
                <a:moveTo>
                  <a:pt x="841" y="321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2" y="321"/>
                  <a:pt x="841" y="321"/>
                  <a:pt x="842" y="320"/>
                </a:cubicBezTo>
                <a:cubicBezTo>
                  <a:pt x="842" y="320"/>
                  <a:pt x="841" y="321"/>
                  <a:pt x="841" y="321"/>
                </a:cubicBezTo>
                <a:close/>
                <a:moveTo>
                  <a:pt x="840" y="310"/>
                </a:moveTo>
                <a:cubicBezTo>
                  <a:pt x="841" y="310"/>
                  <a:pt x="841" y="310"/>
                  <a:pt x="841" y="310"/>
                </a:cubicBezTo>
                <a:cubicBezTo>
                  <a:pt x="841" y="310"/>
                  <a:pt x="841" y="310"/>
                  <a:pt x="841" y="310"/>
                </a:cubicBezTo>
                <a:lnTo>
                  <a:pt x="840" y="310"/>
                </a:lnTo>
                <a:close/>
                <a:moveTo>
                  <a:pt x="840" y="320"/>
                </a:moveTo>
                <a:cubicBezTo>
                  <a:pt x="840" y="320"/>
                  <a:pt x="840" y="320"/>
                  <a:pt x="840" y="320"/>
                </a:cubicBezTo>
                <a:cubicBezTo>
                  <a:pt x="841" y="320"/>
                  <a:pt x="840" y="320"/>
                  <a:pt x="840" y="320"/>
                </a:cubicBezTo>
                <a:close/>
                <a:moveTo>
                  <a:pt x="840" y="312"/>
                </a:moveTo>
                <a:cubicBezTo>
                  <a:pt x="840" y="312"/>
                  <a:pt x="841" y="312"/>
                  <a:pt x="840" y="311"/>
                </a:cubicBezTo>
                <a:cubicBezTo>
                  <a:pt x="840" y="311"/>
                  <a:pt x="840" y="312"/>
                  <a:pt x="840" y="312"/>
                </a:cubicBezTo>
                <a:close/>
                <a:moveTo>
                  <a:pt x="845" y="300"/>
                </a:moveTo>
                <a:cubicBezTo>
                  <a:pt x="845" y="300"/>
                  <a:pt x="845" y="299"/>
                  <a:pt x="845" y="299"/>
                </a:cubicBezTo>
                <a:cubicBezTo>
                  <a:pt x="845" y="299"/>
                  <a:pt x="844" y="299"/>
                  <a:pt x="845" y="300"/>
                </a:cubicBezTo>
                <a:close/>
                <a:moveTo>
                  <a:pt x="844" y="287"/>
                </a:moveTo>
                <a:cubicBezTo>
                  <a:pt x="844" y="287"/>
                  <a:pt x="845" y="287"/>
                  <a:pt x="844" y="287"/>
                </a:cubicBezTo>
                <a:cubicBezTo>
                  <a:pt x="844" y="287"/>
                  <a:pt x="844" y="287"/>
                  <a:pt x="844" y="287"/>
                </a:cubicBezTo>
                <a:close/>
                <a:moveTo>
                  <a:pt x="842" y="301"/>
                </a:moveTo>
                <a:cubicBezTo>
                  <a:pt x="841" y="301"/>
                  <a:pt x="841" y="301"/>
                  <a:pt x="840" y="301"/>
                </a:cubicBezTo>
                <a:cubicBezTo>
                  <a:pt x="841" y="302"/>
                  <a:pt x="842" y="302"/>
                  <a:pt x="842" y="301"/>
                </a:cubicBezTo>
                <a:close/>
                <a:moveTo>
                  <a:pt x="843" y="288"/>
                </a:moveTo>
                <a:cubicBezTo>
                  <a:pt x="842" y="288"/>
                  <a:pt x="842" y="288"/>
                  <a:pt x="842" y="288"/>
                </a:cubicBezTo>
                <a:cubicBezTo>
                  <a:pt x="842" y="288"/>
                  <a:pt x="843" y="289"/>
                  <a:pt x="842" y="289"/>
                </a:cubicBezTo>
                <a:cubicBezTo>
                  <a:pt x="842" y="289"/>
                  <a:pt x="843" y="288"/>
                  <a:pt x="843" y="288"/>
                </a:cubicBezTo>
                <a:close/>
                <a:moveTo>
                  <a:pt x="843" y="301"/>
                </a:moveTo>
                <a:cubicBezTo>
                  <a:pt x="843" y="301"/>
                  <a:pt x="843" y="301"/>
                  <a:pt x="843" y="301"/>
                </a:cubicBezTo>
                <a:cubicBezTo>
                  <a:pt x="843" y="302"/>
                  <a:pt x="843" y="302"/>
                  <a:pt x="843" y="302"/>
                </a:cubicBezTo>
                <a:cubicBezTo>
                  <a:pt x="844" y="302"/>
                  <a:pt x="843" y="301"/>
                  <a:pt x="843" y="301"/>
                </a:cubicBezTo>
                <a:close/>
                <a:moveTo>
                  <a:pt x="843" y="299"/>
                </a:moveTo>
                <a:cubicBezTo>
                  <a:pt x="844" y="299"/>
                  <a:pt x="843" y="298"/>
                  <a:pt x="844" y="298"/>
                </a:cubicBezTo>
                <a:cubicBezTo>
                  <a:pt x="843" y="298"/>
                  <a:pt x="843" y="299"/>
                  <a:pt x="843" y="299"/>
                </a:cubicBezTo>
                <a:cubicBezTo>
                  <a:pt x="843" y="299"/>
                  <a:pt x="843" y="299"/>
                  <a:pt x="843" y="299"/>
                </a:cubicBezTo>
                <a:cubicBezTo>
                  <a:pt x="843" y="300"/>
                  <a:pt x="842" y="299"/>
                  <a:pt x="843" y="300"/>
                </a:cubicBezTo>
                <a:cubicBezTo>
                  <a:pt x="843" y="300"/>
                  <a:pt x="843" y="300"/>
                  <a:pt x="843" y="299"/>
                </a:cubicBezTo>
                <a:close/>
                <a:moveTo>
                  <a:pt x="844" y="300"/>
                </a:moveTo>
                <a:cubicBezTo>
                  <a:pt x="843" y="300"/>
                  <a:pt x="843" y="301"/>
                  <a:pt x="843" y="301"/>
                </a:cubicBezTo>
                <a:cubicBezTo>
                  <a:pt x="844" y="301"/>
                  <a:pt x="845" y="300"/>
                  <a:pt x="844" y="300"/>
                </a:cubicBezTo>
                <a:close/>
                <a:moveTo>
                  <a:pt x="844" y="302"/>
                </a:moveTo>
                <a:cubicBezTo>
                  <a:pt x="844" y="302"/>
                  <a:pt x="843" y="302"/>
                  <a:pt x="844" y="302"/>
                </a:cubicBezTo>
                <a:cubicBezTo>
                  <a:pt x="844" y="303"/>
                  <a:pt x="845" y="303"/>
                  <a:pt x="844" y="302"/>
                </a:cubicBezTo>
                <a:close/>
                <a:moveTo>
                  <a:pt x="845" y="300"/>
                </a:moveTo>
                <a:cubicBezTo>
                  <a:pt x="845" y="300"/>
                  <a:pt x="845" y="300"/>
                  <a:pt x="845" y="300"/>
                </a:cubicBezTo>
                <a:cubicBezTo>
                  <a:pt x="845" y="300"/>
                  <a:pt x="844" y="299"/>
                  <a:pt x="844" y="300"/>
                </a:cubicBezTo>
                <a:cubicBezTo>
                  <a:pt x="845" y="300"/>
                  <a:pt x="845" y="300"/>
                  <a:pt x="845" y="301"/>
                </a:cubicBezTo>
                <a:cubicBezTo>
                  <a:pt x="845" y="301"/>
                  <a:pt x="845" y="300"/>
                  <a:pt x="844" y="301"/>
                </a:cubicBezTo>
                <a:cubicBezTo>
                  <a:pt x="844" y="301"/>
                  <a:pt x="844" y="301"/>
                  <a:pt x="845" y="301"/>
                </a:cubicBezTo>
                <a:cubicBezTo>
                  <a:pt x="845" y="301"/>
                  <a:pt x="846" y="301"/>
                  <a:pt x="846" y="300"/>
                </a:cubicBezTo>
                <a:cubicBezTo>
                  <a:pt x="845" y="300"/>
                  <a:pt x="845" y="300"/>
                  <a:pt x="845" y="300"/>
                </a:cubicBezTo>
                <a:close/>
                <a:moveTo>
                  <a:pt x="846" y="293"/>
                </a:moveTo>
                <a:cubicBezTo>
                  <a:pt x="846" y="293"/>
                  <a:pt x="847" y="293"/>
                  <a:pt x="846" y="292"/>
                </a:cubicBezTo>
                <a:cubicBezTo>
                  <a:pt x="846" y="292"/>
                  <a:pt x="846" y="292"/>
                  <a:pt x="846" y="293"/>
                </a:cubicBezTo>
                <a:close/>
                <a:moveTo>
                  <a:pt x="846" y="298"/>
                </a:moveTo>
                <a:cubicBezTo>
                  <a:pt x="845" y="298"/>
                  <a:pt x="846" y="299"/>
                  <a:pt x="846" y="299"/>
                </a:cubicBezTo>
                <a:cubicBezTo>
                  <a:pt x="846" y="299"/>
                  <a:pt x="846" y="298"/>
                  <a:pt x="846" y="298"/>
                </a:cubicBezTo>
                <a:close/>
                <a:moveTo>
                  <a:pt x="846" y="298"/>
                </a:moveTo>
                <a:cubicBezTo>
                  <a:pt x="846" y="298"/>
                  <a:pt x="847" y="298"/>
                  <a:pt x="847" y="298"/>
                </a:cubicBezTo>
                <a:cubicBezTo>
                  <a:pt x="847" y="297"/>
                  <a:pt x="846" y="297"/>
                  <a:pt x="846" y="298"/>
                </a:cubicBezTo>
                <a:close/>
                <a:moveTo>
                  <a:pt x="847" y="295"/>
                </a:moveTo>
                <a:cubicBezTo>
                  <a:pt x="846" y="295"/>
                  <a:pt x="846" y="295"/>
                  <a:pt x="846" y="295"/>
                </a:cubicBezTo>
                <a:cubicBezTo>
                  <a:pt x="846" y="295"/>
                  <a:pt x="846" y="295"/>
                  <a:pt x="846" y="295"/>
                </a:cubicBezTo>
                <a:cubicBezTo>
                  <a:pt x="846" y="296"/>
                  <a:pt x="846" y="296"/>
                  <a:pt x="846" y="296"/>
                </a:cubicBezTo>
                <a:cubicBezTo>
                  <a:pt x="846" y="296"/>
                  <a:pt x="846" y="296"/>
                  <a:pt x="847" y="296"/>
                </a:cubicBezTo>
                <a:cubicBezTo>
                  <a:pt x="847" y="295"/>
                  <a:pt x="847" y="295"/>
                  <a:pt x="847" y="295"/>
                </a:cubicBezTo>
                <a:close/>
                <a:moveTo>
                  <a:pt x="847" y="283"/>
                </a:moveTo>
                <a:cubicBezTo>
                  <a:pt x="847" y="283"/>
                  <a:pt x="847" y="282"/>
                  <a:pt x="847" y="282"/>
                </a:cubicBezTo>
                <a:cubicBezTo>
                  <a:pt x="846" y="282"/>
                  <a:pt x="846" y="283"/>
                  <a:pt x="847" y="283"/>
                </a:cubicBezTo>
                <a:close/>
                <a:moveTo>
                  <a:pt x="848" y="294"/>
                </a:moveTo>
                <a:cubicBezTo>
                  <a:pt x="848" y="293"/>
                  <a:pt x="848" y="293"/>
                  <a:pt x="848" y="293"/>
                </a:cubicBezTo>
                <a:cubicBezTo>
                  <a:pt x="847" y="293"/>
                  <a:pt x="848" y="293"/>
                  <a:pt x="848" y="293"/>
                </a:cubicBezTo>
                <a:cubicBezTo>
                  <a:pt x="847" y="294"/>
                  <a:pt x="847" y="294"/>
                  <a:pt x="847" y="295"/>
                </a:cubicBezTo>
                <a:cubicBezTo>
                  <a:pt x="848" y="294"/>
                  <a:pt x="848" y="294"/>
                  <a:pt x="848" y="294"/>
                </a:cubicBezTo>
                <a:close/>
                <a:moveTo>
                  <a:pt x="849" y="295"/>
                </a:moveTo>
                <a:cubicBezTo>
                  <a:pt x="849" y="295"/>
                  <a:pt x="849" y="295"/>
                  <a:pt x="849" y="295"/>
                </a:cubicBezTo>
                <a:cubicBezTo>
                  <a:pt x="849" y="295"/>
                  <a:pt x="850" y="295"/>
                  <a:pt x="849" y="295"/>
                </a:cubicBezTo>
                <a:close/>
                <a:moveTo>
                  <a:pt x="850" y="295"/>
                </a:moveTo>
                <a:cubicBezTo>
                  <a:pt x="850" y="294"/>
                  <a:pt x="850" y="295"/>
                  <a:pt x="849" y="294"/>
                </a:cubicBezTo>
                <a:cubicBezTo>
                  <a:pt x="849" y="295"/>
                  <a:pt x="850" y="295"/>
                  <a:pt x="850" y="295"/>
                </a:cubicBezTo>
                <a:close/>
                <a:moveTo>
                  <a:pt x="851" y="277"/>
                </a:moveTo>
                <a:cubicBezTo>
                  <a:pt x="850" y="277"/>
                  <a:pt x="850" y="278"/>
                  <a:pt x="850" y="278"/>
                </a:cubicBezTo>
                <a:cubicBezTo>
                  <a:pt x="850" y="278"/>
                  <a:pt x="850" y="278"/>
                  <a:pt x="850" y="278"/>
                </a:cubicBezTo>
                <a:cubicBezTo>
                  <a:pt x="850" y="278"/>
                  <a:pt x="851" y="278"/>
                  <a:pt x="851" y="277"/>
                </a:cubicBezTo>
                <a:close/>
                <a:moveTo>
                  <a:pt x="851" y="292"/>
                </a:moveTo>
                <a:cubicBezTo>
                  <a:pt x="851" y="292"/>
                  <a:pt x="851" y="292"/>
                  <a:pt x="851" y="293"/>
                </a:cubicBezTo>
                <a:cubicBezTo>
                  <a:pt x="851" y="293"/>
                  <a:pt x="851" y="292"/>
                  <a:pt x="851" y="292"/>
                </a:cubicBezTo>
                <a:close/>
                <a:moveTo>
                  <a:pt x="853" y="275"/>
                </a:moveTo>
                <a:cubicBezTo>
                  <a:pt x="853" y="275"/>
                  <a:pt x="853" y="275"/>
                  <a:pt x="853" y="274"/>
                </a:cubicBezTo>
                <a:cubicBezTo>
                  <a:pt x="853" y="274"/>
                  <a:pt x="852" y="274"/>
                  <a:pt x="853" y="275"/>
                </a:cubicBezTo>
                <a:close/>
                <a:moveTo>
                  <a:pt x="853" y="279"/>
                </a:moveTo>
                <a:cubicBezTo>
                  <a:pt x="852" y="279"/>
                  <a:pt x="852" y="280"/>
                  <a:pt x="852" y="280"/>
                </a:cubicBezTo>
                <a:cubicBezTo>
                  <a:pt x="852" y="280"/>
                  <a:pt x="853" y="280"/>
                  <a:pt x="853" y="279"/>
                </a:cubicBezTo>
                <a:close/>
                <a:moveTo>
                  <a:pt x="853" y="290"/>
                </a:moveTo>
                <a:cubicBezTo>
                  <a:pt x="853" y="290"/>
                  <a:pt x="853" y="290"/>
                  <a:pt x="853" y="289"/>
                </a:cubicBezTo>
                <a:cubicBezTo>
                  <a:pt x="853" y="289"/>
                  <a:pt x="853" y="290"/>
                  <a:pt x="852" y="290"/>
                </a:cubicBezTo>
                <a:cubicBezTo>
                  <a:pt x="853" y="290"/>
                  <a:pt x="852" y="290"/>
                  <a:pt x="852" y="291"/>
                </a:cubicBezTo>
                <a:cubicBezTo>
                  <a:pt x="853" y="291"/>
                  <a:pt x="853" y="290"/>
                  <a:pt x="853" y="290"/>
                </a:cubicBezTo>
                <a:close/>
                <a:moveTo>
                  <a:pt x="855" y="288"/>
                </a:moveTo>
                <a:cubicBezTo>
                  <a:pt x="854" y="288"/>
                  <a:pt x="853" y="289"/>
                  <a:pt x="854" y="289"/>
                </a:cubicBezTo>
                <a:cubicBezTo>
                  <a:pt x="854" y="289"/>
                  <a:pt x="854" y="288"/>
                  <a:pt x="855" y="288"/>
                </a:cubicBezTo>
                <a:close/>
                <a:moveTo>
                  <a:pt x="863" y="272"/>
                </a:move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2"/>
                  <a:pt x="863" y="272"/>
                </a:cubicBezTo>
                <a:cubicBezTo>
                  <a:pt x="863" y="272"/>
                  <a:pt x="863" y="272"/>
                  <a:pt x="863" y="272"/>
                </a:cubicBezTo>
                <a:close/>
                <a:moveTo>
                  <a:pt x="862" y="274"/>
                </a:moveTo>
                <a:cubicBezTo>
                  <a:pt x="863" y="274"/>
                  <a:pt x="863" y="273"/>
                  <a:pt x="863" y="274"/>
                </a:cubicBezTo>
                <a:cubicBezTo>
                  <a:pt x="864" y="274"/>
                  <a:pt x="863" y="274"/>
                  <a:pt x="864" y="274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2" y="273"/>
                  <a:pt x="863" y="274"/>
                  <a:pt x="862" y="274"/>
                </a:cubicBezTo>
                <a:close/>
                <a:moveTo>
                  <a:pt x="861" y="278"/>
                </a:moveTo>
                <a:cubicBezTo>
                  <a:pt x="861" y="277"/>
                  <a:pt x="862" y="277"/>
                  <a:pt x="862" y="277"/>
                </a:cubicBezTo>
                <a:cubicBezTo>
                  <a:pt x="861" y="277"/>
                  <a:pt x="861" y="277"/>
                  <a:pt x="861" y="277"/>
                </a:cubicBezTo>
                <a:cubicBezTo>
                  <a:pt x="861" y="278"/>
                  <a:pt x="861" y="278"/>
                  <a:pt x="861" y="278"/>
                </a:cubicBezTo>
                <a:cubicBezTo>
                  <a:pt x="862" y="278"/>
                  <a:pt x="862" y="278"/>
                  <a:pt x="862" y="278"/>
                </a:cubicBezTo>
                <a:cubicBezTo>
                  <a:pt x="862" y="278"/>
                  <a:pt x="861" y="278"/>
                  <a:pt x="861" y="278"/>
                </a:cubicBezTo>
                <a:close/>
                <a:moveTo>
                  <a:pt x="862" y="276"/>
                </a:moveTo>
                <a:cubicBezTo>
                  <a:pt x="862" y="276"/>
                  <a:pt x="862" y="276"/>
                  <a:pt x="862" y="275"/>
                </a:cubicBezTo>
                <a:cubicBezTo>
                  <a:pt x="862" y="275"/>
                  <a:pt x="862" y="275"/>
                  <a:pt x="862" y="276"/>
                </a:cubicBezTo>
                <a:close/>
                <a:moveTo>
                  <a:pt x="862" y="275"/>
                </a:moveTo>
                <a:cubicBezTo>
                  <a:pt x="861" y="274"/>
                  <a:pt x="862" y="275"/>
                  <a:pt x="862" y="274"/>
                </a:cubicBezTo>
                <a:cubicBezTo>
                  <a:pt x="862" y="274"/>
                  <a:pt x="862" y="274"/>
                  <a:pt x="862" y="274"/>
                </a:cubicBezTo>
                <a:cubicBezTo>
                  <a:pt x="862" y="274"/>
                  <a:pt x="861" y="274"/>
                  <a:pt x="862" y="275"/>
                </a:cubicBezTo>
                <a:close/>
                <a:moveTo>
                  <a:pt x="861" y="276"/>
                </a:moveTo>
                <a:cubicBezTo>
                  <a:pt x="861" y="276"/>
                  <a:pt x="861" y="276"/>
                  <a:pt x="861" y="277"/>
                </a:cubicBezTo>
                <a:cubicBezTo>
                  <a:pt x="861" y="277"/>
                  <a:pt x="861" y="277"/>
                  <a:pt x="862" y="277"/>
                </a:cubicBezTo>
                <a:lnTo>
                  <a:pt x="861" y="276"/>
                </a:lnTo>
                <a:close/>
                <a:moveTo>
                  <a:pt x="861" y="275"/>
                </a:moveTo>
                <a:cubicBezTo>
                  <a:pt x="861" y="275"/>
                  <a:pt x="861" y="275"/>
                  <a:pt x="861" y="275"/>
                </a:cubicBezTo>
                <a:cubicBezTo>
                  <a:pt x="861" y="275"/>
                  <a:pt x="861" y="275"/>
                  <a:pt x="861" y="275"/>
                </a:cubicBezTo>
                <a:close/>
                <a:moveTo>
                  <a:pt x="860" y="276"/>
                </a:moveTo>
                <a:cubicBezTo>
                  <a:pt x="860" y="276"/>
                  <a:pt x="860" y="277"/>
                  <a:pt x="861" y="277"/>
                </a:cubicBezTo>
                <a:cubicBezTo>
                  <a:pt x="861" y="276"/>
                  <a:pt x="860" y="276"/>
                  <a:pt x="860" y="276"/>
                </a:cubicBezTo>
                <a:cubicBezTo>
                  <a:pt x="860" y="276"/>
                  <a:pt x="860" y="276"/>
                  <a:pt x="860" y="276"/>
                </a:cubicBezTo>
                <a:close/>
                <a:moveTo>
                  <a:pt x="859" y="271"/>
                </a:moveTo>
                <a:cubicBezTo>
                  <a:pt x="859" y="271"/>
                  <a:pt x="859" y="270"/>
                  <a:pt x="859" y="270"/>
                </a:cubicBezTo>
                <a:cubicBezTo>
                  <a:pt x="858" y="270"/>
                  <a:pt x="859" y="270"/>
                  <a:pt x="859" y="271"/>
                </a:cubicBezTo>
                <a:close/>
                <a:moveTo>
                  <a:pt x="858" y="271"/>
                </a:moveTo>
                <a:cubicBezTo>
                  <a:pt x="858" y="271"/>
                  <a:pt x="859" y="271"/>
                  <a:pt x="859" y="272"/>
                </a:cubicBezTo>
                <a:cubicBezTo>
                  <a:pt x="859" y="272"/>
                  <a:pt x="859" y="271"/>
                  <a:pt x="859" y="272"/>
                </a:cubicBezTo>
                <a:cubicBezTo>
                  <a:pt x="859" y="271"/>
                  <a:pt x="859" y="271"/>
                  <a:pt x="859" y="271"/>
                </a:cubicBezTo>
                <a:cubicBezTo>
                  <a:pt x="859" y="271"/>
                  <a:pt x="859" y="271"/>
                  <a:pt x="859" y="271"/>
                </a:cubicBezTo>
                <a:lnTo>
                  <a:pt x="858" y="271"/>
                </a:lnTo>
                <a:close/>
                <a:moveTo>
                  <a:pt x="856" y="278"/>
                </a:moveTo>
                <a:cubicBezTo>
                  <a:pt x="856" y="278"/>
                  <a:pt x="857" y="278"/>
                  <a:pt x="857" y="278"/>
                </a:cubicBezTo>
                <a:cubicBezTo>
                  <a:pt x="857" y="278"/>
                  <a:pt x="857" y="278"/>
                  <a:pt x="857" y="278"/>
                </a:cubicBezTo>
                <a:cubicBezTo>
                  <a:pt x="856" y="278"/>
                  <a:pt x="857" y="278"/>
                  <a:pt x="856" y="278"/>
                </a:cubicBezTo>
                <a:close/>
                <a:moveTo>
                  <a:pt x="855" y="275"/>
                </a:move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4"/>
                  <a:pt x="856" y="275"/>
                  <a:pt x="856" y="275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6" y="274"/>
                  <a:pt x="856" y="274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5" y="275"/>
                  <a:pt x="855" y="275"/>
                </a:cubicBezTo>
                <a:close/>
                <a:moveTo>
                  <a:pt x="856" y="278"/>
                </a:moveTo>
                <a:cubicBezTo>
                  <a:pt x="855" y="279"/>
                  <a:pt x="855" y="279"/>
                  <a:pt x="855" y="279"/>
                </a:cubicBezTo>
                <a:cubicBezTo>
                  <a:pt x="856" y="279"/>
                  <a:pt x="856" y="279"/>
                  <a:pt x="856" y="278"/>
                </a:cubicBezTo>
                <a:close/>
                <a:moveTo>
                  <a:pt x="855" y="281"/>
                </a:moveTo>
                <a:cubicBezTo>
                  <a:pt x="855" y="281"/>
                  <a:pt x="855" y="281"/>
                  <a:pt x="855" y="281"/>
                </a:cubicBezTo>
                <a:cubicBezTo>
                  <a:pt x="855" y="282"/>
                  <a:pt x="855" y="282"/>
                  <a:pt x="855" y="282"/>
                </a:cubicBezTo>
                <a:cubicBezTo>
                  <a:pt x="856" y="282"/>
                  <a:pt x="856" y="281"/>
                  <a:pt x="855" y="281"/>
                </a:cubicBezTo>
                <a:close/>
                <a:moveTo>
                  <a:pt x="857" y="282"/>
                </a:moveTo>
                <a:cubicBezTo>
                  <a:pt x="857" y="282"/>
                  <a:pt x="856" y="281"/>
                  <a:pt x="856" y="280"/>
                </a:cubicBezTo>
                <a:cubicBezTo>
                  <a:pt x="855" y="281"/>
                  <a:pt x="856" y="281"/>
                  <a:pt x="856" y="282"/>
                </a:cubicBezTo>
                <a:cubicBezTo>
                  <a:pt x="856" y="282"/>
                  <a:pt x="856" y="282"/>
                  <a:pt x="856" y="283"/>
                </a:cubicBezTo>
                <a:cubicBezTo>
                  <a:pt x="856" y="283"/>
                  <a:pt x="856" y="282"/>
                  <a:pt x="856" y="283"/>
                </a:cubicBezTo>
                <a:cubicBezTo>
                  <a:pt x="857" y="283"/>
                  <a:pt x="857" y="282"/>
                  <a:pt x="857" y="282"/>
                </a:cubicBezTo>
                <a:cubicBezTo>
                  <a:pt x="857" y="282"/>
                  <a:pt x="858" y="282"/>
                  <a:pt x="857" y="282"/>
                </a:cubicBezTo>
                <a:close/>
                <a:moveTo>
                  <a:pt x="857" y="275"/>
                </a:moveTo>
                <a:cubicBezTo>
                  <a:pt x="857" y="275"/>
                  <a:pt x="857" y="275"/>
                  <a:pt x="857" y="276"/>
                </a:cubicBezTo>
                <a:cubicBezTo>
                  <a:pt x="858" y="275"/>
                  <a:pt x="857" y="275"/>
                  <a:pt x="857" y="275"/>
                </a:cubicBezTo>
                <a:close/>
                <a:moveTo>
                  <a:pt x="858" y="274"/>
                </a:moveTo>
                <a:cubicBezTo>
                  <a:pt x="857" y="274"/>
                  <a:pt x="858" y="275"/>
                  <a:pt x="857" y="274"/>
                </a:cubicBezTo>
                <a:cubicBezTo>
                  <a:pt x="857" y="275"/>
                  <a:pt x="858" y="274"/>
                  <a:pt x="858" y="274"/>
                </a:cubicBezTo>
                <a:close/>
                <a:moveTo>
                  <a:pt x="859" y="274"/>
                </a:moveTo>
                <a:cubicBezTo>
                  <a:pt x="859" y="274"/>
                  <a:pt x="859" y="273"/>
                  <a:pt x="859" y="273"/>
                </a:cubicBezTo>
                <a:cubicBezTo>
                  <a:pt x="859" y="273"/>
                  <a:pt x="858" y="273"/>
                  <a:pt x="858" y="273"/>
                </a:cubicBezTo>
                <a:cubicBezTo>
                  <a:pt x="858" y="274"/>
                  <a:pt x="858" y="274"/>
                  <a:pt x="858" y="274"/>
                </a:cubicBezTo>
                <a:cubicBezTo>
                  <a:pt x="859" y="274"/>
                  <a:pt x="859" y="274"/>
                  <a:pt x="859" y="274"/>
                </a:cubicBezTo>
                <a:close/>
                <a:moveTo>
                  <a:pt x="860" y="277"/>
                </a:moveTo>
                <a:cubicBezTo>
                  <a:pt x="860" y="277"/>
                  <a:pt x="860" y="277"/>
                  <a:pt x="860" y="277"/>
                </a:cubicBezTo>
                <a:cubicBezTo>
                  <a:pt x="859" y="277"/>
                  <a:pt x="859" y="278"/>
                  <a:pt x="859" y="278"/>
                </a:cubicBezTo>
                <a:cubicBezTo>
                  <a:pt x="860" y="278"/>
                  <a:pt x="859" y="277"/>
                  <a:pt x="860" y="277"/>
                </a:cubicBezTo>
                <a:close/>
                <a:moveTo>
                  <a:pt x="861" y="282"/>
                </a:moveTo>
                <a:cubicBezTo>
                  <a:pt x="861" y="281"/>
                  <a:pt x="860" y="281"/>
                  <a:pt x="860" y="282"/>
                </a:cubicBezTo>
                <a:cubicBezTo>
                  <a:pt x="860" y="282"/>
                  <a:pt x="861" y="282"/>
                  <a:pt x="861" y="282"/>
                </a:cubicBezTo>
                <a:close/>
                <a:moveTo>
                  <a:pt x="863" y="280"/>
                </a:moveTo>
                <a:cubicBezTo>
                  <a:pt x="863" y="281"/>
                  <a:pt x="864" y="281"/>
                  <a:pt x="864" y="281"/>
                </a:cubicBezTo>
                <a:cubicBezTo>
                  <a:pt x="864" y="281"/>
                  <a:pt x="863" y="280"/>
                  <a:pt x="863" y="280"/>
                </a:cubicBezTo>
                <a:close/>
                <a:moveTo>
                  <a:pt x="861" y="279"/>
                </a:moveTo>
                <a:cubicBezTo>
                  <a:pt x="862" y="280"/>
                  <a:pt x="862" y="279"/>
                  <a:pt x="862" y="280"/>
                </a:cubicBezTo>
                <a:cubicBezTo>
                  <a:pt x="862" y="280"/>
                  <a:pt x="862" y="280"/>
                  <a:pt x="861" y="280"/>
                </a:cubicBezTo>
                <a:cubicBezTo>
                  <a:pt x="861" y="280"/>
                  <a:pt x="860" y="280"/>
                  <a:pt x="861" y="281"/>
                </a:cubicBezTo>
                <a:cubicBezTo>
                  <a:pt x="860" y="281"/>
                  <a:pt x="860" y="281"/>
                  <a:pt x="860" y="281"/>
                </a:cubicBezTo>
                <a:cubicBezTo>
                  <a:pt x="860" y="281"/>
                  <a:pt x="860" y="281"/>
                  <a:pt x="861" y="281"/>
                </a:cubicBezTo>
                <a:cubicBezTo>
                  <a:pt x="861" y="281"/>
                  <a:pt x="861" y="281"/>
                  <a:pt x="862" y="281"/>
                </a:cubicBezTo>
                <a:cubicBezTo>
                  <a:pt x="862" y="281"/>
                  <a:pt x="861" y="281"/>
                  <a:pt x="861" y="282"/>
                </a:cubicBezTo>
                <a:cubicBezTo>
                  <a:pt x="862" y="282"/>
                  <a:pt x="862" y="281"/>
                  <a:pt x="862" y="282"/>
                </a:cubicBezTo>
                <a:cubicBezTo>
                  <a:pt x="862" y="282"/>
                  <a:pt x="862" y="281"/>
                  <a:pt x="862" y="281"/>
                </a:cubicBezTo>
                <a:cubicBezTo>
                  <a:pt x="863" y="281"/>
                  <a:pt x="862" y="281"/>
                  <a:pt x="863" y="282"/>
                </a:cubicBezTo>
                <a:cubicBezTo>
                  <a:pt x="863" y="282"/>
                  <a:pt x="863" y="281"/>
                  <a:pt x="863" y="281"/>
                </a:cubicBezTo>
                <a:cubicBezTo>
                  <a:pt x="863" y="281"/>
                  <a:pt x="863" y="281"/>
                  <a:pt x="863" y="281"/>
                </a:cubicBezTo>
                <a:cubicBezTo>
                  <a:pt x="863" y="281"/>
                  <a:pt x="863" y="281"/>
                  <a:pt x="862" y="281"/>
                </a:cubicBezTo>
                <a:cubicBezTo>
                  <a:pt x="862" y="280"/>
                  <a:pt x="863" y="280"/>
                  <a:pt x="863" y="280"/>
                </a:cubicBezTo>
                <a:cubicBezTo>
                  <a:pt x="863" y="280"/>
                  <a:pt x="863" y="281"/>
                  <a:pt x="863" y="281"/>
                </a:cubicBezTo>
                <a:cubicBezTo>
                  <a:pt x="863" y="280"/>
                  <a:pt x="862" y="279"/>
                  <a:pt x="861" y="279"/>
                </a:cubicBezTo>
                <a:close/>
                <a:moveTo>
                  <a:pt x="865" y="276"/>
                </a:moveTo>
                <a:cubicBezTo>
                  <a:pt x="865" y="276"/>
                  <a:pt x="864" y="275"/>
                  <a:pt x="864" y="275"/>
                </a:cubicBezTo>
                <a:cubicBezTo>
                  <a:pt x="864" y="275"/>
                  <a:pt x="864" y="275"/>
                  <a:pt x="865" y="275"/>
                </a:cubicBezTo>
                <a:cubicBezTo>
                  <a:pt x="863" y="274"/>
                  <a:pt x="863" y="276"/>
                  <a:pt x="863" y="276"/>
                </a:cubicBezTo>
                <a:cubicBezTo>
                  <a:pt x="863" y="276"/>
                  <a:pt x="863" y="276"/>
                  <a:pt x="862" y="276"/>
                </a:cubicBezTo>
                <a:cubicBezTo>
                  <a:pt x="862" y="276"/>
                  <a:pt x="863" y="276"/>
                  <a:pt x="863" y="276"/>
                </a:cubicBezTo>
                <a:cubicBezTo>
                  <a:pt x="862" y="277"/>
                  <a:pt x="862" y="277"/>
                  <a:pt x="862" y="277"/>
                </a:cubicBezTo>
                <a:cubicBezTo>
                  <a:pt x="863" y="277"/>
                  <a:pt x="863" y="277"/>
                  <a:pt x="863" y="277"/>
                </a:cubicBezTo>
                <a:cubicBezTo>
                  <a:pt x="864" y="277"/>
                  <a:pt x="864" y="277"/>
                  <a:pt x="864" y="276"/>
                </a:cubicBezTo>
                <a:cubicBezTo>
                  <a:pt x="864" y="276"/>
                  <a:pt x="864" y="276"/>
                  <a:pt x="864" y="276"/>
                </a:cubicBezTo>
                <a:cubicBezTo>
                  <a:pt x="865" y="276"/>
                  <a:pt x="865" y="276"/>
                  <a:pt x="865" y="276"/>
                </a:cubicBezTo>
                <a:close/>
                <a:moveTo>
                  <a:pt x="864" y="270"/>
                </a:moveTo>
                <a:cubicBezTo>
                  <a:pt x="865" y="271"/>
                  <a:pt x="865" y="271"/>
                  <a:pt x="864" y="271"/>
                </a:cubicBezTo>
                <a:cubicBezTo>
                  <a:pt x="864" y="271"/>
                  <a:pt x="864" y="271"/>
                  <a:pt x="865" y="272"/>
                </a:cubicBezTo>
                <a:cubicBezTo>
                  <a:pt x="865" y="271"/>
                  <a:pt x="865" y="270"/>
                  <a:pt x="864" y="270"/>
                </a:cubicBezTo>
                <a:close/>
                <a:moveTo>
                  <a:pt x="868" y="270"/>
                </a:moveTo>
                <a:cubicBezTo>
                  <a:pt x="868" y="270"/>
                  <a:pt x="868" y="270"/>
                  <a:pt x="867" y="270"/>
                </a:cubicBezTo>
                <a:cubicBezTo>
                  <a:pt x="868" y="270"/>
                  <a:pt x="867" y="270"/>
                  <a:pt x="867" y="270"/>
                </a:cubicBezTo>
                <a:cubicBezTo>
                  <a:pt x="867" y="270"/>
                  <a:pt x="868" y="271"/>
                  <a:pt x="868" y="270"/>
                </a:cubicBezTo>
                <a:close/>
                <a:moveTo>
                  <a:pt x="870" y="268"/>
                </a:moveTo>
                <a:cubicBezTo>
                  <a:pt x="869" y="268"/>
                  <a:pt x="870" y="269"/>
                  <a:pt x="869" y="269"/>
                </a:cubicBezTo>
                <a:cubicBezTo>
                  <a:pt x="870" y="269"/>
                  <a:pt x="871" y="269"/>
                  <a:pt x="870" y="268"/>
                </a:cubicBezTo>
                <a:close/>
                <a:moveTo>
                  <a:pt x="871" y="268"/>
                </a:moveTo>
                <a:cubicBezTo>
                  <a:pt x="871" y="267"/>
                  <a:pt x="871" y="267"/>
                  <a:pt x="871" y="267"/>
                </a:cubicBezTo>
                <a:cubicBezTo>
                  <a:pt x="870" y="267"/>
                  <a:pt x="870" y="267"/>
                  <a:pt x="871" y="268"/>
                </a:cubicBezTo>
                <a:cubicBezTo>
                  <a:pt x="871" y="268"/>
                  <a:pt x="871" y="267"/>
                  <a:pt x="871" y="268"/>
                </a:cubicBezTo>
                <a:close/>
                <a:moveTo>
                  <a:pt x="841" y="304"/>
                </a:moveTo>
                <a:cubicBezTo>
                  <a:pt x="841" y="304"/>
                  <a:pt x="842" y="304"/>
                  <a:pt x="842" y="304"/>
                </a:cubicBezTo>
                <a:cubicBezTo>
                  <a:pt x="842" y="304"/>
                  <a:pt x="841" y="304"/>
                  <a:pt x="841" y="304"/>
                </a:cubicBezTo>
                <a:cubicBezTo>
                  <a:pt x="841" y="304"/>
                  <a:pt x="841" y="304"/>
                  <a:pt x="841" y="304"/>
                </a:cubicBezTo>
                <a:close/>
                <a:moveTo>
                  <a:pt x="841" y="304"/>
                </a:moveTo>
                <a:cubicBezTo>
                  <a:pt x="841" y="304"/>
                  <a:pt x="841" y="304"/>
                  <a:pt x="841" y="304"/>
                </a:cubicBezTo>
                <a:cubicBezTo>
                  <a:pt x="841" y="305"/>
                  <a:pt x="842" y="304"/>
                  <a:pt x="841" y="304"/>
                </a:cubicBezTo>
                <a:close/>
                <a:moveTo>
                  <a:pt x="832" y="255"/>
                </a:moveTo>
                <a:cubicBezTo>
                  <a:pt x="832" y="254"/>
                  <a:pt x="833" y="254"/>
                  <a:pt x="833" y="254"/>
                </a:cubicBezTo>
                <a:cubicBezTo>
                  <a:pt x="832" y="254"/>
                  <a:pt x="832" y="255"/>
                  <a:pt x="831" y="256"/>
                </a:cubicBezTo>
                <a:cubicBezTo>
                  <a:pt x="831" y="256"/>
                  <a:pt x="831" y="256"/>
                  <a:pt x="832" y="256"/>
                </a:cubicBezTo>
                <a:cubicBezTo>
                  <a:pt x="832" y="256"/>
                  <a:pt x="832" y="255"/>
                  <a:pt x="832" y="255"/>
                </a:cubicBezTo>
                <a:close/>
                <a:moveTo>
                  <a:pt x="847" y="314"/>
                </a:moveTo>
                <a:cubicBezTo>
                  <a:pt x="847" y="314"/>
                  <a:pt x="847" y="314"/>
                  <a:pt x="847" y="314"/>
                </a:cubicBezTo>
                <a:cubicBezTo>
                  <a:pt x="847" y="314"/>
                  <a:pt x="846" y="314"/>
                  <a:pt x="847" y="314"/>
                </a:cubicBezTo>
                <a:cubicBezTo>
                  <a:pt x="846" y="313"/>
                  <a:pt x="846" y="314"/>
                  <a:pt x="846" y="314"/>
                </a:cubicBezTo>
                <a:cubicBezTo>
                  <a:pt x="847" y="315"/>
                  <a:pt x="846" y="315"/>
                  <a:pt x="846" y="316"/>
                </a:cubicBezTo>
                <a:cubicBezTo>
                  <a:pt x="846" y="316"/>
                  <a:pt x="847" y="315"/>
                  <a:pt x="847" y="314"/>
                </a:cubicBezTo>
                <a:close/>
                <a:moveTo>
                  <a:pt x="842" y="247"/>
                </a:moveTo>
                <a:cubicBezTo>
                  <a:pt x="841" y="247"/>
                  <a:pt x="842" y="247"/>
                  <a:pt x="842" y="248"/>
                </a:cubicBezTo>
                <a:cubicBezTo>
                  <a:pt x="842" y="247"/>
                  <a:pt x="842" y="247"/>
                  <a:pt x="842" y="247"/>
                </a:cubicBezTo>
                <a:close/>
                <a:moveTo>
                  <a:pt x="835" y="261"/>
                </a:moveTo>
                <a:cubicBezTo>
                  <a:pt x="835" y="260"/>
                  <a:pt x="835" y="260"/>
                  <a:pt x="835" y="260"/>
                </a:cubicBezTo>
                <a:cubicBezTo>
                  <a:pt x="835" y="260"/>
                  <a:pt x="835" y="260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lose/>
                <a:moveTo>
                  <a:pt x="855" y="259"/>
                </a:moveTo>
                <a:cubicBezTo>
                  <a:pt x="856" y="260"/>
                  <a:pt x="856" y="260"/>
                  <a:pt x="856" y="260"/>
                </a:cubicBezTo>
                <a:cubicBezTo>
                  <a:pt x="857" y="260"/>
                  <a:pt x="856" y="260"/>
                  <a:pt x="856" y="259"/>
                </a:cubicBezTo>
                <a:cubicBezTo>
                  <a:pt x="856" y="259"/>
                  <a:pt x="856" y="260"/>
                  <a:pt x="855" y="259"/>
                </a:cubicBezTo>
                <a:close/>
                <a:moveTo>
                  <a:pt x="848" y="260"/>
                </a:moveTo>
                <a:cubicBezTo>
                  <a:pt x="848" y="260"/>
                  <a:pt x="847" y="260"/>
                  <a:pt x="847" y="260"/>
                </a:cubicBezTo>
                <a:cubicBezTo>
                  <a:pt x="847" y="260"/>
                  <a:pt x="847" y="260"/>
                  <a:pt x="847" y="260"/>
                </a:cubicBezTo>
                <a:cubicBezTo>
                  <a:pt x="847" y="261"/>
                  <a:pt x="847" y="260"/>
                  <a:pt x="848" y="260"/>
                </a:cubicBezTo>
                <a:close/>
                <a:moveTo>
                  <a:pt x="850" y="261"/>
                </a:moveTo>
                <a:cubicBezTo>
                  <a:pt x="850" y="261"/>
                  <a:pt x="850" y="261"/>
                  <a:pt x="850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1"/>
                  <a:pt x="851" y="260"/>
                </a:cubicBezTo>
                <a:cubicBezTo>
                  <a:pt x="850" y="260"/>
                  <a:pt x="851" y="261"/>
                  <a:pt x="850" y="261"/>
                </a:cubicBezTo>
                <a:close/>
                <a:moveTo>
                  <a:pt x="829" y="264"/>
                </a:moveTo>
                <a:cubicBezTo>
                  <a:pt x="830" y="264"/>
                  <a:pt x="830" y="264"/>
                  <a:pt x="830" y="264"/>
                </a:cubicBezTo>
                <a:cubicBezTo>
                  <a:pt x="830" y="264"/>
                  <a:pt x="830" y="263"/>
                  <a:pt x="831" y="263"/>
                </a:cubicBezTo>
                <a:cubicBezTo>
                  <a:pt x="830" y="262"/>
                  <a:pt x="831" y="262"/>
                  <a:pt x="830" y="262"/>
                </a:cubicBezTo>
                <a:cubicBezTo>
                  <a:pt x="830" y="262"/>
                  <a:pt x="830" y="262"/>
                  <a:pt x="831" y="263"/>
                </a:cubicBezTo>
                <a:cubicBezTo>
                  <a:pt x="831" y="263"/>
                  <a:pt x="830" y="262"/>
                  <a:pt x="830" y="263"/>
                </a:cubicBezTo>
                <a:cubicBezTo>
                  <a:pt x="830" y="263"/>
                  <a:pt x="830" y="264"/>
                  <a:pt x="829" y="264"/>
                </a:cubicBezTo>
                <a:close/>
                <a:moveTo>
                  <a:pt x="854" y="263"/>
                </a:moveTo>
                <a:cubicBezTo>
                  <a:pt x="854" y="263"/>
                  <a:pt x="853" y="262"/>
                  <a:pt x="853" y="262"/>
                </a:cubicBezTo>
                <a:cubicBezTo>
                  <a:pt x="853" y="263"/>
                  <a:pt x="852" y="263"/>
                  <a:pt x="852" y="264"/>
                </a:cubicBezTo>
                <a:cubicBezTo>
                  <a:pt x="852" y="264"/>
                  <a:pt x="852" y="264"/>
                  <a:pt x="853" y="264"/>
                </a:cubicBezTo>
                <a:cubicBezTo>
                  <a:pt x="853" y="264"/>
                  <a:pt x="853" y="264"/>
                  <a:pt x="853" y="263"/>
                </a:cubicBezTo>
                <a:cubicBezTo>
                  <a:pt x="853" y="264"/>
                  <a:pt x="853" y="263"/>
                  <a:pt x="854" y="263"/>
                </a:cubicBezTo>
                <a:close/>
                <a:moveTo>
                  <a:pt x="824" y="265"/>
                </a:moveTo>
                <a:cubicBezTo>
                  <a:pt x="825" y="264"/>
                  <a:pt x="825" y="264"/>
                  <a:pt x="825" y="264"/>
                </a:cubicBezTo>
                <a:cubicBezTo>
                  <a:pt x="824" y="264"/>
                  <a:pt x="824" y="265"/>
                  <a:pt x="824" y="265"/>
                </a:cubicBezTo>
                <a:close/>
                <a:moveTo>
                  <a:pt x="875" y="263"/>
                </a:moveTo>
                <a:cubicBezTo>
                  <a:pt x="874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lose/>
                <a:moveTo>
                  <a:pt x="852" y="263"/>
                </a:moveTo>
                <a:cubicBezTo>
                  <a:pt x="852" y="264"/>
                  <a:pt x="851" y="264"/>
                  <a:pt x="852" y="264"/>
                </a:cubicBezTo>
                <a:cubicBezTo>
                  <a:pt x="852" y="264"/>
                  <a:pt x="852" y="264"/>
                  <a:pt x="852" y="263"/>
                </a:cubicBezTo>
                <a:close/>
                <a:moveTo>
                  <a:pt x="830" y="266"/>
                </a:moveTo>
                <a:cubicBezTo>
                  <a:pt x="830" y="266"/>
                  <a:pt x="830" y="266"/>
                  <a:pt x="830" y="266"/>
                </a:cubicBezTo>
                <a:cubicBezTo>
                  <a:pt x="830" y="266"/>
                  <a:pt x="830" y="266"/>
                  <a:pt x="830" y="266"/>
                </a:cubicBezTo>
                <a:cubicBezTo>
                  <a:pt x="830" y="267"/>
                  <a:pt x="830" y="266"/>
                  <a:pt x="830" y="266"/>
                </a:cubicBezTo>
                <a:close/>
                <a:moveTo>
                  <a:pt x="865" y="267"/>
                </a:moveTo>
                <a:cubicBezTo>
                  <a:pt x="865" y="267"/>
                  <a:pt x="865" y="267"/>
                  <a:pt x="866" y="267"/>
                </a:cubicBezTo>
                <a:cubicBezTo>
                  <a:pt x="866" y="267"/>
                  <a:pt x="865" y="267"/>
                  <a:pt x="866" y="267"/>
                </a:cubicBezTo>
                <a:cubicBezTo>
                  <a:pt x="866" y="267"/>
                  <a:pt x="866" y="267"/>
                  <a:pt x="866" y="266"/>
                </a:cubicBezTo>
                <a:cubicBezTo>
                  <a:pt x="866" y="267"/>
                  <a:pt x="866" y="267"/>
                  <a:pt x="865" y="267"/>
                </a:cubicBezTo>
                <a:close/>
                <a:moveTo>
                  <a:pt x="854" y="271"/>
                </a:moveTo>
                <a:cubicBezTo>
                  <a:pt x="854" y="271"/>
                  <a:pt x="854" y="271"/>
                  <a:pt x="855" y="272"/>
                </a:cubicBezTo>
                <a:cubicBezTo>
                  <a:pt x="855" y="271"/>
                  <a:pt x="855" y="271"/>
                  <a:pt x="855" y="270"/>
                </a:cubicBezTo>
                <a:cubicBezTo>
                  <a:pt x="855" y="271"/>
                  <a:pt x="854" y="271"/>
                  <a:pt x="854" y="271"/>
                </a:cubicBezTo>
                <a:close/>
                <a:moveTo>
                  <a:pt x="824" y="273"/>
                </a:moveTo>
                <a:cubicBezTo>
                  <a:pt x="824" y="273"/>
                  <a:pt x="824" y="274"/>
                  <a:pt x="824" y="274"/>
                </a:cubicBezTo>
                <a:cubicBezTo>
                  <a:pt x="825" y="274"/>
                  <a:pt x="824" y="273"/>
                  <a:pt x="825" y="273"/>
                </a:cubicBezTo>
                <a:cubicBezTo>
                  <a:pt x="824" y="273"/>
                  <a:pt x="824" y="273"/>
                  <a:pt x="823" y="273"/>
                </a:cubicBezTo>
                <a:cubicBezTo>
                  <a:pt x="823" y="273"/>
                  <a:pt x="823" y="273"/>
                  <a:pt x="823" y="273"/>
                </a:cubicBezTo>
                <a:cubicBezTo>
                  <a:pt x="823" y="274"/>
                  <a:pt x="824" y="273"/>
                  <a:pt x="824" y="273"/>
                </a:cubicBezTo>
                <a:close/>
                <a:moveTo>
                  <a:pt x="822" y="275"/>
                </a:moveTo>
                <a:cubicBezTo>
                  <a:pt x="822" y="275"/>
                  <a:pt x="823" y="275"/>
                  <a:pt x="823" y="274"/>
                </a:cubicBezTo>
                <a:cubicBezTo>
                  <a:pt x="822" y="274"/>
                  <a:pt x="823" y="275"/>
                  <a:pt x="822" y="275"/>
                </a:cubicBezTo>
                <a:cubicBezTo>
                  <a:pt x="822" y="276"/>
                  <a:pt x="822" y="275"/>
                  <a:pt x="822" y="275"/>
                </a:cubicBezTo>
                <a:close/>
                <a:moveTo>
                  <a:pt x="824" y="275"/>
                </a:moveTo>
                <a:cubicBezTo>
                  <a:pt x="823" y="274"/>
                  <a:pt x="823" y="276"/>
                  <a:pt x="822" y="275"/>
                </a:cubicBezTo>
                <a:cubicBezTo>
                  <a:pt x="822" y="276"/>
                  <a:pt x="822" y="276"/>
                  <a:pt x="821" y="276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7"/>
                  <a:pt x="822" y="276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6"/>
                  <a:pt x="823" y="276"/>
                </a:cubicBezTo>
                <a:cubicBezTo>
                  <a:pt x="823" y="275"/>
                  <a:pt x="823" y="275"/>
                  <a:pt x="824" y="275"/>
                </a:cubicBezTo>
                <a:close/>
                <a:moveTo>
                  <a:pt x="871" y="280"/>
                </a:moveTo>
                <a:cubicBezTo>
                  <a:pt x="871" y="280"/>
                  <a:pt x="870" y="280"/>
                  <a:pt x="870" y="280"/>
                </a:cubicBezTo>
                <a:cubicBezTo>
                  <a:pt x="870" y="280"/>
                  <a:pt x="870" y="280"/>
                  <a:pt x="870" y="280"/>
                </a:cubicBezTo>
                <a:cubicBezTo>
                  <a:pt x="871" y="280"/>
                  <a:pt x="871" y="280"/>
                  <a:pt x="871" y="280"/>
                </a:cubicBezTo>
                <a:cubicBezTo>
                  <a:pt x="871" y="279"/>
                  <a:pt x="871" y="280"/>
                  <a:pt x="871" y="280"/>
                </a:cubicBezTo>
                <a:close/>
                <a:moveTo>
                  <a:pt x="863" y="285"/>
                </a:moveTo>
                <a:cubicBezTo>
                  <a:pt x="863" y="285"/>
                  <a:pt x="863" y="285"/>
                  <a:pt x="864" y="285"/>
                </a:cubicBezTo>
                <a:cubicBezTo>
                  <a:pt x="864" y="285"/>
                  <a:pt x="863" y="284"/>
                  <a:pt x="864" y="284"/>
                </a:cubicBezTo>
                <a:cubicBezTo>
                  <a:pt x="864" y="284"/>
                  <a:pt x="863" y="285"/>
                  <a:pt x="863" y="285"/>
                </a:cubicBezTo>
                <a:close/>
                <a:moveTo>
                  <a:pt x="860" y="287"/>
                </a:moveTo>
                <a:cubicBezTo>
                  <a:pt x="860" y="287"/>
                  <a:pt x="859" y="287"/>
                  <a:pt x="860" y="287"/>
                </a:cubicBezTo>
                <a:cubicBezTo>
                  <a:pt x="860" y="288"/>
                  <a:pt x="860" y="287"/>
                  <a:pt x="861" y="287"/>
                </a:cubicBezTo>
                <a:cubicBezTo>
                  <a:pt x="861" y="287"/>
                  <a:pt x="860" y="287"/>
                  <a:pt x="860" y="287"/>
                </a:cubicBezTo>
                <a:close/>
                <a:moveTo>
                  <a:pt x="837" y="292"/>
                </a:moveTo>
                <a:cubicBezTo>
                  <a:pt x="837" y="292"/>
                  <a:pt x="837" y="292"/>
                  <a:pt x="837" y="292"/>
                </a:cubicBezTo>
                <a:cubicBezTo>
                  <a:pt x="837" y="292"/>
                  <a:pt x="837" y="292"/>
                  <a:pt x="837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7" y="291"/>
                  <a:pt x="838" y="292"/>
                </a:cubicBezTo>
                <a:cubicBezTo>
                  <a:pt x="838" y="292"/>
                  <a:pt x="837" y="291"/>
                  <a:pt x="838" y="291"/>
                </a:cubicBezTo>
                <a:cubicBezTo>
                  <a:pt x="837" y="291"/>
                  <a:pt x="837" y="292"/>
                  <a:pt x="837" y="292"/>
                </a:cubicBezTo>
                <a:close/>
                <a:moveTo>
                  <a:pt x="854" y="294"/>
                </a:moveTo>
                <a:cubicBezTo>
                  <a:pt x="853" y="294"/>
                  <a:pt x="853" y="294"/>
                  <a:pt x="852" y="294"/>
                </a:cubicBezTo>
                <a:cubicBezTo>
                  <a:pt x="853" y="294"/>
                  <a:pt x="853" y="295"/>
                  <a:pt x="854" y="295"/>
                </a:cubicBezTo>
                <a:cubicBezTo>
                  <a:pt x="853" y="294"/>
                  <a:pt x="855" y="294"/>
                  <a:pt x="855" y="294"/>
                </a:cubicBezTo>
                <a:cubicBezTo>
                  <a:pt x="855" y="294"/>
                  <a:pt x="854" y="294"/>
                  <a:pt x="855" y="294"/>
                </a:cubicBezTo>
                <a:cubicBezTo>
                  <a:pt x="854" y="293"/>
                  <a:pt x="854" y="294"/>
                  <a:pt x="854" y="294"/>
                </a:cubicBezTo>
                <a:close/>
                <a:moveTo>
                  <a:pt x="851" y="295"/>
                </a:moveTo>
                <a:cubicBezTo>
                  <a:pt x="851" y="295"/>
                  <a:pt x="851" y="295"/>
                  <a:pt x="850" y="296"/>
                </a:cubicBezTo>
                <a:cubicBezTo>
                  <a:pt x="851" y="296"/>
                  <a:pt x="851" y="295"/>
                  <a:pt x="851" y="296"/>
                </a:cubicBezTo>
                <a:cubicBezTo>
                  <a:pt x="851" y="295"/>
                  <a:pt x="851" y="295"/>
                  <a:pt x="851" y="295"/>
                </a:cubicBezTo>
                <a:close/>
                <a:moveTo>
                  <a:pt x="853" y="295"/>
                </a:moveTo>
                <a:cubicBezTo>
                  <a:pt x="853" y="295"/>
                  <a:pt x="853" y="295"/>
                  <a:pt x="853" y="295"/>
                </a:cubicBezTo>
                <a:cubicBezTo>
                  <a:pt x="852" y="295"/>
                  <a:pt x="853" y="295"/>
                  <a:pt x="852" y="295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6"/>
                  <a:pt x="853" y="296"/>
                  <a:pt x="853" y="296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5"/>
                  <a:pt x="853" y="295"/>
                  <a:pt x="853" y="295"/>
                </a:cubicBezTo>
                <a:close/>
                <a:moveTo>
                  <a:pt x="851" y="298"/>
                </a:moveTo>
                <a:cubicBezTo>
                  <a:pt x="851" y="297"/>
                  <a:pt x="851" y="298"/>
                  <a:pt x="851" y="297"/>
                </a:cubicBezTo>
                <a:cubicBezTo>
                  <a:pt x="850" y="297"/>
                  <a:pt x="851" y="298"/>
                  <a:pt x="851" y="298"/>
                </a:cubicBezTo>
                <a:cubicBezTo>
                  <a:pt x="851" y="298"/>
                  <a:pt x="851" y="298"/>
                  <a:pt x="851" y="298"/>
                </a:cubicBezTo>
                <a:close/>
                <a:moveTo>
                  <a:pt x="853" y="303"/>
                </a:moveTo>
                <a:cubicBezTo>
                  <a:pt x="853" y="303"/>
                  <a:pt x="853" y="303"/>
                  <a:pt x="852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3"/>
                  <a:pt x="853" y="303"/>
                  <a:pt x="853" y="304"/>
                </a:cubicBezTo>
                <a:cubicBezTo>
                  <a:pt x="853" y="304"/>
                  <a:pt x="853" y="303"/>
                  <a:pt x="853" y="304"/>
                </a:cubicBezTo>
                <a:cubicBezTo>
                  <a:pt x="853" y="303"/>
                  <a:pt x="853" y="303"/>
                  <a:pt x="853" y="303"/>
                </a:cubicBezTo>
                <a:close/>
                <a:moveTo>
                  <a:pt x="843" y="305"/>
                </a:moveTo>
                <a:cubicBezTo>
                  <a:pt x="843" y="305"/>
                  <a:pt x="843" y="304"/>
                  <a:pt x="843" y="304"/>
                </a:cubicBezTo>
                <a:cubicBezTo>
                  <a:pt x="842" y="304"/>
                  <a:pt x="843" y="305"/>
                  <a:pt x="843" y="305"/>
                </a:cubicBezTo>
                <a:cubicBezTo>
                  <a:pt x="843" y="305"/>
                  <a:pt x="843" y="305"/>
                  <a:pt x="843" y="305"/>
                </a:cubicBezTo>
                <a:cubicBezTo>
                  <a:pt x="844" y="305"/>
                  <a:pt x="843" y="304"/>
                  <a:pt x="843" y="305"/>
                </a:cubicBezTo>
                <a:close/>
                <a:moveTo>
                  <a:pt x="826" y="307"/>
                </a:moveTo>
                <a:cubicBezTo>
                  <a:pt x="827" y="307"/>
                  <a:pt x="827" y="306"/>
                  <a:pt x="827" y="306"/>
                </a:cubicBezTo>
                <a:cubicBezTo>
                  <a:pt x="827" y="306"/>
                  <a:pt x="827" y="306"/>
                  <a:pt x="826" y="306"/>
                </a:cubicBezTo>
                <a:cubicBezTo>
                  <a:pt x="826" y="306"/>
                  <a:pt x="826" y="306"/>
                  <a:pt x="827" y="306"/>
                </a:cubicBezTo>
                <a:cubicBezTo>
                  <a:pt x="827" y="306"/>
                  <a:pt x="826" y="306"/>
                  <a:pt x="826" y="307"/>
                </a:cubicBezTo>
                <a:close/>
                <a:moveTo>
                  <a:pt x="850" y="311"/>
                </a:moveTo>
                <a:cubicBezTo>
                  <a:pt x="850" y="311"/>
                  <a:pt x="850" y="311"/>
                  <a:pt x="850" y="310"/>
                </a:cubicBezTo>
                <a:cubicBezTo>
                  <a:pt x="850" y="310"/>
                  <a:pt x="850" y="311"/>
                  <a:pt x="849" y="311"/>
                </a:cubicBezTo>
                <a:cubicBezTo>
                  <a:pt x="850" y="311"/>
                  <a:pt x="849" y="312"/>
                  <a:pt x="849" y="312"/>
                </a:cubicBezTo>
                <a:cubicBezTo>
                  <a:pt x="849" y="312"/>
                  <a:pt x="850" y="311"/>
                  <a:pt x="850" y="311"/>
                </a:cubicBezTo>
                <a:close/>
                <a:moveTo>
                  <a:pt x="848" y="312"/>
                </a:moveTo>
                <a:cubicBezTo>
                  <a:pt x="848" y="312"/>
                  <a:pt x="849" y="312"/>
                  <a:pt x="848" y="312"/>
                </a:cubicBezTo>
                <a:cubicBezTo>
                  <a:pt x="848" y="312"/>
                  <a:pt x="848" y="312"/>
                  <a:pt x="848" y="313"/>
                </a:cubicBezTo>
                <a:cubicBezTo>
                  <a:pt x="849" y="313"/>
                  <a:pt x="847" y="314"/>
                  <a:pt x="847" y="314"/>
                </a:cubicBezTo>
                <a:cubicBezTo>
                  <a:pt x="847" y="314"/>
                  <a:pt x="848" y="314"/>
                  <a:pt x="848" y="315"/>
                </a:cubicBezTo>
                <a:cubicBezTo>
                  <a:pt x="848" y="314"/>
                  <a:pt x="847" y="314"/>
                  <a:pt x="848" y="314"/>
                </a:cubicBezTo>
                <a:cubicBezTo>
                  <a:pt x="848" y="313"/>
                  <a:pt x="849" y="313"/>
                  <a:pt x="849" y="312"/>
                </a:cubicBezTo>
                <a:cubicBezTo>
                  <a:pt x="849" y="312"/>
                  <a:pt x="849" y="312"/>
                  <a:pt x="848" y="312"/>
                </a:cubicBezTo>
                <a:close/>
                <a:moveTo>
                  <a:pt x="849" y="314"/>
                </a:moveTo>
                <a:cubicBezTo>
                  <a:pt x="850" y="313"/>
                  <a:pt x="850" y="312"/>
                  <a:pt x="851" y="312"/>
                </a:cubicBezTo>
                <a:cubicBezTo>
                  <a:pt x="850" y="312"/>
                  <a:pt x="849" y="313"/>
                  <a:pt x="849" y="314"/>
                </a:cubicBezTo>
                <a:close/>
                <a:moveTo>
                  <a:pt x="847" y="316"/>
                </a:moveTo>
                <a:cubicBezTo>
                  <a:pt x="847" y="317"/>
                  <a:pt x="847" y="317"/>
                  <a:pt x="846" y="317"/>
                </a:cubicBezTo>
                <a:cubicBezTo>
                  <a:pt x="847" y="317"/>
                  <a:pt x="847" y="317"/>
                  <a:pt x="847" y="316"/>
                </a:cubicBezTo>
                <a:close/>
                <a:moveTo>
                  <a:pt x="845" y="320"/>
                </a:moveTo>
                <a:cubicBezTo>
                  <a:pt x="844" y="320"/>
                  <a:pt x="843" y="321"/>
                  <a:pt x="843" y="322"/>
                </a:cubicBezTo>
                <a:cubicBezTo>
                  <a:pt x="844" y="322"/>
                  <a:pt x="843" y="321"/>
                  <a:pt x="844" y="321"/>
                </a:cubicBezTo>
                <a:cubicBezTo>
                  <a:pt x="843" y="321"/>
                  <a:pt x="844" y="321"/>
                  <a:pt x="844" y="320"/>
                </a:cubicBezTo>
                <a:cubicBezTo>
                  <a:pt x="845" y="320"/>
                  <a:pt x="845" y="321"/>
                  <a:pt x="845" y="321"/>
                </a:cubicBezTo>
                <a:cubicBezTo>
                  <a:pt x="844" y="320"/>
                  <a:pt x="844" y="320"/>
                  <a:pt x="845" y="320"/>
                </a:cubicBezTo>
                <a:close/>
                <a:moveTo>
                  <a:pt x="846" y="320"/>
                </a:moveTo>
                <a:cubicBezTo>
                  <a:pt x="845" y="320"/>
                  <a:pt x="845" y="321"/>
                  <a:pt x="845" y="321"/>
                </a:cubicBezTo>
                <a:cubicBezTo>
                  <a:pt x="845" y="321"/>
                  <a:pt x="845" y="321"/>
                  <a:pt x="846" y="321"/>
                </a:cubicBezTo>
                <a:cubicBezTo>
                  <a:pt x="845" y="320"/>
                  <a:pt x="845" y="320"/>
                  <a:pt x="846" y="320"/>
                </a:cubicBezTo>
                <a:close/>
                <a:moveTo>
                  <a:pt x="842" y="323"/>
                </a:moveTo>
                <a:cubicBezTo>
                  <a:pt x="843" y="324"/>
                  <a:pt x="843" y="323"/>
                  <a:pt x="843" y="322"/>
                </a:cubicBezTo>
                <a:cubicBezTo>
                  <a:pt x="842" y="322"/>
                  <a:pt x="842" y="323"/>
                  <a:pt x="842" y="323"/>
                </a:cubicBezTo>
                <a:close/>
                <a:moveTo>
                  <a:pt x="838" y="329"/>
                </a:moveTo>
                <a:cubicBezTo>
                  <a:pt x="838" y="329"/>
                  <a:pt x="838" y="329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ubicBezTo>
                  <a:pt x="838" y="329"/>
                  <a:pt x="838" y="329"/>
                  <a:pt x="838" y="329"/>
                </a:cubicBezTo>
                <a:close/>
                <a:moveTo>
                  <a:pt x="837" y="334"/>
                </a:moveTo>
                <a:cubicBezTo>
                  <a:pt x="837" y="334"/>
                  <a:pt x="837" y="334"/>
                  <a:pt x="838" y="334"/>
                </a:cubicBezTo>
                <a:cubicBezTo>
                  <a:pt x="837" y="333"/>
                  <a:pt x="837" y="333"/>
                  <a:pt x="837" y="333"/>
                </a:cubicBezTo>
                <a:cubicBezTo>
                  <a:pt x="837" y="333"/>
                  <a:pt x="838" y="334"/>
                  <a:pt x="837" y="334"/>
                </a:cubicBezTo>
                <a:close/>
                <a:moveTo>
                  <a:pt x="834" y="338"/>
                </a:moveTo>
                <a:cubicBezTo>
                  <a:pt x="834" y="338"/>
                  <a:pt x="834" y="338"/>
                  <a:pt x="835" y="338"/>
                </a:cubicBezTo>
                <a:cubicBezTo>
                  <a:pt x="835" y="338"/>
                  <a:pt x="835" y="338"/>
                  <a:pt x="835" y="337"/>
                </a:cubicBezTo>
                <a:cubicBezTo>
                  <a:pt x="834" y="337"/>
                  <a:pt x="835" y="338"/>
                  <a:pt x="834" y="338"/>
                </a:cubicBezTo>
                <a:close/>
                <a:moveTo>
                  <a:pt x="832" y="344"/>
                </a:moveTo>
                <a:cubicBezTo>
                  <a:pt x="832" y="344"/>
                  <a:pt x="832" y="344"/>
                  <a:pt x="832" y="344"/>
                </a:cubicBezTo>
                <a:cubicBezTo>
                  <a:pt x="832" y="344"/>
                  <a:pt x="832" y="344"/>
                  <a:pt x="831" y="344"/>
                </a:cubicBezTo>
                <a:cubicBezTo>
                  <a:pt x="831" y="344"/>
                  <a:pt x="831" y="344"/>
                  <a:pt x="831" y="344"/>
                </a:cubicBezTo>
                <a:cubicBezTo>
                  <a:pt x="832" y="345"/>
                  <a:pt x="831" y="345"/>
                  <a:pt x="831" y="346"/>
                </a:cubicBezTo>
                <a:cubicBezTo>
                  <a:pt x="831" y="346"/>
                  <a:pt x="831" y="346"/>
                  <a:pt x="831" y="346"/>
                </a:cubicBezTo>
                <a:cubicBezTo>
                  <a:pt x="831" y="345"/>
                  <a:pt x="832" y="345"/>
                  <a:pt x="832" y="345"/>
                </a:cubicBezTo>
                <a:cubicBezTo>
                  <a:pt x="832" y="345"/>
                  <a:pt x="832" y="345"/>
                  <a:pt x="832" y="345"/>
                </a:cubicBezTo>
                <a:cubicBezTo>
                  <a:pt x="832" y="345"/>
                  <a:pt x="832" y="344"/>
                  <a:pt x="832" y="344"/>
                </a:cubicBezTo>
                <a:close/>
                <a:moveTo>
                  <a:pt x="824" y="364"/>
                </a:moveTo>
                <a:cubicBezTo>
                  <a:pt x="823" y="364"/>
                  <a:pt x="824" y="366"/>
                  <a:pt x="823" y="366"/>
                </a:cubicBezTo>
                <a:cubicBezTo>
                  <a:pt x="823" y="366"/>
                  <a:pt x="823" y="366"/>
                  <a:pt x="823" y="366"/>
                </a:cubicBezTo>
                <a:cubicBezTo>
                  <a:pt x="823" y="365"/>
                  <a:pt x="824" y="365"/>
                  <a:pt x="824" y="364"/>
                </a:cubicBezTo>
                <a:close/>
                <a:moveTo>
                  <a:pt x="819" y="381"/>
                </a:moveTo>
                <a:cubicBezTo>
                  <a:pt x="819" y="380"/>
                  <a:pt x="819" y="379"/>
                  <a:pt x="819" y="379"/>
                </a:cubicBezTo>
                <a:cubicBezTo>
                  <a:pt x="819" y="379"/>
                  <a:pt x="819" y="380"/>
                  <a:pt x="819" y="381"/>
                </a:cubicBezTo>
                <a:close/>
                <a:moveTo>
                  <a:pt x="814" y="390"/>
                </a:moveTo>
                <a:cubicBezTo>
                  <a:pt x="814" y="390"/>
                  <a:pt x="814" y="389"/>
                  <a:pt x="814" y="389"/>
                </a:cubicBezTo>
                <a:cubicBezTo>
                  <a:pt x="814" y="390"/>
                  <a:pt x="814" y="390"/>
                  <a:pt x="814" y="391"/>
                </a:cubicBezTo>
                <a:cubicBezTo>
                  <a:pt x="814" y="391"/>
                  <a:pt x="814" y="390"/>
                  <a:pt x="814" y="390"/>
                </a:cubicBezTo>
                <a:cubicBezTo>
                  <a:pt x="814" y="389"/>
                  <a:pt x="814" y="390"/>
                  <a:pt x="814" y="390"/>
                </a:cubicBezTo>
                <a:close/>
                <a:moveTo>
                  <a:pt x="777" y="377"/>
                </a:moveTo>
                <a:cubicBezTo>
                  <a:pt x="777" y="377"/>
                  <a:pt x="777" y="377"/>
                  <a:pt x="777" y="377"/>
                </a:cubicBezTo>
                <a:cubicBezTo>
                  <a:pt x="777" y="378"/>
                  <a:pt x="777" y="378"/>
                  <a:pt x="777" y="378"/>
                </a:cubicBezTo>
                <a:cubicBezTo>
                  <a:pt x="778" y="378"/>
                  <a:pt x="778" y="378"/>
                  <a:pt x="778" y="378"/>
                </a:cubicBezTo>
                <a:cubicBezTo>
                  <a:pt x="778" y="378"/>
                  <a:pt x="777" y="378"/>
                  <a:pt x="777" y="377"/>
                </a:cubicBezTo>
                <a:close/>
                <a:moveTo>
                  <a:pt x="770" y="322"/>
                </a:moveTo>
                <a:cubicBezTo>
                  <a:pt x="770" y="323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70" y="323"/>
                  <a:pt x="770" y="323"/>
                  <a:pt x="771" y="323"/>
                </a:cubicBezTo>
                <a:cubicBezTo>
                  <a:pt x="771" y="323"/>
                  <a:pt x="771" y="323"/>
                  <a:pt x="770" y="322"/>
                </a:cubicBezTo>
                <a:close/>
                <a:moveTo>
                  <a:pt x="729" y="350"/>
                </a:moveTo>
                <a:cubicBezTo>
                  <a:pt x="729" y="350"/>
                  <a:pt x="729" y="350"/>
                  <a:pt x="729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29" y="350"/>
                </a:cubicBezTo>
                <a:close/>
                <a:moveTo>
                  <a:pt x="727" y="347"/>
                </a:moveTo>
                <a:cubicBezTo>
                  <a:pt x="727" y="347"/>
                  <a:pt x="727" y="348"/>
                  <a:pt x="727" y="347"/>
                </a:cubicBezTo>
                <a:cubicBezTo>
                  <a:pt x="727" y="347"/>
                  <a:pt x="727" y="347"/>
                  <a:pt x="728" y="347"/>
                </a:cubicBezTo>
                <a:cubicBezTo>
                  <a:pt x="728" y="346"/>
                  <a:pt x="727" y="348"/>
                  <a:pt x="727" y="3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7"/>
          <p:cNvSpPr>
            <a:spLocks noChangeAspect="1"/>
          </p:cNvSpPr>
          <p:nvPr/>
        </p:nvSpPr>
        <p:spPr bwMode="auto">
          <a:xfrm flipH="1">
            <a:off x="1857763" y="5484855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7"/>
          <p:cNvSpPr>
            <a:spLocks noChangeAspect="1"/>
          </p:cNvSpPr>
          <p:nvPr/>
        </p:nvSpPr>
        <p:spPr bwMode="auto">
          <a:xfrm flipH="1" flipV="1">
            <a:off x="1828801" y="6096001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/>
          <p:cNvSpPr>
            <a:spLocks noChangeAspect="1"/>
          </p:cNvSpPr>
          <p:nvPr/>
        </p:nvSpPr>
        <p:spPr bwMode="auto">
          <a:xfrm flipV="1">
            <a:off x="1855136" y="4771626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"/>
          <p:cNvSpPr>
            <a:spLocks noChangeAspect="1" noEditPoints="1"/>
          </p:cNvSpPr>
          <p:nvPr/>
        </p:nvSpPr>
        <p:spPr bwMode="auto">
          <a:xfrm rot="10800000">
            <a:off x="6860023" y="990601"/>
            <a:ext cx="1858963" cy="857250"/>
          </a:xfrm>
          <a:custGeom>
            <a:avLst/>
            <a:gdLst>
              <a:gd name="T0" fmla="*/ 18 w 875"/>
              <a:gd name="T1" fmla="*/ 272 h 404"/>
              <a:gd name="T2" fmla="*/ 141 w 875"/>
              <a:gd name="T3" fmla="*/ 134 h 404"/>
              <a:gd name="T4" fmla="*/ 290 w 875"/>
              <a:gd name="T5" fmla="*/ 22 h 404"/>
              <a:gd name="T6" fmla="*/ 745 w 875"/>
              <a:gd name="T7" fmla="*/ 199 h 404"/>
              <a:gd name="T8" fmla="*/ 86 w 875"/>
              <a:gd name="T9" fmla="*/ 224 h 404"/>
              <a:gd name="T10" fmla="*/ 147 w 875"/>
              <a:gd name="T11" fmla="*/ 112 h 404"/>
              <a:gd name="T12" fmla="*/ 857 w 875"/>
              <a:gd name="T13" fmla="*/ 244 h 404"/>
              <a:gd name="T14" fmla="*/ 874 w 875"/>
              <a:gd name="T15" fmla="*/ 265 h 404"/>
              <a:gd name="T16" fmla="*/ 832 w 875"/>
              <a:gd name="T17" fmla="*/ 297 h 404"/>
              <a:gd name="T18" fmla="*/ 833 w 875"/>
              <a:gd name="T19" fmla="*/ 343 h 404"/>
              <a:gd name="T20" fmla="*/ 717 w 875"/>
              <a:gd name="T21" fmla="*/ 346 h 404"/>
              <a:gd name="T22" fmla="*/ 860 w 875"/>
              <a:gd name="T23" fmla="*/ 284 h 404"/>
              <a:gd name="T24" fmla="*/ 850 w 875"/>
              <a:gd name="T25" fmla="*/ 300 h 404"/>
              <a:gd name="T26" fmla="*/ 856 w 875"/>
              <a:gd name="T27" fmla="*/ 300 h 404"/>
              <a:gd name="T28" fmla="*/ 832 w 875"/>
              <a:gd name="T29" fmla="*/ 340 h 404"/>
              <a:gd name="T30" fmla="*/ 818 w 875"/>
              <a:gd name="T31" fmla="*/ 380 h 404"/>
              <a:gd name="T32" fmla="*/ 761 w 875"/>
              <a:gd name="T33" fmla="*/ 364 h 404"/>
              <a:gd name="T34" fmla="*/ 715 w 875"/>
              <a:gd name="T35" fmla="*/ 342 h 404"/>
              <a:gd name="T36" fmla="*/ 705 w 875"/>
              <a:gd name="T37" fmla="*/ 316 h 404"/>
              <a:gd name="T38" fmla="*/ 787 w 875"/>
              <a:gd name="T39" fmla="*/ 329 h 404"/>
              <a:gd name="T40" fmla="*/ 643 w 875"/>
              <a:gd name="T41" fmla="*/ 136 h 404"/>
              <a:gd name="T42" fmla="*/ 59 w 875"/>
              <a:gd name="T43" fmla="*/ 267 h 404"/>
              <a:gd name="T44" fmla="*/ 317 w 875"/>
              <a:gd name="T45" fmla="*/ 56 h 404"/>
              <a:gd name="T46" fmla="*/ 21 w 875"/>
              <a:gd name="T47" fmla="*/ 307 h 404"/>
              <a:gd name="T48" fmla="*/ 66 w 875"/>
              <a:gd name="T49" fmla="*/ 219 h 404"/>
              <a:gd name="T50" fmla="*/ 208 w 875"/>
              <a:gd name="T51" fmla="*/ 86 h 404"/>
              <a:gd name="T52" fmla="*/ 29 w 875"/>
              <a:gd name="T53" fmla="*/ 259 h 404"/>
              <a:gd name="T54" fmla="*/ 31 w 875"/>
              <a:gd name="T55" fmla="*/ 239 h 404"/>
              <a:gd name="T56" fmla="*/ 156 w 875"/>
              <a:gd name="T57" fmla="*/ 104 h 404"/>
              <a:gd name="T58" fmla="*/ 74 w 875"/>
              <a:gd name="T59" fmla="*/ 173 h 404"/>
              <a:gd name="T60" fmla="*/ 229 w 875"/>
              <a:gd name="T61" fmla="*/ 49 h 404"/>
              <a:gd name="T62" fmla="*/ 362 w 875"/>
              <a:gd name="T63" fmla="*/ 4 h 404"/>
              <a:gd name="T64" fmla="*/ 558 w 875"/>
              <a:gd name="T65" fmla="*/ 31 h 404"/>
              <a:gd name="T66" fmla="*/ 729 w 875"/>
              <a:gd name="T67" fmla="*/ 179 h 404"/>
              <a:gd name="T68" fmla="*/ 819 w 875"/>
              <a:gd name="T69" fmla="*/ 271 h 404"/>
              <a:gd name="T70" fmla="*/ 820 w 875"/>
              <a:gd name="T71" fmla="*/ 279 h 404"/>
              <a:gd name="T72" fmla="*/ 849 w 875"/>
              <a:gd name="T73" fmla="*/ 252 h 404"/>
              <a:gd name="T74" fmla="*/ 847 w 875"/>
              <a:gd name="T75" fmla="*/ 269 h 404"/>
              <a:gd name="T76" fmla="*/ 826 w 875"/>
              <a:gd name="T77" fmla="*/ 309 h 404"/>
              <a:gd name="T78" fmla="*/ 860 w 875"/>
              <a:gd name="T79" fmla="*/ 266 h 404"/>
              <a:gd name="T80" fmla="*/ 862 w 875"/>
              <a:gd name="T81" fmla="*/ 266 h 404"/>
              <a:gd name="T82" fmla="*/ 833 w 875"/>
              <a:gd name="T83" fmla="*/ 266 h 404"/>
              <a:gd name="T84" fmla="*/ 99 w 875"/>
              <a:gd name="T85" fmla="*/ 149 h 404"/>
              <a:gd name="T86" fmla="*/ 44 w 875"/>
              <a:gd name="T87" fmla="*/ 227 h 404"/>
              <a:gd name="T88" fmla="*/ 67 w 875"/>
              <a:gd name="T89" fmla="*/ 201 h 404"/>
              <a:gd name="T90" fmla="*/ 149 w 875"/>
              <a:gd name="T91" fmla="*/ 126 h 404"/>
              <a:gd name="T92" fmla="*/ 69 w 875"/>
              <a:gd name="T93" fmla="*/ 228 h 404"/>
              <a:gd name="T94" fmla="*/ 132 w 875"/>
              <a:gd name="T95" fmla="*/ 151 h 404"/>
              <a:gd name="T96" fmla="*/ 225 w 875"/>
              <a:gd name="T97" fmla="*/ 62 h 404"/>
              <a:gd name="T98" fmla="*/ 333 w 875"/>
              <a:gd name="T99" fmla="*/ 10 h 404"/>
              <a:gd name="T100" fmla="*/ 165 w 875"/>
              <a:gd name="T101" fmla="*/ 142 h 404"/>
              <a:gd name="T102" fmla="*/ 670 w 875"/>
              <a:gd name="T103" fmla="*/ 163 h 404"/>
              <a:gd name="T104" fmla="*/ 710 w 875"/>
              <a:gd name="T105" fmla="*/ 321 h 404"/>
              <a:gd name="T106" fmla="*/ 790 w 875"/>
              <a:gd name="T107" fmla="*/ 340 h 404"/>
              <a:gd name="T108" fmla="*/ 819 w 875"/>
              <a:gd name="T109" fmla="*/ 373 h 404"/>
              <a:gd name="T110" fmla="*/ 844 w 875"/>
              <a:gd name="T111" fmla="*/ 312 h 404"/>
              <a:gd name="T112" fmla="*/ 821 w 875"/>
              <a:gd name="T113" fmla="*/ 366 h 404"/>
              <a:gd name="T114" fmla="*/ 836 w 875"/>
              <a:gd name="T115" fmla="*/ 322 h 404"/>
              <a:gd name="T116" fmla="*/ 844 w 875"/>
              <a:gd name="T117" fmla="*/ 298 h 404"/>
              <a:gd name="T118" fmla="*/ 861 w 875"/>
              <a:gd name="T119" fmla="*/ 277 h 404"/>
              <a:gd name="T120" fmla="*/ 871 w 875"/>
              <a:gd name="T121" fmla="*/ 267 h 404"/>
              <a:gd name="T122" fmla="*/ 870 w 875"/>
              <a:gd name="T123" fmla="*/ 280 h 404"/>
              <a:gd name="T124" fmla="*/ 832 w 875"/>
              <a:gd name="T125" fmla="*/ 34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75" h="404">
                <a:moveTo>
                  <a:pt x="9" y="328"/>
                </a:moveTo>
                <a:cubicBezTo>
                  <a:pt x="9" y="327"/>
                  <a:pt x="10" y="326"/>
                  <a:pt x="11" y="325"/>
                </a:cubicBezTo>
                <a:cubicBezTo>
                  <a:pt x="10" y="326"/>
                  <a:pt x="10" y="327"/>
                  <a:pt x="9" y="328"/>
                </a:cubicBezTo>
                <a:close/>
                <a:moveTo>
                  <a:pt x="11" y="322"/>
                </a:moveTo>
                <a:cubicBezTo>
                  <a:pt x="10" y="323"/>
                  <a:pt x="9" y="323"/>
                  <a:pt x="9" y="325"/>
                </a:cubicBezTo>
                <a:cubicBezTo>
                  <a:pt x="10" y="324"/>
                  <a:pt x="11" y="323"/>
                  <a:pt x="11" y="322"/>
                </a:cubicBezTo>
                <a:close/>
                <a:moveTo>
                  <a:pt x="15" y="319"/>
                </a:moveTo>
                <a:cubicBezTo>
                  <a:pt x="15" y="318"/>
                  <a:pt x="15" y="318"/>
                  <a:pt x="16" y="316"/>
                </a:cubicBezTo>
                <a:cubicBezTo>
                  <a:pt x="15" y="317"/>
                  <a:pt x="15" y="317"/>
                  <a:pt x="15" y="317"/>
                </a:cubicBezTo>
                <a:cubicBezTo>
                  <a:pt x="14" y="318"/>
                  <a:pt x="15" y="318"/>
                  <a:pt x="15" y="319"/>
                </a:cubicBezTo>
                <a:close/>
                <a:moveTo>
                  <a:pt x="38" y="297"/>
                </a:moveTo>
                <a:cubicBezTo>
                  <a:pt x="38" y="296"/>
                  <a:pt x="38" y="296"/>
                  <a:pt x="38" y="295"/>
                </a:cubicBezTo>
                <a:cubicBezTo>
                  <a:pt x="38" y="296"/>
                  <a:pt x="37" y="297"/>
                  <a:pt x="37" y="298"/>
                </a:cubicBezTo>
                <a:lnTo>
                  <a:pt x="38" y="297"/>
                </a:lnTo>
                <a:close/>
                <a:moveTo>
                  <a:pt x="12" y="319"/>
                </a:moveTo>
                <a:cubicBezTo>
                  <a:pt x="12" y="319"/>
                  <a:pt x="12" y="319"/>
                  <a:pt x="12" y="320"/>
                </a:cubicBezTo>
                <a:cubicBezTo>
                  <a:pt x="12" y="320"/>
                  <a:pt x="13" y="319"/>
                  <a:pt x="13" y="318"/>
                </a:cubicBezTo>
                <a:cubicBezTo>
                  <a:pt x="13" y="318"/>
                  <a:pt x="13" y="318"/>
                  <a:pt x="12" y="319"/>
                </a:cubicBezTo>
                <a:close/>
                <a:moveTo>
                  <a:pt x="39" y="293"/>
                </a:moveTo>
                <a:cubicBezTo>
                  <a:pt x="39" y="294"/>
                  <a:pt x="39" y="294"/>
                  <a:pt x="39" y="294"/>
                </a:cubicBezTo>
                <a:cubicBezTo>
                  <a:pt x="40" y="293"/>
                  <a:pt x="40" y="293"/>
                  <a:pt x="41" y="293"/>
                </a:cubicBezTo>
                <a:cubicBezTo>
                  <a:pt x="41" y="292"/>
                  <a:pt x="40" y="292"/>
                  <a:pt x="39" y="293"/>
                </a:cubicBezTo>
                <a:close/>
                <a:moveTo>
                  <a:pt x="25" y="302"/>
                </a:moveTo>
                <a:cubicBezTo>
                  <a:pt x="24" y="302"/>
                  <a:pt x="24" y="303"/>
                  <a:pt x="24" y="304"/>
                </a:cubicBezTo>
                <a:cubicBezTo>
                  <a:pt x="24" y="304"/>
                  <a:pt x="25" y="302"/>
                  <a:pt x="25" y="302"/>
                </a:cubicBezTo>
                <a:close/>
                <a:moveTo>
                  <a:pt x="49" y="277"/>
                </a:moveTo>
                <a:cubicBezTo>
                  <a:pt x="49" y="278"/>
                  <a:pt x="49" y="278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7" y="281"/>
                  <a:pt x="47" y="281"/>
                  <a:pt x="46" y="282"/>
                </a:cubicBezTo>
                <a:cubicBezTo>
                  <a:pt x="46" y="283"/>
                  <a:pt x="46" y="284"/>
                  <a:pt x="46" y="284"/>
                </a:cubicBezTo>
                <a:cubicBezTo>
                  <a:pt x="46" y="284"/>
                  <a:pt x="47" y="283"/>
                  <a:pt x="47" y="283"/>
                </a:cubicBezTo>
                <a:cubicBezTo>
                  <a:pt x="47" y="283"/>
                  <a:pt x="47" y="282"/>
                  <a:pt x="47" y="281"/>
                </a:cubicBezTo>
                <a:cubicBezTo>
                  <a:pt x="48" y="281"/>
                  <a:pt x="49" y="280"/>
                  <a:pt x="50" y="279"/>
                </a:cubicBezTo>
                <a:cubicBezTo>
                  <a:pt x="49" y="279"/>
                  <a:pt x="50" y="277"/>
                  <a:pt x="51" y="275"/>
                </a:cubicBezTo>
                <a:cubicBezTo>
                  <a:pt x="50" y="276"/>
                  <a:pt x="50" y="277"/>
                  <a:pt x="49" y="277"/>
                </a:cubicBezTo>
                <a:close/>
                <a:moveTo>
                  <a:pt x="26" y="300"/>
                </a:moveTo>
                <a:cubicBezTo>
                  <a:pt x="27" y="299"/>
                  <a:pt x="27" y="299"/>
                  <a:pt x="27" y="299"/>
                </a:cubicBezTo>
                <a:cubicBezTo>
                  <a:pt x="27" y="299"/>
                  <a:pt x="27" y="299"/>
                  <a:pt x="27" y="298"/>
                </a:cubicBezTo>
                <a:cubicBezTo>
                  <a:pt x="27" y="298"/>
                  <a:pt x="26" y="299"/>
                  <a:pt x="26" y="300"/>
                </a:cubicBezTo>
                <a:close/>
                <a:moveTo>
                  <a:pt x="25" y="295"/>
                </a:moveTo>
                <a:cubicBezTo>
                  <a:pt x="26" y="294"/>
                  <a:pt x="26" y="293"/>
                  <a:pt x="26" y="292"/>
                </a:cubicBezTo>
                <a:cubicBezTo>
                  <a:pt x="26" y="293"/>
                  <a:pt x="25" y="295"/>
                  <a:pt x="25" y="295"/>
                </a:cubicBezTo>
                <a:close/>
                <a:moveTo>
                  <a:pt x="62" y="263"/>
                </a:moveTo>
                <a:cubicBezTo>
                  <a:pt x="63" y="262"/>
                  <a:pt x="64" y="261"/>
                  <a:pt x="64" y="260"/>
                </a:cubicBezTo>
                <a:cubicBezTo>
                  <a:pt x="63" y="261"/>
                  <a:pt x="63" y="262"/>
                  <a:pt x="62" y="263"/>
                </a:cubicBezTo>
                <a:close/>
                <a:moveTo>
                  <a:pt x="32" y="284"/>
                </a:moveTo>
                <a:cubicBezTo>
                  <a:pt x="31" y="285"/>
                  <a:pt x="31" y="285"/>
                  <a:pt x="30" y="286"/>
                </a:cubicBezTo>
                <a:cubicBezTo>
                  <a:pt x="31" y="286"/>
                  <a:pt x="32" y="285"/>
                  <a:pt x="32" y="284"/>
                </a:cubicBezTo>
                <a:close/>
                <a:moveTo>
                  <a:pt x="54" y="260"/>
                </a:moveTo>
                <a:cubicBezTo>
                  <a:pt x="55" y="261"/>
                  <a:pt x="53" y="262"/>
                  <a:pt x="54" y="262"/>
                </a:cubicBezTo>
                <a:cubicBezTo>
                  <a:pt x="55" y="261"/>
                  <a:pt x="54" y="261"/>
                  <a:pt x="55" y="259"/>
                </a:cubicBezTo>
                <a:cubicBezTo>
                  <a:pt x="55" y="259"/>
                  <a:pt x="55" y="260"/>
                  <a:pt x="54" y="260"/>
                </a:cubicBezTo>
                <a:close/>
                <a:moveTo>
                  <a:pt x="33" y="278"/>
                </a:moveTo>
                <a:cubicBezTo>
                  <a:pt x="33" y="279"/>
                  <a:pt x="34" y="277"/>
                  <a:pt x="35" y="276"/>
                </a:cubicBezTo>
                <a:cubicBezTo>
                  <a:pt x="35" y="275"/>
                  <a:pt x="33" y="277"/>
                  <a:pt x="33" y="278"/>
                </a:cubicBezTo>
                <a:close/>
                <a:moveTo>
                  <a:pt x="43" y="264"/>
                </a:moveTo>
                <a:cubicBezTo>
                  <a:pt x="42" y="265"/>
                  <a:pt x="41" y="266"/>
                  <a:pt x="41" y="267"/>
                </a:cubicBezTo>
                <a:cubicBezTo>
                  <a:pt x="40" y="268"/>
                  <a:pt x="42" y="265"/>
                  <a:pt x="41" y="267"/>
                </a:cubicBezTo>
                <a:cubicBezTo>
                  <a:pt x="42" y="266"/>
                  <a:pt x="43" y="265"/>
                  <a:pt x="43" y="264"/>
                </a:cubicBezTo>
                <a:close/>
                <a:moveTo>
                  <a:pt x="73" y="242"/>
                </a:moveTo>
                <a:cubicBezTo>
                  <a:pt x="73" y="241"/>
                  <a:pt x="72" y="243"/>
                  <a:pt x="72" y="244"/>
                </a:cubicBezTo>
                <a:cubicBezTo>
                  <a:pt x="72" y="245"/>
                  <a:pt x="73" y="242"/>
                  <a:pt x="73" y="242"/>
                </a:cubicBezTo>
                <a:close/>
                <a:moveTo>
                  <a:pt x="71" y="240"/>
                </a:moveTo>
                <a:cubicBezTo>
                  <a:pt x="70" y="241"/>
                  <a:pt x="70" y="242"/>
                  <a:pt x="70" y="242"/>
                </a:cubicBezTo>
                <a:cubicBezTo>
                  <a:pt x="69" y="243"/>
                  <a:pt x="70" y="243"/>
                  <a:pt x="70" y="243"/>
                </a:cubicBezTo>
                <a:cubicBezTo>
                  <a:pt x="70" y="241"/>
                  <a:pt x="72" y="241"/>
                  <a:pt x="71" y="240"/>
                </a:cubicBezTo>
                <a:close/>
                <a:moveTo>
                  <a:pt x="89" y="227"/>
                </a:moveTo>
                <a:cubicBezTo>
                  <a:pt x="88" y="228"/>
                  <a:pt x="88" y="229"/>
                  <a:pt x="87" y="230"/>
                </a:cubicBezTo>
                <a:cubicBezTo>
                  <a:pt x="88" y="229"/>
                  <a:pt x="89" y="228"/>
                  <a:pt x="89" y="227"/>
                </a:cubicBezTo>
                <a:close/>
                <a:moveTo>
                  <a:pt x="32" y="268"/>
                </a:moveTo>
                <a:cubicBezTo>
                  <a:pt x="32" y="270"/>
                  <a:pt x="32" y="270"/>
                  <a:pt x="32" y="270"/>
                </a:cubicBezTo>
                <a:cubicBezTo>
                  <a:pt x="33" y="269"/>
                  <a:pt x="33" y="268"/>
                  <a:pt x="33" y="268"/>
                </a:cubicBezTo>
                <a:cubicBezTo>
                  <a:pt x="34" y="267"/>
                  <a:pt x="33" y="267"/>
                  <a:pt x="32" y="268"/>
                </a:cubicBezTo>
                <a:close/>
                <a:moveTo>
                  <a:pt x="39" y="264"/>
                </a:moveTo>
                <a:cubicBezTo>
                  <a:pt x="40" y="263"/>
                  <a:pt x="40" y="262"/>
                  <a:pt x="41" y="262"/>
                </a:cubicBezTo>
                <a:cubicBezTo>
                  <a:pt x="41" y="261"/>
                  <a:pt x="39" y="263"/>
                  <a:pt x="39" y="264"/>
                </a:cubicBezTo>
                <a:close/>
                <a:moveTo>
                  <a:pt x="36" y="263"/>
                </a:moveTo>
                <a:cubicBezTo>
                  <a:pt x="35" y="264"/>
                  <a:pt x="37" y="262"/>
                  <a:pt x="36" y="264"/>
                </a:cubicBezTo>
                <a:cubicBezTo>
                  <a:pt x="36" y="264"/>
                  <a:pt x="36" y="263"/>
                  <a:pt x="36" y="263"/>
                </a:cubicBezTo>
                <a:cubicBezTo>
                  <a:pt x="38" y="261"/>
                  <a:pt x="39" y="259"/>
                  <a:pt x="41" y="257"/>
                </a:cubicBezTo>
                <a:cubicBezTo>
                  <a:pt x="41" y="255"/>
                  <a:pt x="41" y="256"/>
                  <a:pt x="41" y="255"/>
                </a:cubicBezTo>
                <a:cubicBezTo>
                  <a:pt x="40" y="256"/>
                  <a:pt x="40" y="256"/>
                  <a:pt x="40" y="257"/>
                </a:cubicBezTo>
                <a:cubicBezTo>
                  <a:pt x="39" y="258"/>
                  <a:pt x="39" y="257"/>
                  <a:pt x="38" y="258"/>
                </a:cubicBezTo>
                <a:cubicBezTo>
                  <a:pt x="39" y="259"/>
                  <a:pt x="38" y="260"/>
                  <a:pt x="38" y="261"/>
                </a:cubicBezTo>
                <a:cubicBezTo>
                  <a:pt x="37" y="262"/>
                  <a:pt x="36" y="262"/>
                  <a:pt x="36" y="263"/>
                </a:cubicBezTo>
                <a:close/>
                <a:moveTo>
                  <a:pt x="81" y="228"/>
                </a:moveTo>
                <a:cubicBezTo>
                  <a:pt x="80" y="229"/>
                  <a:pt x="81" y="229"/>
                  <a:pt x="81" y="229"/>
                </a:cubicBezTo>
                <a:cubicBezTo>
                  <a:pt x="81" y="229"/>
                  <a:pt x="82" y="228"/>
                  <a:pt x="82" y="227"/>
                </a:cubicBezTo>
                <a:cubicBezTo>
                  <a:pt x="83" y="227"/>
                  <a:pt x="82" y="228"/>
                  <a:pt x="81" y="228"/>
                </a:cubicBezTo>
                <a:cubicBezTo>
                  <a:pt x="80" y="229"/>
                  <a:pt x="81" y="227"/>
                  <a:pt x="82" y="227"/>
                </a:cubicBezTo>
                <a:cubicBezTo>
                  <a:pt x="82" y="226"/>
                  <a:pt x="81" y="228"/>
                  <a:pt x="81" y="228"/>
                </a:cubicBezTo>
                <a:close/>
                <a:moveTo>
                  <a:pt x="16" y="278"/>
                </a:moveTo>
                <a:cubicBezTo>
                  <a:pt x="17" y="277"/>
                  <a:pt x="18" y="276"/>
                  <a:pt x="18" y="275"/>
                </a:cubicBezTo>
                <a:cubicBezTo>
                  <a:pt x="17" y="276"/>
                  <a:pt x="16" y="276"/>
                  <a:pt x="16" y="278"/>
                </a:cubicBezTo>
                <a:close/>
                <a:moveTo>
                  <a:pt x="16" y="275"/>
                </a:moveTo>
                <a:cubicBezTo>
                  <a:pt x="16" y="276"/>
                  <a:pt x="16" y="277"/>
                  <a:pt x="15" y="277"/>
                </a:cubicBezTo>
                <a:cubicBezTo>
                  <a:pt x="15" y="278"/>
                  <a:pt x="16" y="276"/>
                  <a:pt x="16" y="275"/>
                </a:cubicBezTo>
                <a:close/>
                <a:moveTo>
                  <a:pt x="17" y="274"/>
                </a:moveTo>
                <a:cubicBezTo>
                  <a:pt x="17" y="274"/>
                  <a:pt x="18" y="274"/>
                  <a:pt x="18" y="274"/>
                </a:cubicBezTo>
                <a:cubicBezTo>
                  <a:pt x="18" y="273"/>
                  <a:pt x="18" y="273"/>
                  <a:pt x="18" y="272"/>
                </a:cubicBezTo>
                <a:cubicBezTo>
                  <a:pt x="18" y="273"/>
                  <a:pt x="18" y="273"/>
                  <a:pt x="17" y="274"/>
                </a:cubicBezTo>
                <a:close/>
                <a:moveTo>
                  <a:pt x="83" y="225"/>
                </a:moveTo>
                <a:cubicBezTo>
                  <a:pt x="84" y="226"/>
                  <a:pt x="85" y="223"/>
                  <a:pt x="86" y="223"/>
                </a:cubicBezTo>
                <a:cubicBezTo>
                  <a:pt x="86" y="222"/>
                  <a:pt x="84" y="224"/>
                  <a:pt x="83" y="225"/>
                </a:cubicBezTo>
                <a:close/>
                <a:moveTo>
                  <a:pt x="8" y="276"/>
                </a:moveTo>
                <a:cubicBezTo>
                  <a:pt x="7" y="277"/>
                  <a:pt x="6" y="279"/>
                  <a:pt x="6" y="280"/>
                </a:cubicBezTo>
                <a:cubicBezTo>
                  <a:pt x="7" y="279"/>
                  <a:pt x="7" y="278"/>
                  <a:pt x="8" y="276"/>
                </a:cubicBezTo>
                <a:close/>
                <a:moveTo>
                  <a:pt x="91" y="216"/>
                </a:moveTo>
                <a:cubicBezTo>
                  <a:pt x="91" y="216"/>
                  <a:pt x="90" y="217"/>
                  <a:pt x="89" y="218"/>
                </a:cubicBezTo>
                <a:cubicBezTo>
                  <a:pt x="90" y="218"/>
                  <a:pt x="91" y="217"/>
                  <a:pt x="91" y="216"/>
                </a:cubicBezTo>
                <a:close/>
                <a:moveTo>
                  <a:pt x="33" y="255"/>
                </a:moveTo>
                <a:cubicBezTo>
                  <a:pt x="33" y="257"/>
                  <a:pt x="32" y="257"/>
                  <a:pt x="31" y="258"/>
                </a:cubicBezTo>
                <a:cubicBezTo>
                  <a:pt x="32" y="258"/>
                  <a:pt x="34" y="254"/>
                  <a:pt x="33" y="255"/>
                </a:cubicBezTo>
                <a:close/>
                <a:moveTo>
                  <a:pt x="50" y="243"/>
                </a:moveTo>
                <a:cubicBezTo>
                  <a:pt x="50" y="244"/>
                  <a:pt x="52" y="241"/>
                  <a:pt x="52" y="240"/>
                </a:cubicBezTo>
                <a:cubicBezTo>
                  <a:pt x="52" y="240"/>
                  <a:pt x="52" y="240"/>
                  <a:pt x="52" y="239"/>
                </a:cubicBezTo>
                <a:cubicBezTo>
                  <a:pt x="51" y="240"/>
                  <a:pt x="51" y="242"/>
                  <a:pt x="50" y="243"/>
                </a:cubicBezTo>
                <a:close/>
                <a:moveTo>
                  <a:pt x="18" y="267"/>
                </a:moveTo>
                <a:cubicBezTo>
                  <a:pt x="19" y="266"/>
                  <a:pt x="20" y="265"/>
                  <a:pt x="21" y="263"/>
                </a:cubicBezTo>
                <a:cubicBezTo>
                  <a:pt x="20" y="264"/>
                  <a:pt x="19" y="265"/>
                  <a:pt x="18" y="267"/>
                </a:cubicBezTo>
                <a:close/>
                <a:moveTo>
                  <a:pt x="96" y="211"/>
                </a:moveTo>
                <a:cubicBezTo>
                  <a:pt x="97" y="209"/>
                  <a:pt x="99" y="208"/>
                  <a:pt x="99" y="206"/>
                </a:cubicBezTo>
                <a:cubicBezTo>
                  <a:pt x="98" y="208"/>
                  <a:pt x="96" y="209"/>
                  <a:pt x="95" y="211"/>
                </a:cubicBezTo>
                <a:cubicBezTo>
                  <a:pt x="96" y="211"/>
                  <a:pt x="96" y="211"/>
                  <a:pt x="96" y="211"/>
                </a:cubicBezTo>
                <a:close/>
                <a:moveTo>
                  <a:pt x="41" y="244"/>
                </a:moveTo>
                <a:cubicBezTo>
                  <a:pt x="41" y="244"/>
                  <a:pt x="40" y="245"/>
                  <a:pt x="40" y="245"/>
                </a:cubicBezTo>
                <a:cubicBezTo>
                  <a:pt x="40" y="245"/>
                  <a:pt x="40" y="246"/>
                  <a:pt x="40" y="246"/>
                </a:cubicBezTo>
                <a:cubicBezTo>
                  <a:pt x="41" y="246"/>
                  <a:pt x="41" y="245"/>
                  <a:pt x="41" y="244"/>
                </a:cubicBezTo>
                <a:close/>
                <a:moveTo>
                  <a:pt x="101" y="204"/>
                </a:moveTo>
                <a:cubicBezTo>
                  <a:pt x="100" y="205"/>
                  <a:pt x="100" y="205"/>
                  <a:pt x="100" y="206"/>
                </a:cubicBezTo>
                <a:cubicBezTo>
                  <a:pt x="100" y="206"/>
                  <a:pt x="101" y="205"/>
                  <a:pt x="101" y="205"/>
                </a:cubicBezTo>
                <a:cubicBezTo>
                  <a:pt x="100" y="205"/>
                  <a:pt x="102" y="204"/>
                  <a:pt x="102" y="203"/>
                </a:cubicBezTo>
                <a:cubicBezTo>
                  <a:pt x="101" y="203"/>
                  <a:pt x="101" y="204"/>
                  <a:pt x="101" y="204"/>
                </a:cubicBezTo>
                <a:close/>
                <a:moveTo>
                  <a:pt x="106" y="200"/>
                </a:moveTo>
                <a:cubicBezTo>
                  <a:pt x="104" y="201"/>
                  <a:pt x="105" y="199"/>
                  <a:pt x="104" y="200"/>
                </a:cubicBezTo>
                <a:cubicBezTo>
                  <a:pt x="105" y="201"/>
                  <a:pt x="103" y="202"/>
                  <a:pt x="103" y="203"/>
                </a:cubicBezTo>
                <a:cubicBezTo>
                  <a:pt x="104" y="201"/>
                  <a:pt x="105" y="202"/>
                  <a:pt x="106" y="200"/>
                </a:cubicBezTo>
                <a:close/>
                <a:moveTo>
                  <a:pt x="37" y="240"/>
                </a:moveTo>
                <a:cubicBezTo>
                  <a:pt x="37" y="241"/>
                  <a:pt x="37" y="241"/>
                  <a:pt x="37" y="242"/>
                </a:cubicBezTo>
                <a:cubicBezTo>
                  <a:pt x="38" y="241"/>
                  <a:pt x="39" y="239"/>
                  <a:pt x="37" y="240"/>
                </a:cubicBezTo>
                <a:close/>
                <a:moveTo>
                  <a:pt x="110" y="195"/>
                </a:moveTo>
                <a:cubicBezTo>
                  <a:pt x="111" y="194"/>
                  <a:pt x="111" y="193"/>
                  <a:pt x="112" y="192"/>
                </a:cubicBezTo>
                <a:cubicBezTo>
                  <a:pt x="113" y="191"/>
                  <a:pt x="113" y="192"/>
                  <a:pt x="112" y="193"/>
                </a:cubicBezTo>
                <a:cubicBezTo>
                  <a:pt x="114" y="192"/>
                  <a:pt x="113" y="191"/>
                  <a:pt x="115" y="189"/>
                </a:cubicBezTo>
                <a:cubicBezTo>
                  <a:pt x="115" y="189"/>
                  <a:pt x="115" y="189"/>
                  <a:pt x="114" y="190"/>
                </a:cubicBezTo>
                <a:cubicBezTo>
                  <a:pt x="113" y="191"/>
                  <a:pt x="114" y="189"/>
                  <a:pt x="115" y="189"/>
                </a:cubicBezTo>
                <a:cubicBezTo>
                  <a:pt x="113" y="191"/>
                  <a:pt x="111" y="192"/>
                  <a:pt x="110" y="195"/>
                </a:cubicBezTo>
                <a:close/>
                <a:moveTo>
                  <a:pt x="80" y="205"/>
                </a:moveTo>
                <a:cubicBezTo>
                  <a:pt x="79" y="207"/>
                  <a:pt x="78" y="208"/>
                  <a:pt x="78" y="209"/>
                </a:cubicBezTo>
                <a:cubicBezTo>
                  <a:pt x="79" y="208"/>
                  <a:pt x="80" y="206"/>
                  <a:pt x="80" y="205"/>
                </a:cubicBezTo>
                <a:close/>
                <a:moveTo>
                  <a:pt x="60" y="219"/>
                </a:moveTo>
                <a:cubicBezTo>
                  <a:pt x="59" y="219"/>
                  <a:pt x="59" y="220"/>
                  <a:pt x="59" y="220"/>
                </a:cubicBezTo>
                <a:cubicBezTo>
                  <a:pt x="60" y="219"/>
                  <a:pt x="59" y="220"/>
                  <a:pt x="60" y="220"/>
                </a:cubicBezTo>
                <a:cubicBezTo>
                  <a:pt x="60" y="219"/>
                  <a:pt x="60" y="219"/>
                  <a:pt x="60" y="219"/>
                </a:cubicBezTo>
                <a:close/>
                <a:moveTo>
                  <a:pt x="79" y="197"/>
                </a:moveTo>
                <a:cubicBezTo>
                  <a:pt x="80" y="196"/>
                  <a:pt x="81" y="195"/>
                  <a:pt x="81" y="193"/>
                </a:cubicBezTo>
                <a:cubicBezTo>
                  <a:pt x="81" y="195"/>
                  <a:pt x="79" y="196"/>
                  <a:pt x="79" y="197"/>
                </a:cubicBezTo>
                <a:close/>
                <a:moveTo>
                  <a:pt x="57" y="203"/>
                </a:moveTo>
                <a:cubicBezTo>
                  <a:pt x="57" y="203"/>
                  <a:pt x="57" y="204"/>
                  <a:pt x="56" y="204"/>
                </a:cubicBezTo>
                <a:cubicBezTo>
                  <a:pt x="57" y="204"/>
                  <a:pt x="57" y="203"/>
                  <a:pt x="58" y="203"/>
                </a:cubicBezTo>
                <a:cubicBezTo>
                  <a:pt x="59" y="201"/>
                  <a:pt x="57" y="204"/>
                  <a:pt x="57" y="203"/>
                </a:cubicBezTo>
                <a:close/>
                <a:moveTo>
                  <a:pt x="41" y="214"/>
                </a:moveTo>
                <a:cubicBezTo>
                  <a:pt x="42" y="213"/>
                  <a:pt x="43" y="212"/>
                  <a:pt x="43" y="211"/>
                </a:cubicBezTo>
                <a:cubicBezTo>
                  <a:pt x="43" y="212"/>
                  <a:pt x="41" y="214"/>
                  <a:pt x="41" y="214"/>
                </a:cubicBezTo>
                <a:close/>
                <a:moveTo>
                  <a:pt x="104" y="173"/>
                </a:moveTo>
                <a:cubicBezTo>
                  <a:pt x="105" y="173"/>
                  <a:pt x="105" y="173"/>
                  <a:pt x="105" y="173"/>
                </a:cubicBezTo>
                <a:cubicBezTo>
                  <a:pt x="105" y="172"/>
                  <a:pt x="105" y="172"/>
                  <a:pt x="105" y="172"/>
                </a:cubicBezTo>
                <a:cubicBezTo>
                  <a:pt x="105" y="171"/>
                  <a:pt x="104" y="173"/>
                  <a:pt x="104" y="173"/>
                </a:cubicBezTo>
                <a:close/>
                <a:moveTo>
                  <a:pt x="63" y="190"/>
                </a:moveTo>
                <a:cubicBezTo>
                  <a:pt x="63" y="191"/>
                  <a:pt x="62" y="192"/>
                  <a:pt x="62" y="192"/>
                </a:cubicBezTo>
                <a:cubicBezTo>
                  <a:pt x="62" y="193"/>
                  <a:pt x="60" y="194"/>
                  <a:pt x="60" y="196"/>
                </a:cubicBezTo>
                <a:cubicBezTo>
                  <a:pt x="61" y="195"/>
                  <a:pt x="61" y="194"/>
                  <a:pt x="63" y="193"/>
                </a:cubicBezTo>
                <a:cubicBezTo>
                  <a:pt x="63" y="192"/>
                  <a:pt x="62" y="193"/>
                  <a:pt x="62" y="193"/>
                </a:cubicBezTo>
                <a:cubicBezTo>
                  <a:pt x="62" y="192"/>
                  <a:pt x="64" y="191"/>
                  <a:pt x="63" y="190"/>
                </a:cubicBezTo>
                <a:close/>
                <a:moveTo>
                  <a:pt x="108" y="165"/>
                </a:moveTo>
                <a:cubicBezTo>
                  <a:pt x="108" y="164"/>
                  <a:pt x="107" y="165"/>
                  <a:pt x="106" y="166"/>
                </a:cubicBezTo>
                <a:cubicBezTo>
                  <a:pt x="105" y="167"/>
                  <a:pt x="107" y="165"/>
                  <a:pt x="106" y="167"/>
                </a:cubicBezTo>
                <a:cubicBezTo>
                  <a:pt x="107" y="166"/>
                  <a:pt x="107" y="166"/>
                  <a:pt x="108" y="165"/>
                </a:cubicBezTo>
                <a:close/>
                <a:moveTo>
                  <a:pt x="75" y="176"/>
                </a:moveTo>
                <a:cubicBezTo>
                  <a:pt x="74" y="178"/>
                  <a:pt x="73" y="179"/>
                  <a:pt x="72" y="180"/>
                </a:cubicBezTo>
                <a:cubicBezTo>
                  <a:pt x="72" y="180"/>
                  <a:pt x="75" y="177"/>
                  <a:pt x="75" y="176"/>
                </a:cubicBezTo>
                <a:close/>
                <a:moveTo>
                  <a:pt x="69" y="177"/>
                </a:moveTo>
                <a:cubicBezTo>
                  <a:pt x="69" y="178"/>
                  <a:pt x="68" y="178"/>
                  <a:pt x="67" y="180"/>
                </a:cubicBezTo>
                <a:cubicBezTo>
                  <a:pt x="68" y="179"/>
                  <a:pt x="69" y="178"/>
                  <a:pt x="69" y="177"/>
                </a:cubicBezTo>
                <a:close/>
                <a:moveTo>
                  <a:pt x="84" y="168"/>
                </a:moveTo>
                <a:cubicBezTo>
                  <a:pt x="85" y="168"/>
                  <a:pt x="86" y="167"/>
                  <a:pt x="87" y="166"/>
                </a:cubicBezTo>
                <a:cubicBezTo>
                  <a:pt x="86" y="167"/>
                  <a:pt x="85" y="167"/>
                  <a:pt x="84" y="168"/>
                </a:cubicBezTo>
                <a:close/>
                <a:moveTo>
                  <a:pt x="94" y="159"/>
                </a:moveTo>
                <a:cubicBezTo>
                  <a:pt x="93" y="160"/>
                  <a:pt x="93" y="160"/>
                  <a:pt x="93" y="160"/>
                </a:cubicBezTo>
                <a:cubicBezTo>
                  <a:pt x="94" y="160"/>
                  <a:pt x="94" y="159"/>
                  <a:pt x="95" y="158"/>
                </a:cubicBezTo>
                <a:cubicBezTo>
                  <a:pt x="95" y="158"/>
                  <a:pt x="94" y="158"/>
                  <a:pt x="94" y="159"/>
                </a:cubicBezTo>
                <a:close/>
                <a:moveTo>
                  <a:pt x="96" y="156"/>
                </a:moveTo>
                <a:cubicBezTo>
                  <a:pt x="97" y="156"/>
                  <a:pt x="98" y="155"/>
                  <a:pt x="98" y="154"/>
                </a:cubicBezTo>
                <a:cubicBezTo>
                  <a:pt x="99" y="154"/>
                  <a:pt x="97" y="155"/>
                  <a:pt x="96" y="156"/>
                </a:cubicBezTo>
                <a:close/>
                <a:moveTo>
                  <a:pt x="141" y="134"/>
                </a:moveTo>
                <a:cubicBezTo>
                  <a:pt x="141" y="134"/>
                  <a:pt x="141" y="134"/>
                  <a:pt x="141" y="134"/>
                </a:cubicBezTo>
                <a:cubicBezTo>
                  <a:pt x="141" y="133"/>
                  <a:pt x="142" y="133"/>
                  <a:pt x="142" y="133"/>
                </a:cubicBezTo>
                <a:cubicBezTo>
                  <a:pt x="143" y="133"/>
                  <a:pt x="142" y="132"/>
                  <a:pt x="143" y="132"/>
                </a:cubicBezTo>
                <a:cubicBezTo>
                  <a:pt x="144" y="130"/>
                  <a:pt x="142" y="133"/>
                  <a:pt x="142" y="132"/>
                </a:cubicBezTo>
                <a:cubicBezTo>
                  <a:pt x="141" y="132"/>
                  <a:pt x="139" y="135"/>
                  <a:pt x="141" y="134"/>
                </a:cubicBezTo>
                <a:close/>
                <a:moveTo>
                  <a:pt x="146" y="129"/>
                </a:moveTo>
                <a:cubicBezTo>
                  <a:pt x="145" y="129"/>
                  <a:pt x="145" y="129"/>
                  <a:pt x="145" y="129"/>
                </a:cubicBezTo>
                <a:cubicBezTo>
                  <a:pt x="144" y="130"/>
                  <a:pt x="144" y="130"/>
                  <a:pt x="143" y="131"/>
                </a:cubicBezTo>
                <a:cubicBezTo>
                  <a:pt x="144" y="131"/>
                  <a:pt x="144" y="130"/>
                  <a:pt x="144" y="130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6" y="130"/>
                  <a:pt x="146" y="129"/>
                  <a:pt x="146" y="129"/>
                </a:cubicBezTo>
                <a:close/>
                <a:moveTo>
                  <a:pt x="152" y="126"/>
                </a:moveTo>
                <a:cubicBezTo>
                  <a:pt x="151" y="126"/>
                  <a:pt x="151" y="127"/>
                  <a:pt x="150" y="128"/>
                </a:cubicBezTo>
                <a:cubicBezTo>
                  <a:pt x="151" y="127"/>
                  <a:pt x="152" y="127"/>
                  <a:pt x="152" y="126"/>
                </a:cubicBezTo>
                <a:close/>
                <a:moveTo>
                  <a:pt x="110" y="144"/>
                </a:moveTo>
                <a:cubicBezTo>
                  <a:pt x="112" y="143"/>
                  <a:pt x="111" y="142"/>
                  <a:pt x="110" y="142"/>
                </a:cubicBezTo>
                <a:cubicBezTo>
                  <a:pt x="109" y="144"/>
                  <a:pt x="110" y="143"/>
                  <a:pt x="110" y="144"/>
                </a:cubicBezTo>
                <a:close/>
                <a:moveTo>
                  <a:pt x="108" y="145"/>
                </a:moveTo>
                <a:cubicBezTo>
                  <a:pt x="109" y="143"/>
                  <a:pt x="111" y="142"/>
                  <a:pt x="111" y="141"/>
                </a:cubicBezTo>
                <a:cubicBezTo>
                  <a:pt x="110" y="142"/>
                  <a:pt x="108" y="143"/>
                  <a:pt x="108" y="145"/>
                </a:cubicBezTo>
                <a:close/>
                <a:moveTo>
                  <a:pt x="112" y="142"/>
                </a:moveTo>
                <a:cubicBezTo>
                  <a:pt x="113" y="141"/>
                  <a:pt x="114" y="140"/>
                  <a:pt x="114" y="139"/>
                </a:cubicBezTo>
                <a:cubicBezTo>
                  <a:pt x="113" y="140"/>
                  <a:pt x="113" y="141"/>
                  <a:pt x="112" y="142"/>
                </a:cubicBezTo>
                <a:cubicBezTo>
                  <a:pt x="112" y="142"/>
                  <a:pt x="112" y="141"/>
                  <a:pt x="112" y="142"/>
                </a:cubicBezTo>
                <a:close/>
                <a:moveTo>
                  <a:pt x="118" y="137"/>
                </a:moveTo>
                <a:cubicBezTo>
                  <a:pt x="117" y="139"/>
                  <a:pt x="117" y="139"/>
                  <a:pt x="117" y="139"/>
                </a:cubicBezTo>
                <a:cubicBezTo>
                  <a:pt x="119" y="137"/>
                  <a:pt x="120" y="137"/>
                  <a:pt x="118" y="137"/>
                </a:cubicBezTo>
                <a:close/>
                <a:moveTo>
                  <a:pt x="158" y="121"/>
                </a:moveTo>
                <a:cubicBezTo>
                  <a:pt x="159" y="121"/>
                  <a:pt x="160" y="120"/>
                  <a:pt x="160" y="119"/>
                </a:cubicBezTo>
                <a:cubicBezTo>
                  <a:pt x="159" y="120"/>
                  <a:pt x="158" y="120"/>
                  <a:pt x="158" y="121"/>
                </a:cubicBezTo>
                <a:close/>
                <a:moveTo>
                  <a:pt x="171" y="112"/>
                </a:moveTo>
                <a:cubicBezTo>
                  <a:pt x="173" y="109"/>
                  <a:pt x="176" y="108"/>
                  <a:pt x="177" y="106"/>
                </a:cubicBezTo>
                <a:cubicBezTo>
                  <a:pt x="175" y="108"/>
                  <a:pt x="173" y="109"/>
                  <a:pt x="171" y="111"/>
                </a:cubicBezTo>
                <a:cubicBezTo>
                  <a:pt x="171" y="111"/>
                  <a:pt x="171" y="111"/>
                  <a:pt x="171" y="110"/>
                </a:cubicBezTo>
                <a:cubicBezTo>
                  <a:pt x="169" y="111"/>
                  <a:pt x="170" y="112"/>
                  <a:pt x="171" y="112"/>
                </a:cubicBezTo>
                <a:close/>
                <a:moveTo>
                  <a:pt x="133" y="123"/>
                </a:moveTo>
                <a:cubicBezTo>
                  <a:pt x="132" y="122"/>
                  <a:pt x="131" y="125"/>
                  <a:pt x="132" y="125"/>
                </a:cubicBezTo>
                <a:cubicBezTo>
                  <a:pt x="133" y="124"/>
                  <a:pt x="132" y="123"/>
                  <a:pt x="133" y="123"/>
                </a:cubicBezTo>
                <a:close/>
                <a:moveTo>
                  <a:pt x="133" y="123"/>
                </a:moveTo>
                <a:cubicBezTo>
                  <a:pt x="134" y="123"/>
                  <a:pt x="134" y="122"/>
                  <a:pt x="135" y="121"/>
                </a:cubicBezTo>
                <a:cubicBezTo>
                  <a:pt x="134" y="121"/>
                  <a:pt x="133" y="122"/>
                  <a:pt x="133" y="123"/>
                </a:cubicBezTo>
                <a:close/>
                <a:moveTo>
                  <a:pt x="185" y="101"/>
                </a:moveTo>
                <a:cubicBezTo>
                  <a:pt x="184" y="101"/>
                  <a:pt x="183" y="101"/>
                  <a:pt x="183" y="102"/>
                </a:cubicBezTo>
                <a:cubicBezTo>
                  <a:pt x="184" y="102"/>
                  <a:pt x="184" y="102"/>
                  <a:pt x="184" y="102"/>
                </a:cubicBezTo>
                <a:cubicBezTo>
                  <a:pt x="185" y="101"/>
                  <a:pt x="184" y="101"/>
                  <a:pt x="185" y="101"/>
                </a:cubicBezTo>
                <a:close/>
                <a:moveTo>
                  <a:pt x="152" y="111"/>
                </a:moveTo>
                <a:cubicBezTo>
                  <a:pt x="152" y="110"/>
                  <a:pt x="151" y="110"/>
                  <a:pt x="152" y="109"/>
                </a:cubicBezTo>
                <a:cubicBezTo>
                  <a:pt x="151" y="110"/>
                  <a:pt x="150" y="112"/>
                  <a:pt x="152" y="111"/>
                </a:cubicBezTo>
                <a:close/>
                <a:moveTo>
                  <a:pt x="187" y="71"/>
                </a:moveTo>
                <a:cubicBezTo>
                  <a:pt x="186" y="72"/>
                  <a:pt x="186" y="73"/>
                  <a:pt x="185" y="74"/>
                </a:cubicBezTo>
                <a:cubicBezTo>
                  <a:pt x="187" y="73"/>
                  <a:pt x="187" y="72"/>
                  <a:pt x="187" y="71"/>
                </a:cubicBezTo>
                <a:close/>
                <a:moveTo>
                  <a:pt x="215" y="55"/>
                </a:moveTo>
                <a:cubicBezTo>
                  <a:pt x="216" y="55"/>
                  <a:pt x="216" y="54"/>
                  <a:pt x="217" y="54"/>
                </a:cubicBezTo>
                <a:cubicBezTo>
                  <a:pt x="218" y="54"/>
                  <a:pt x="216" y="55"/>
                  <a:pt x="216" y="55"/>
                </a:cubicBezTo>
                <a:cubicBezTo>
                  <a:pt x="217" y="55"/>
                  <a:pt x="218" y="54"/>
                  <a:pt x="219" y="53"/>
                </a:cubicBezTo>
                <a:cubicBezTo>
                  <a:pt x="218" y="54"/>
                  <a:pt x="218" y="54"/>
                  <a:pt x="217" y="53"/>
                </a:cubicBezTo>
                <a:cubicBezTo>
                  <a:pt x="218" y="52"/>
                  <a:pt x="220" y="52"/>
                  <a:pt x="221" y="51"/>
                </a:cubicBezTo>
                <a:cubicBezTo>
                  <a:pt x="220" y="51"/>
                  <a:pt x="220" y="52"/>
                  <a:pt x="219" y="52"/>
                </a:cubicBezTo>
                <a:cubicBezTo>
                  <a:pt x="217" y="53"/>
                  <a:pt x="216" y="54"/>
                  <a:pt x="215" y="54"/>
                </a:cubicBezTo>
                <a:cubicBezTo>
                  <a:pt x="215" y="55"/>
                  <a:pt x="216" y="54"/>
                  <a:pt x="215" y="55"/>
                </a:cubicBezTo>
                <a:close/>
                <a:moveTo>
                  <a:pt x="229" y="47"/>
                </a:moveTo>
                <a:cubicBezTo>
                  <a:pt x="228" y="47"/>
                  <a:pt x="227" y="49"/>
                  <a:pt x="227" y="48"/>
                </a:cubicBezTo>
                <a:cubicBezTo>
                  <a:pt x="226" y="48"/>
                  <a:pt x="226" y="49"/>
                  <a:pt x="226" y="49"/>
                </a:cubicBezTo>
                <a:cubicBezTo>
                  <a:pt x="228" y="49"/>
                  <a:pt x="228" y="49"/>
                  <a:pt x="228" y="49"/>
                </a:cubicBezTo>
                <a:cubicBezTo>
                  <a:pt x="229" y="48"/>
                  <a:pt x="229" y="48"/>
                  <a:pt x="229" y="47"/>
                </a:cubicBezTo>
                <a:close/>
                <a:moveTo>
                  <a:pt x="231" y="47"/>
                </a:moveTo>
                <a:cubicBezTo>
                  <a:pt x="231" y="47"/>
                  <a:pt x="232" y="46"/>
                  <a:pt x="233" y="45"/>
                </a:cubicBezTo>
                <a:cubicBezTo>
                  <a:pt x="232" y="45"/>
                  <a:pt x="232" y="45"/>
                  <a:pt x="232" y="45"/>
                </a:cubicBezTo>
                <a:cubicBezTo>
                  <a:pt x="231" y="46"/>
                  <a:pt x="231" y="46"/>
                  <a:pt x="231" y="46"/>
                </a:cubicBezTo>
                <a:cubicBezTo>
                  <a:pt x="231" y="46"/>
                  <a:pt x="231" y="46"/>
                  <a:pt x="230" y="47"/>
                </a:cubicBezTo>
                <a:cubicBezTo>
                  <a:pt x="231" y="47"/>
                  <a:pt x="230" y="47"/>
                  <a:pt x="231" y="47"/>
                </a:cubicBezTo>
                <a:close/>
                <a:moveTo>
                  <a:pt x="236" y="45"/>
                </a:moveTo>
                <a:cubicBezTo>
                  <a:pt x="237" y="44"/>
                  <a:pt x="238" y="44"/>
                  <a:pt x="239" y="43"/>
                </a:cubicBezTo>
                <a:cubicBezTo>
                  <a:pt x="238" y="43"/>
                  <a:pt x="237" y="45"/>
                  <a:pt x="235" y="45"/>
                </a:cubicBezTo>
                <a:cubicBezTo>
                  <a:pt x="235" y="45"/>
                  <a:pt x="236" y="45"/>
                  <a:pt x="236" y="45"/>
                </a:cubicBezTo>
                <a:close/>
                <a:moveTo>
                  <a:pt x="241" y="42"/>
                </a:moveTo>
                <a:cubicBezTo>
                  <a:pt x="241" y="42"/>
                  <a:pt x="242" y="42"/>
                  <a:pt x="242" y="41"/>
                </a:cubicBezTo>
                <a:cubicBezTo>
                  <a:pt x="242" y="41"/>
                  <a:pt x="241" y="41"/>
                  <a:pt x="241" y="41"/>
                </a:cubicBezTo>
                <a:cubicBezTo>
                  <a:pt x="240" y="42"/>
                  <a:pt x="240" y="42"/>
                  <a:pt x="241" y="42"/>
                </a:cubicBezTo>
                <a:close/>
                <a:moveTo>
                  <a:pt x="243" y="41"/>
                </a:moveTo>
                <a:cubicBezTo>
                  <a:pt x="244" y="41"/>
                  <a:pt x="243" y="41"/>
                  <a:pt x="244" y="41"/>
                </a:cubicBezTo>
                <a:cubicBezTo>
                  <a:pt x="244" y="40"/>
                  <a:pt x="243" y="40"/>
                  <a:pt x="243" y="40"/>
                </a:cubicBezTo>
                <a:cubicBezTo>
                  <a:pt x="242" y="41"/>
                  <a:pt x="242" y="41"/>
                  <a:pt x="242" y="41"/>
                </a:cubicBezTo>
                <a:cubicBezTo>
                  <a:pt x="243" y="41"/>
                  <a:pt x="242" y="41"/>
                  <a:pt x="243" y="41"/>
                </a:cubicBezTo>
                <a:close/>
                <a:moveTo>
                  <a:pt x="247" y="38"/>
                </a:moveTo>
                <a:cubicBezTo>
                  <a:pt x="246" y="39"/>
                  <a:pt x="244" y="39"/>
                  <a:pt x="243" y="39"/>
                </a:cubicBezTo>
                <a:cubicBezTo>
                  <a:pt x="243" y="40"/>
                  <a:pt x="246" y="39"/>
                  <a:pt x="247" y="38"/>
                </a:cubicBezTo>
                <a:close/>
                <a:moveTo>
                  <a:pt x="262" y="32"/>
                </a:moveTo>
                <a:cubicBezTo>
                  <a:pt x="263" y="32"/>
                  <a:pt x="264" y="31"/>
                  <a:pt x="264" y="31"/>
                </a:cubicBezTo>
                <a:cubicBezTo>
                  <a:pt x="263" y="31"/>
                  <a:pt x="263" y="32"/>
                  <a:pt x="262" y="31"/>
                </a:cubicBezTo>
                <a:cubicBezTo>
                  <a:pt x="261" y="32"/>
                  <a:pt x="261" y="33"/>
                  <a:pt x="262" y="32"/>
                </a:cubicBezTo>
                <a:close/>
                <a:moveTo>
                  <a:pt x="273" y="27"/>
                </a:moveTo>
                <a:cubicBezTo>
                  <a:pt x="272" y="28"/>
                  <a:pt x="272" y="28"/>
                  <a:pt x="272" y="28"/>
                </a:cubicBezTo>
                <a:cubicBezTo>
                  <a:pt x="273" y="28"/>
                  <a:pt x="274" y="27"/>
                  <a:pt x="275" y="27"/>
                </a:cubicBezTo>
                <a:lnTo>
                  <a:pt x="273" y="27"/>
                </a:lnTo>
                <a:close/>
                <a:moveTo>
                  <a:pt x="281" y="24"/>
                </a:moveTo>
                <a:cubicBezTo>
                  <a:pt x="280" y="24"/>
                  <a:pt x="281" y="24"/>
                  <a:pt x="280" y="25"/>
                </a:cubicBezTo>
                <a:cubicBezTo>
                  <a:pt x="280" y="25"/>
                  <a:pt x="279" y="25"/>
                  <a:pt x="278" y="26"/>
                </a:cubicBezTo>
                <a:cubicBezTo>
                  <a:pt x="280" y="25"/>
                  <a:pt x="281" y="25"/>
                  <a:pt x="282" y="24"/>
                </a:cubicBezTo>
                <a:cubicBezTo>
                  <a:pt x="283" y="24"/>
                  <a:pt x="280" y="25"/>
                  <a:pt x="281" y="24"/>
                </a:cubicBezTo>
                <a:close/>
                <a:moveTo>
                  <a:pt x="282" y="23"/>
                </a:moveTo>
                <a:cubicBezTo>
                  <a:pt x="283" y="23"/>
                  <a:pt x="284" y="22"/>
                  <a:pt x="285" y="22"/>
                </a:cubicBezTo>
                <a:cubicBezTo>
                  <a:pt x="284" y="22"/>
                  <a:pt x="283" y="22"/>
                  <a:pt x="282" y="22"/>
                </a:cubicBezTo>
                <a:cubicBezTo>
                  <a:pt x="282" y="23"/>
                  <a:pt x="283" y="22"/>
                  <a:pt x="282" y="23"/>
                </a:cubicBezTo>
                <a:close/>
                <a:moveTo>
                  <a:pt x="290" y="22"/>
                </a:moveTo>
                <a:cubicBezTo>
                  <a:pt x="292" y="21"/>
                  <a:pt x="294" y="20"/>
                  <a:pt x="296" y="20"/>
                </a:cubicBezTo>
                <a:cubicBezTo>
                  <a:pt x="297" y="19"/>
                  <a:pt x="294" y="20"/>
                  <a:pt x="293" y="20"/>
                </a:cubicBezTo>
                <a:cubicBezTo>
                  <a:pt x="292" y="20"/>
                  <a:pt x="293" y="20"/>
                  <a:pt x="291" y="21"/>
                </a:cubicBezTo>
                <a:cubicBezTo>
                  <a:pt x="289" y="21"/>
                  <a:pt x="289" y="21"/>
                  <a:pt x="288" y="21"/>
                </a:cubicBezTo>
                <a:cubicBezTo>
                  <a:pt x="288" y="22"/>
                  <a:pt x="288" y="22"/>
                  <a:pt x="290" y="22"/>
                </a:cubicBezTo>
                <a:close/>
                <a:moveTo>
                  <a:pt x="290" y="20"/>
                </a:moveTo>
                <a:cubicBezTo>
                  <a:pt x="292" y="20"/>
                  <a:pt x="293" y="19"/>
                  <a:pt x="295" y="19"/>
                </a:cubicBezTo>
                <a:cubicBezTo>
                  <a:pt x="294" y="19"/>
                  <a:pt x="291" y="19"/>
                  <a:pt x="290" y="20"/>
                </a:cubicBezTo>
                <a:close/>
                <a:moveTo>
                  <a:pt x="297" y="17"/>
                </a:moveTo>
                <a:cubicBezTo>
                  <a:pt x="298" y="17"/>
                  <a:pt x="298" y="17"/>
                  <a:pt x="299" y="17"/>
                </a:cubicBezTo>
                <a:cubicBezTo>
                  <a:pt x="300" y="17"/>
                  <a:pt x="298" y="17"/>
                  <a:pt x="299" y="16"/>
                </a:cubicBezTo>
                <a:cubicBezTo>
                  <a:pt x="298" y="16"/>
                  <a:pt x="298" y="17"/>
                  <a:pt x="297" y="17"/>
                </a:cubicBezTo>
                <a:cubicBezTo>
                  <a:pt x="298" y="17"/>
                  <a:pt x="298" y="17"/>
                  <a:pt x="297" y="17"/>
                </a:cubicBezTo>
                <a:close/>
                <a:moveTo>
                  <a:pt x="308" y="13"/>
                </a:moveTo>
                <a:cubicBezTo>
                  <a:pt x="308" y="14"/>
                  <a:pt x="308" y="14"/>
                  <a:pt x="307" y="14"/>
                </a:cubicBezTo>
                <a:cubicBezTo>
                  <a:pt x="307" y="14"/>
                  <a:pt x="308" y="14"/>
                  <a:pt x="309" y="14"/>
                </a:cubicBezTo>
                <a:cubicBezTo>
                  <a:pt x="308" y="14"/>
                  <a:pt x="309" y="13"/>
                  <a:pt x="308" y="13"/>
                </a:cubicBezTo>
                <a:close/>
                <a:moveTo>
                  <a:pt x="431" y="1"/>
                </a:moveTo>
                <a:cubicBezTo>
                  <a:pt x="430" y="1"/>
                  <a:pt x="429" y="0"/>
                  <a:pt x="427" y="0"/>
                </a:cubicBezTo>
                <a:cubicBezTo>
                  <a:pt x="426" y="0"/>
                  <a:pt x="427" y="1"/>
                  <a:pt x="426" y="1"/>
                </a:cubicBezTo>
                <a:cubicBezTo>
                  <a:pt x="428" y="1"/>
                  <a:pt x="430" y="1"/>
                  <a:pt x="431" y="1"/>
                </a:cubicBezTo>
                <a:close/>
                <a:moveTo>
                  <a:pt x="460" y="2"/>
                </a:moveTo>
                <a:cubicBezTo>
                  <a:pt x="461" y="2"/>
                  <a:pt x="462" y="2"/>
                  <a:pt x="463" y="2"/>
                </a:cubicBezTo>
                <a:cubicBezTo>
                  <a:pt x="463" y="2"/>
                  <a:pt x="461" y="1"/>
                  <a:pt x="460" y="2"/>
                </a:cubicBezTo>
                <a:close/>
                <a:moveTo>
                  <a:pt x="500" y="10"/>
                </a:moveTo>
                <a:cubicBezTo>
                  <a:pt x="498" y="9"/>
                  <a:pt x="497" y="9"/>
                  <a:pt x="495" y="9"/>
                </a:cubicBezTo>
                <a:cubicBezTo>
                  <a:pt x="495" y="9"/>
                  <a:pt x="498" y="10"/>
                  <a:pt x="500" y="10"/>
                </a:cubicBezTo>
                <a:close/>
                <a:moveTo>
                  <a:pt x="512" y="13"/>
                </a:moveTo>
                <a:cubicBezTo>
                  <a:pt x="514" y="13"/>
                  <a:pt x="517" y="14"/>
                  <a:pt x="517" y="14"/>
                </a:cubicBezTo>
                <a:cubicBezTo>
                  <a:pt x="516" y="13"/>
                  <a:pt x="513" y="13"/>
                  <a:pt x="512" y="13"/>
                </a:cubicBezTo>
                <a:close/>
                <a:moveTo>
                  <a:pt x="545" y="23"/>
                </a:moveTo>
                <a:cubicBezTo>
                  <a:pt x="546" y="24"/>
                  <a:pt x="547" y="24"/>
                  <a:pt x="548" y="25"/>
                </a:cubicBezTo>
                <a:cubicBezTo>
                  <a:pt x="549" y="25"/>
                  <a:pt x="546" y="23"/>
                  <a:pt x="545" y="23"/>
                </a:cubicBezTo>
                <a:close/>
                <a:moveTo>
                  <a:pt x="578" y="40"/>
                </a:moveTo>
                <a:cubicBezTo>
                  <a:pt x="578" y="40"/>
                  <a:pt x="577" y="39"/>
                  <a:pt x="576" y="39"/>
                </a:cubicBezTo>
                <a:cubicBezTo>
                  <a:pt x="577" y="40"/>
                  <a:pt x="576" y="40"/>
                  <a:pt x="577" y="40"/>
                </a:cubicBezTo>
                <a:cubicBezTo>
                  <a:pt x="577" y="40"/>
                  <a:pt x="578" y="40"/>
                  <a:pt x="578" y="40"/>
                </a:cubicBezTo>
                <a:close/>
                <a:moveTo>
                  <a:pt x="642" y="137"/>
                </a:moveTo>
                <a:cubicBezTo>
                  <a:pt x="644" y="139"/>
                  <a:pt x="646" y="140"/>
                  <a:pt x="648" y="142"/>
                </a:cubicBezTo>
                <a:cubicBezTo>
                  <a:pt x="647" y="141"/>
                  <a:pt x="644" y="138"/>
                  <a:pt x="642" y="137"/>
                </a:cubicBezTo>
                <a:close/>
                <a:moveTo>
                  <a:pt x="650" y="144"/>
                </a:moveTo>
                <a:cubicBezTo>
                  <a:pt x="650" y="143"/>
                  <a:pt x="649" y="143"/>
                  <a:pt x="648" y="142"/>
                </a:cubicBezTo>
                <a:cubicBezTo>
                  <a:pt x="649" y="143"/>
                  <a:pt x="649" y="144"/>
                  <a:pt x="650" y="144"/>
                </a:cubicBezTo>
                <a:close/>
                <a:moveTo>
                  <a:pt x="633" y="74"/>
                </a:moveTo>
                <a:cubicBezTo>
                  <a:pt x="635" y="75"/>
                  <a:pt x="635" y="76"/>
                  <a:pt x="637" y="77"/>
                </a:cubicBezTo>
                <a:cubicBezTo>
                  <a:pt x="636" y="75"/>
                  <a:pt x="634" y="74"/>
                  <a:pt x="632" y="73"/>
                </a:cubicBezTo>
                <a:cubicBezTo>
                  <a:pt x="633" y="74"/>
                  <a:pt x="632" y="74"/>
                  <a:pt x="633" y="74"/>
                </a:cubicBezTo>
                <a:cubicBezTo>
                  <a:pt x="633" y="74"/>
                  <a:pt x="633" y="74"/>
                  <a:pt x="633" y="74"/>
                </a:cubicBezTo>
                <a:close/>
                <a:moveTo>
                  <a:pt x="640" y="83"/>
                </a:moveTo>
                <a:cubicBezTo>
                  <a:pt x="640" y="82"/>
                  <a:pt x="642" y="83"/>
                  <a:pt x="641" y="82"/>
                </a:cubicBezTo>
                <a:cubicBezTo>
                  <a:pt x="640" y="81"/>
                  <a:pt x="640" y="82"/>
                  <a:pt x="640" y="83"/>
                </a:cubicBezTo>
                <a:close/>
                <a:moveTo>
                  <a:pt x="641" y="81"/>
                </a:moveTo>
                <a:cubicBezTo>
                  <a:pt x="641" y="80"/>
                  <a:pt x="640" y="80"/>
                  <a:pt x="639" y="79"/>
                </a:cubicBezTo>
                <a:cubicBezTo>
                  <a:pt x="639" y="79"/>
                  <a:pt x="639" y="80"/>
                  <a:pt x="640" y="80"/>
                </a:cubicBezTo>
                <a:cubicBezTo>
                  <a:pt x="641" y="81"/>
                  <a:pt x="641" y="81"/>
                  <a:pt x="641" y="81"/>
                </a:cubicBezTo>
                <a:close/>
                <a:moveTo>
                  <a:pt x="701" y="139"/>
                </a:moveTo>
                <a:cubicBezTo>
                  <a:pt x="700" y="138"/>
                  <a:pt x="700" y="138"/>
                  <a:pt x="699" y="137"/>
                </a:cubicBezTo>
                <a:cubicBezTo>
                  <a:pt x="699" y="138"/>
                  <a:pt x="699" y="137"/>
                  <a:pt x="699" y="137"/>
                </a:cubicBezTo>
                <a:cubicBezTo>
                  <a:pt x="699" y="138"/>
                  <a:pt x="700" y="138"/>
                  <a:pt x="701" y="139"/>
                </a:cubicBezTo>
                <a:close/>
                <a:moveTo>
                  <a:pt x="705" y="142"/>
                </a:moveTo>
                <a:cubicBezTo>
                  <a:pt x="704" y="141"/>
                  <a:pt x="704" y="140"/>
                  <a:pt x="703" y="141"/>
                </a:cubicBezTo>
                <a:cubicBezTo>
                  <a:pt x="704" y="141"/>
                  <a:pt x="705" y="142"/>
                  <a:pt x="705" y="142"/>
                </a:cubicBezTo>
                <a:close/>
                <a:moveTo>
                  <a:pt x="714" y="155"/>
                </a:moveTo>
                <a:cubicBezTo>
                  <a:pt x="712" y="151"/>
                  <a:pt x="709" y="149"/>
                  <a:pt x="706" y="146"/>
                </a:cubicBezTo>
                <a:cubicBezTo>
                  <a:pt x="708" y="148"/>
                  <a:pt x="710" y="151"/>
                  <a:pt x="712" y="153"/>
                </a:cubicBezTo>
                <a:cubicBezTo>
                  <a:pt x="712" y="152"/>
                  <a:pt x="713" y="154"/>
                  <a:pt x="714" y="155"/>
                </a:cubicBezTo>
                <a:close/>
                <a:moveTo>
                  <a:pt x="713" y="154"/>
                </a:moveTo>
                <a:cubicBezTo>
                  <a:pt x="713" y="155"/>
                  <a:pt x="715" y="156"/>
                  <a:pt x="715" y="157"/>
                </a:cubicBezTo>
                <a:cubicBezTo>
                  <a:pt x="715" y="156"/>
                  <a:pt x="714" y="155"/>
                  <a:pt x="713" y="154"/>
                </a:cubicBezTo>
                <a:close/>
                <a:moveTo>
                  <a:pt x="716" y="158"/>
                </a:moveTo>
                <a:cubicBezTo>
                  <a:pt x="717" y="159"/>
                  <a:pt x="718" y="161"/>
                  <a:pt x="719" y="162"/>
                </a:cubicBezTo>
                <a:cubicBezTo>
                  <a:pt x="719" y="161"/>
                  <a:pt x="717" y="159"/>
                  <a:pt x="716" y="158"/>
                </a:cubicBezTo>
                <a:close/>
                <a:moveTo>
                  <a:pt x="718" y="162"/>
                </a:moveTo>
                <a:cubicBezTo>
                  <a:pt x="719" y="163"/>
                  <a:pt x="719" y="164"/>
                  <a:pt x="719" y="165"/>
                </a:cubicBezTo>
                <a:cubicBezTo>
                  <a:pt x="720" y="165"/>
                  <a:pt x="721" y="166"/>
                  <a:pt x="721" y="165"/>
                </a:cubicBezTo>
                <a:cubicBezTo>
                  <a:pt x="720" y="165"/>
                  <a:pt x="719" y="163"/>
                  <a:pt x="718" y="162"/>
                </a:cubicBezTo>
                <a:close/>
                <a:moveTo>
                  <a:pt x="726" y="163"/>
                </a:moveTo>
                <a:cubicBezTo>
                  <a:pt x="726" y="162"/>
                  <a:pt x="726" y="162"/>
                  <a:pt x="725" y="161"/>
                </a:cubicBezTo>
                <a:cubicBezTo>
                  <a:pt x="725" y="161"/>
                  <a:pt x="725" y="161"/>
                  <a:pt x="725" y="161"/>
                </a:cubicBezTo>
                <a:cubicBezTo>
                  <a:pt x="724" y="161"/>
                  <a:pt x="725" y="163"/>
                  <a:pt x="726" y="163"/>
                </a:cubicBezTo>
                <a:close/>
                <a:moveTo>
                  <a:pt x="731" y="178"/>
                </a:moveTo>
                <a:cubicBezTo>
                  <a:pt x="730" y="176"/>
                  <a:pt x="731" y="179"/>
                  <a:pt x="732" y="178"/>
                </a:cubicBezTo>
                <a:cubicBezTo>
                  <a:pt x="732" y="177"/>
                  <a:pt x="730" y="177"/>
                  <a:pt x="730" y="176"/>
                </a:cubicBezTo>
                <a:cubicBezTo>
                  <a:pt x="730" y="176"/>
                  <a:pt x="730" y="178"/>
                  <a:pt x="730" y="176"/>
                </a:cubicBezTo>
                <a:cubicBezTo>
                  <a:pt x="729" y="176"/>
                  <a:pt x="729" y="176"/>
                  <a:pt x="729" y="176"/>
                </a:cubicBezTo>
                <a:cubicBezTo>
                  <a:pt x="730" y="177"/>
                  <a:pt x="730" y="177"/>
                  <a:pt x="730" y="177"/>
                </a:cubicBezTo>
                <a:cubicBezTo>
                  <a:pt x="730" y="178"/>
                  <a:pt x="732" y="181"/>
                  <a:pt x="734" y="182"/>
                </a:cubicBezTo>
                <a:cubicBezTo>
                  <a:pt x="734" y="182"/>
                  <a:pt x="734" y="182"/>
                  <a:pt x="734" y="182"/>
                </a:cubicBezTo>
                <a:cubicBezTo>
                  <a:pt x="733" y="181"/>
                  <a:pt x="732" y="179"/>
                  <a:pt x="731" y="178"/>
                </a:cubicBezTo>
                <a:close/>
                <a:moveTo>
                  <a:pt x="728" y="166"/>
                </a:moveTo>
                <a:cubicBezTo>
                  <a:pt x="729" y="168"/>
                  <a:pt x="731" y="170"/>
                  <a:pt x="732" y="171"/>
                </a:cubicBezTo>
                <a:cubicBezTo>
                  <a:pt x="731" y="169"/>
                  <a:pt x="730" y="168"/>
                  <a:pt x="728" y="166"/>
                </a:cubicBezTo>
                <a:close/>
                <a:moveTo>
                  <a:pt x="737" y="187"/>
                </a:moveTo>
                <a:cubicBezTo>
                  <a:pt x="737" y="186"/>
                  <a:pt x="736" y="185"/>
                  <a:pt x="735" y="184"/>
                </a:cubicBezTo>
                <a:cubicBezTo>
                  <a:pt x="735" y="185"/>
                  <a:pt x="735" y="185"/>
                  <a:pt x="735" y="187"/>
                </a:cubicBezTo>
                <a:cubicBezTo>
                  <a:pt x="736" y="186"/>
                  <a:pt x="736" y="186"/>
                  <a:pt x="737" y="187"/>
                </a:cubicBezTo>
                <a:close/>
                <a:moveTo>
                  <a:pt x="737" y="186"/>
                </a:moveTo>
                <a:cubicBezTo>
                  <a:pt x="737" y="187"/>
                  <a:pt x="738" y="188"/>
                  <a:pt x="739" y="190"/>
                </a:cubicBezTo>
                <a:cubicBezTo>
                  <a:pt x="738" y="188"/>
                  <a:pt x="738" y="187"/>
                  <a:pt x="737" y="186"/>
                </a:cubicBezTo>
                <a:close/>
                <a:moveTo>
                  <a:pt x="745" y="199"/>
                </a:moveTo>
                <a:cubicBezTo>
                  <a:pt x="744" y="197"/>
                  <a:pt x="742" y="195"/>
                  <a:pt x="741" y="193"/>
                </a:cubicBezTo>
                <a:cubicBezTo>
                  <a:pt x="740" y="193"/>
                  <a:pt x="744" y="197"/>
                  <a:pt x="744" y="199"/>
                </a:cubicBezTo>
                <a:cubicBezTo>
                  <a:pt x="745" y="199"/>
                  <a:pt x="744" y="198"/>
                  <a:pt x="745" y="199"/>
                </a:cubicBezTo>
                <a:close/>
                <a:moveTo>
                  <a:pt x="741" y="192"/>
                </a:moveTo>
                <a:cubicBezTo>
                  <a:pt x="742" y="194"/>
                  <a:pt x="744" y="196"/>
                  <a:pt x="745" y="198"/>
                </a:cubicBezTo>
                <a:cubicBezTo>
                  <a:pt x="745" y="196"/>
                  <a:pt x="743" y="194"/>
                  <a:pt x="741" y="192"/>
                </a:cubicBezTo>
                <a:close/>
                <a:moveTo>
                  <a:pt x="745" y="196"/>
                </a:moveTo>
                <a:cubicBezTo>
                  <a:pt x="745" y="196"/>
                  <a:pt x="747" y="198"/>
                  <a:pt x="747" y="199"/>
                </a:cubicBezTo>
                <a:cubicBezTo>
                  <a:pt x="747" y="198"/>
                  <a:pt x="746" y="197"/>
                  <a:pt x="745" y="196"/>
                </a:cubicBezTo>
                <a:close/>
                <a:moveTo>
                  <a:pt x="749" y="203"/>
                </a:moveTo>
                <a:cubicBezTo>
                  <a:pt x="747" y="201"/>
                  <a:pt x="747" y="199"/>
                  <a:pt x="746" y="198"/>
                </a:cubicBezTo>
                <a:cubicBezTo>
                  <a:pt x="746" y="199"/>
                  <a:pt x="747" y="201"/>
                  <a:pt x="749" y="203"/>
                </a:cubicBezTo>
                <a:close/>
                <a:moveTo>
                  <a:pt x="750" y="207"/>
                </a:moveTo>
                <a:cubicBezTo>
                  <a:pt x="749" y="205"/>
                  <a:pt x="751" y="207"/>
                  <a:pt x="751" y="208"/>
                </a:cubicBezTo>
                <a:cubicBezTo>
                  <a:pt x="751" y="209"/>
                  <a:pt x="750" y="208"/>
                  <a:pt x="750" y="207"/>
                </a:cubicBezTo>
                <a:cubicBezTo>
                  <a:pt x="749" y="208"/>
                  <a:pt x="751" y="208"/>
                  <a:pt x="751" y="209"/>
                </a:cubicBezTo>
                <a:cubicBezTo>
                  <a:pt x="752" y="210"/>
                  <a:pt x="755" y="213"/>
                  <a:pt x="756" y="215"/>
                </a:cubicBezTo>
                <a:cubicBezTo>
                  <a:pt x="757" y="215"/>
                  <a:pt x="754" y="211"/>
                  <a:pt x="753" y="211"/>
                </a:cubicBezTo>
                <a:cubicBezTo>
                  <a:pt x="754" y="211"/>
                  <a:pt x="752" y="209"/>
                  <a:pt x="753" y="209"/>
                </a:cubicBezTo>
                <a:cubicBezTo>
                  <a:pt x="751" y="207"/>
                  <a:pt x="749" y="206"/>
                  <a:pt x="747" y="203"/>
                </a:cubicBezTo>
                <a:cubicBezTo>
                  <a:pt x="747" y="204"/>
                  <a:pt x="748" y="206"/>
                  <a:pt x="750" y="207"/>
                </a:cubicBezTo>
                <a:close/>
                <a:moveTo>
                  <a:pt x="755" y="215"/>
                </a:moveTo>
                <a:cubicBezTo>
                  <a:pt x="755" y="214"/>
                  <a:pt x="755" y="215"/>
                  <a:pt x="755" y="216"/>
                </a:cubicBezTo>
                <a:cubicBezTo>
                  <a:pt x="755" y="217"/>
                  <a:pt x="756" y="217"/>
                  <a:pt x="757" y="218"/>
                </a:cubicBezTo>
                <a:cubicBezTo>
                  <a:pt x="757" y="218"/>
                  <a:pt x="757" y="218"/>
                  <a:pt x="757" y="218"/>
                </a:cubicBezTo>
                <a:cubicBezTo>
                  <a:pt x="757" y="216"/>
                  <a:pt x="757" y="216"/>
                  <a:pt x="757" y="216"/>
                </a:cubicBezTo>
                <a:cubicBezTo>
                  <a:pt x="756" y="216"/>
                  <a:pt x="756" y="217"/>
                  <a:pt x="755" y="215"/>
                </a:cubicBezTo>
                <a:close/>
                <a:moveTo>
                  <a:pt x="756" y="219"/>
                </a:moveTo>
                <a:cubicBezTo>
                  <a:pt x="756" y="220"/>
                  <a:pt x="758" y="222"/>
                  <a:pt x="757" y="220"/>
                </a:cubicBezTo>
                <a:cubicBezTo>
                  <a:pt x="757" y="219"/>
                  <a:pt x="757" y="219"/>
                  <a:pt x="756" y="219"/>
                </a:cubicBezTo>
                <a:close/>
                <a:moveTo>
                  <a:pt x="760" y="223"/>
                </a:moveTo>
                <a:cubicBezTo>
                  <a:pt x="760" y="222"/>
                  <a:pt x="759" y="221"/>
                  <a:pt x="758" y="220"/>
                </a:cubicBezTo>
                <a:cubicBezTo>
                  <a:pt x="757" y="220"/>
                  <a:pt x="759" y="222"/>
                  <a:pt x="759" y="222"/>
                </a:cubicBezTo>
                <a:cubicBezTo>
                  <a:pt x="759" y="222"/>
                  <a:pt x="759" y="222"/>
                  <a:pt x="760" y="223"/>
                </a:cubicBezTo>
                <a:close/>
                <a:moveTo>
                  <a:pt x="6" y="330"/>
                </a:moveTo>
                <a:cubicBezTo>
                  <a:pt x="5" y="330"/>
                  <a:pt x="5" y="331"/>
                  <a:pt x="5" y="332"/>
                </a:cubicBezTo>
                <a:cubicBezTo>
                  <a:pt x="3" y="334"/>
                  <a:pt x="2" y="337"/>
                  <a:pt x="1" y="338"/>
                </a:cubicBezTo>
                <a:cubicBezTo>
                  <a:pt x="1" y="339"/>
                  <a:pt x="3" y="337"/>
                  <a:pt x="3" y="336"/>
                </a:cubicBezTo>
                <a:cubicBezTo>
                  <a:pt x="3" y="338"/>
                  <a:pt x="2" y="338"/>
                  <a:pt x="2" y="340"/>
                </a:cubicBezTo>
                <a:cubicBezTo>
                  <a:pt x="1" y="340"/>
                  <a:pt x="2" y="339"/>
                  <a:pt x="1" y="340"/>
                </a:cubicBezTo>
                <a:cubicBezTo>
                  <a:pt x="1" y="340"/>
                  <a:pt x="0" y="341"/>
                  <a:pt x="0" y="341"/>
                </a:cubicBezTo>
                <a:cubicBezTo>
                  <a:pt x="1" y="339"/>
                  <a:pt x="2" y="343"/>
                  <a:pt x="1" y="340"/>
                </a:cubicBezTo>
                <a:cubicBezTo>
                  <a:pt x="3" y="338"/>
                  <a:pt x="4" y="335"/>
                  <a:pt x="6" y="333"/>
                </a:cubicBezTo>
                <a:cubicBezTo>
                  <a:pt x="6" y="331"/>
                  <a:pt x="6" y="331"/>
                  <a:pt x="7" y="331"/>
                </a:cubicBezTo>
                <a:cubicBezTo>
                  <a:pt x="7" y="330"/>
                  <a:pt x="6" y="331"/>
                  <a:pt x="6" y="330"/>
                </a:cubicBezTo>
                <a:cubicBezTo>
                  <a:pt x="7" y="329"/>
                  <a:pt x="7" y="330"/>
                  <a:pt x="7" y="329"/>
                </a:cubicBezTo>
                <a:cubicBezTo>
                  <a:pt x="7" y="329"/>
                  <a:pt x="7" y="328"/>
                  <a:pt x="7" y="326"/>
                </a:cubicBezTo>
                <a:cubicBezTo>
                  <a:pt x="7" y="327"/>
                  <a:pt x="7" y="328"/>
                  <a:pt x="6" y="330"/>
                </a:cubicBezTo>
                <a:close/>
                <a:moveTo>
                  <a:pt x="19" y="313"/>
                </a:moveTo>
                <a:cubicBezTo>
                  <a:pt x="19" y="314"/>
                  <a:pt x="18" y="315"/>
                  <a:pt x="18" y="316"/>
                </a:cubicBezTo>
                <a:cubicBezTo>
                  <a:pt x="19" y="315"/>
                  <a:pt x="19" y="313"/>
                  <a:pt x="20" y="312"/>
                </a:cubicBezTo>
                <a:cubicBezTo>
                  <a:pt x="19" y="313"/>
                  <a:pt x="20" y="312"/>
                  <a:pt x="19" y="313"/>
                </a:cubicBezTo>
                <a:close/>
                <a:moveTo>
                  <a:pt x="150" y="113"/>
                </a:moveTo>
                <a:cubicBezTo>
                  <a:pt x="150" y="113"/>
                  <a:pt x="150" y="113"/>
                  <a:pt x="149" y="113"/>
                </a:cubicBezTo>
                <a:cubicBezTo>
                  <a:pt x="150" y="113"/>
                  <a:pt x="150" y="113"/>
                  <a:pt x="150" y="113"/>
                </a:cubicBezTo>
                <a:cubicBezTo>
                  <a:pt x="150" y="113"/>
                  <a:pt x="150" y="113"/>
                  <a:pt x="150" y="113"/>
                </a:cubicBezTo>
                <a:close/>
                <a:moveTo>
                  <a:pt x="83" y="234"/>
                </a:moveTo>
                <a:cubicBezTo>
                  <a:pt x="83" y="235"/>
                  <a:pt x="82" y="235"/>
                  <a:pt x="82" y="236"/>
                </a:cubicBezTo>
                <a:cubicBezTo>
                  <a:pt x="82" y="235"/>
                  <a:pt x="83" y="235"/>
                  <a:pt x="83" y="234"/>
                </a:cubicBezTo>
                <a:close/>
                <a:moveTo>
                  <a:pt x="72" y="249"/>
                </a:moveTo>
                <a:cubicBezTo>
                  <a:pt x="72" y="250"/>
                  <a:pt x="69" y="252"/>
                  <a:pt x="68" y="254"/>
                </a:cubicBezTo>
                <a:cubicBezTo>
                  <a:pt x="71" y="251"/>
                  <a:pt x="73" y="248"/>
                  <a:pt x="75" y="245"/>
                </a:cubicBezTo>
                <a:cubicBezTo>
                  <a:pt x="75" y="244"/>
                  <a:pt x="74" y="246"/>
                  <a:pt x="74" y="246"/>
                </a:cubicBezTo>
                <a:cubicBezTo>
                  <a:pt x="73" y="247"/>
                  <a:pt x="73" y="248"/>
                  <a:pt x="72" y="249"/>
                </a:cubicBezTo>
                <a:close/>
                <a:moveTo>
                  <a:pt x="150" y="113"/>
                </a:moveTo>
                <a:cubicBezTo>
                  <a:pt x="150" y="113"/>
                  <a:pt x="151" y="112"/>
                  <a:pt x="151" y="112"/>
                </a:cubicBezTo>
                <a:cubicBezTo>
                  <a:pt x="151" y="111"/>
                  <a:pt x="150" y="112"/>
                  <a:pt x="150" y="113"/>
                </a:cubicBezTo>
                <a:close/>
                <a:moveTo>
                  <a:pt x="165" y="89"/>
                </a:moveTo>
                <a:cubicBezTo>
                  <a:pt x="165" y="89"/>
                  <a:pt x="166" y="88"/>
                  <a:pt x="166" y="89"/>
                </a:cubicBezTo>
                <a:cubicBezTo>
                  <a:pt x="168" y="86"/>
                  <a:pt x="172" y="84"/>
                  <a:pt x="175" y="82"/>
                </a:cubicBezTo>
                <a:cubicBezTo>
                  <a:pt x="172" y="83"/>
                  <a:pt x="169" y="85"/>
                  <a:pt x="167" y="87"/>
                </a:cubicBezTo>
                <a:cubicBezTo>
                  <a:pt x="166" y="87"/>
                  <a:pt x="167" y="87"/>
                  <a:pt x="167" y="87"/>
                </a:cubicBezTo>
                <a:cubicBezTo>
                  <a:pt x="167" y="88"/>
                  <a:pt x="166" y="88"/>
                  <a:pt x="165" y="89"/>
                </a:cubicBezTo>
                <a:close/>
                <a:moveTo>
                  <a:pt x="46" y="284"/>
                </a:moveTo>
                <a:cubicBezTo>
                  <a:pt x="45" y="284"/>
                  <a:pt x="44" y="285"/>
                  <a:pt x="44" y="286"/>
                </a:cubicBezTo>
                <a:cubicBezTo>
                  <a:pt x="45" y="286"/>
                  <a:pt x="45" y="284"/>
                  <a:pt x="46" y="284"/>
                </a:cubicBezTo>
                <a:close/>
                <a:moveTo>
                  <a:pt x="75" y="235"/>
                </a:moveTo>
                <a:cubicBezTo>
                  <a:pt x="75" y="234"/>
                  <a:pt x="75" y="235"/>
                  <a:pt x="74" y="236"/>
                </a:cubicBezTo>
                <a:cubicBezTo>
                  <a:pt x="74" y="237"/>
                  <a:pt x="74" y="237"/>
                  <a:pt x="74" y="237"/>
                </a:cubicBezTo>
                <a:cubicBezTo>
                  <a:pt x="74" y="237"/>
                  <a:pt x="74" y="236"/>
                  <a:pt x="75" y="236"/>
                </a:cubicBezTo>
                <a:cubicBezTo>
                  <a:pt x="75" y="236"/>
                  <a:pt x="75" y="236"/>
                  <a:pt x="75" y="235"/>
                </a:cubicBezTo>
                <a:close/>
                <a:moveTo>
                  <a:pt x="35" y="265"/>
                </a:moveTo>
                <a:cubicBezTo>
                  <a:pt x="36" y="264"/>
                  <a:pt x="35" y="265"/>
                  <a:pt x="35" y="264"/>
                </a:cubicBezTo>
                <a:cubicBezTo>
                  <a:pt x="34" y="265"/>
                  <a:pt x="35" y="265"/>
                  <a:pt x="34" y="266"/>
                </a:cubicBezTo>
                <a:cubicBezTo>
                  <a:pt x="33" y="268"/>
                  <a:pt x="35" y="265"/>
                  <a:pt x="35" y="265"/>
                </a:cubicBezTo>
                <a:close/>
                <a:moveTo>
                  <a:pt x="52" y="251"/>
                </a:moveTo>
                <a:cubicBezTo>
                  <a:pt x="52" y="250"/>
                  <a:pt x="51" y="252"/>
                  <a:pt x="51" y="252"/>
                </a:cubicBezTo>
                <a:cubicBezTo>
                  <a:pt x="51" y="253"/>
                  <a:pt x="51" y="253"/>
                  <a:pt x="51" y="253"/>
                </a:cubicBezTo>
                <a:cubicBezTo>
                  <a:pt x="51" y="252"/>
                  <a:pt x="52" y="252"/>
                  <a:pt x="52" y="251"/>
                </a:cubicBezTo>
                <a:close/>
                <a:moveTo>
                  <a:pt x="47" y="254"/>
                </a:moveTo>
                <a:cubicBezTo>
                  <a:pt x="46" y="254"/>
                  <a:pt x="47" y="253"/>
                  <a:pt x="46" y="254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6" y="255"/>
                  <a:pt x="46" y="254"/>
                  <a:pt x="47" y="254"/>
                </a:cubicBezTo>
                <a:cubicBezTo>
                  <a:pt x="47" y="253"/>
                  <a:pt x="47" y="254"/>
                  <a:pt x="47" y="254"/>
                </a:cubicBezTo>
                <a:close/>
                <a:moveTo>
                  <a:pt x="86" y="226"/>
                </a:moveTo>
                <a:cubicBezTo>
                  <a:pt x="87" y="225"/>
                  <a:pt x="86" y="225"/>
                  <a:pt x="86" y="225"/>
                </a:cubicBezTo>
                <a:cubicBezTo>
                  <a:pt x="87" y="224"/>
                  <a:pt x="87" y="225"/>
                  <a:pt x="87" y="224"/>
                </a:cubicBezTo>
                <a:cubicBezTo>
                  <a:pt x="88" y="222"/>
                  <a:pt x="89" y="221"/>
                  <a:pt x="90" y="220"/>
                </a:cubicBezTo>
                <a:cubicBezTo>
                  <a:pt x="90" y="219"/>
                  <a:pt x="90" y="219"/>
                  <a:pt x="90" y="219"/>
                </a:cubicBezTo>
                <a:cubicBezTo>
                  <a:pt x="90" y="220"/>
                  <a:pt x="88" y="222"/>
                  <a:pt x="86" y="224"/>
                </a:cubicBezTo>
                <a:cubicBezTo>
                  <a:pt x="86" y="225"/>
                  <a:pt x="85" y="226"/>
                  <a:pt x="86" y="226"/>
                </a:cubicBezTo>
                <a:close/>
                <a:moveTo>
                  <a:pt x="43" y="255"/>
                </a:moveTo>
                <a:cubicBezTo>
                  <a:pt x="45" y="251"/>
                  <a:pt x="46" y="249"/>
                  <a:pt x="48" y="245"/>
                </a:cubicBezTo>
                <a:cubicBezTo>
                  <a:pt x="48" y="246"/>
                  <a:pt x="47" y="247"/>
                  <a:pt x="47" y="246"/>
                </a:cubicBezTo>
                <a:cubicBezTo>
                  <a:pt x="46" y="247"/>
                  <a:pt x="47" y="247"/>
                  <a:pt x="46" y="248"/>
                </a:cubicBezTo>
                <a:cubicBezTo>
                  <a:pt x="46" y="248"/>
                  <a:pt x="43" y="252"/>
                  <a:pt x="44" y="251"/>
                </a:cubicBezTo>
                <a:cubicBezTo>
                  <a:pt x="43" y="251"/>
                  <a:pt x="43" y="254"/>
                  <a:pt x="43" y="255"/>
                </a:cubicBezTo>
                <a:close/>
                <a:moveTo>
                  <a:pt x="103" y="210"/>
                </a:moveTo>
                <a:cubicBezTo>
                  <a:pt x="99" y="215"/>
                  <a:pt x="99" y="215"/>
                  <a:pt x="99" y="215"/>
                </a:cubicBezTo>
                <a:cubicBezTo>
                  <a:pt x="100" y="215"/>
                  <a:pt x="102" y="212"/>
                  <a:pt x="103" y="210"/>
                </a:cubicBezTo>
                <a:close/>
                <a:moveTo>
                  <a:pt x="5" y="281"/>
                </a:moveTo>
                <a:cubicBezTo>
                  <a:pt x="5" y="281"/>
                  <a:pt x="5" y="282"/>
                  <a:pt x="4" y="282"/>
                </a:cubicBezTo>
                <a:cubicBezTo>
                  <a:pt x="5" y="282"/>
                  <a:pt x="4" y="283"/>
                  <a:pt x="4" y="284"/>
                </a:cubicBezTo>
                <a:cubicBezTo>
                  <a:pt x="5" y="282"/>
                  <a:pt x="5" y="282"/>
                  <a:pt x="5" y="281"/>
                </a:cubicBezTo>
                <a:close/>
                <a:moveTo>
                  <a:pt x="48" y="248"/>
                </a:moveTo>
                <a:cubicBezTo>
                  <a:pt x="48" y="246"/>
                  <a:pt x="49" y="246"/>
                  <a:pt x="49" y="244"/>
                </a:cubicBezTo>
                <a:cubicBezTo>
                  <a:pt x="48" y="245"/>
                  <a:pt x="48" y="246"/>
                  <a:pt x="48" y="248"/>
                </a:cubicBezTo>
                <a:close/>
                <a:moveTo>
                  <a:pt x="94" y="213"/>
                </a:moveTo>
                <a:cubicBezTo>
                  <a:pt x="94" y="212"/>
                  <a:pt x="93" y="214"/>
                  <a:pt x="92" y="214"/>
                </a:cubicBezTo>
                <a:cubicBezTo>
                  <a:pt x="92" y="215"/>
                  <a:pt x="92" y="214"/>
                  <a:pt x="92" y="215"/>
                </a:cubicBezTo>
                <a:cubicBezTo>
                  <a:pt x="93" y="214"/>
                  <a:pt x="93" y="214"/>
                  <a:pt x="94" y="213"/>
                </a:cubicBezTo>
                <a:close/>
                <a:moveTo>
                  <a:pt x="25" y="257"/>
                </a:moveTo>
                <a:cubicBezTo>
                  <a:pt x="26" y="256"/>
                  <a:pt x="26" y="256"/>
                  <a:pt x="27" y="256"/>
                </a:cubicBezTo>
                <a:cubicBezTo>
                  <a:pt x="27" y="255"/>
                  <a:pt x="27" y="256"/>
                  <a:pt x="27" y="256"/>
                </a:cubicBezTo>
                <a:cubicBezTo>
                  <a:pt x="27" y="255"/>
                  <a:pt x="27" y="254"/>
                  <a:pt x="27" y="254"/>
                </a:cubicBezTo>
                <a:cubicBezTo>
                  <a:pt x="27" y="255"/>
                  <a:pt x="26" y="256"/>
                  <a:pt x="25" y="257"/>
                </a:cubicBezTo>
                <a:close/>
                <a:moveTo>
                  <a:pt x="55" y="226"/>
                </a:moveTo>
                <a:cubicBezTo>
                  <a:pt x="55" y="225"/>
                  <a:pt x="55" y="225"/>
                  <a:pt x="55" y="224"/>
                </a:cubicBezTo>
                <a:cubicBezTo>
                  <a:pt x="55" y="226"/>
                  <a:pt x="53" y="228"/>
                  <a:pt x="53" y="228"/>
                </a:cubicBezTo>
                <a:cubicBezTo>
                  <a:pt x="54" y="227"/>
                  <a:pt x="54" y="227"/>
                  <a:pt x="55" y="226"/>
                </a:cubicBezTo>
                <a:close/>
                <a:moveTo>
                  <a:pt x="117" y="186"/>
                </a:moveTo>
                <a:cubicBezTo>
                  <a:pt x="117" y="187"/>
                  <a:pt x="117" y="188"/>
                  <a:pt x="116" y="188"/>
                </a:cubicBezTo>
                <a:cubicBezTo>
                  <a:pt x="116" y="188"/>
                  <a:pt x="115" y="189"/>
                  <a:pt x="117" y="189"/>
                </a:cubicBezTo>
                <a:cubicBezTo>
                  <a:pt x="117" y="188"/>
                  <a:pt x="117" y="187"/>
                  <a:pt x="118" y="187"/>
                </a:cubicBezTo>
                <a:cubicBezTo>
                  <a:pt x="118" y="186"/>
                  <a:pt x="117" y="188"/>
                  <a:pt x="117" y="188"/>
                </a:cubicBezTo>
                <a:cubicBezTo>
                  <a:pt x="116" y="188"/>
                  <a:pt x="118" y="186"/>
                  <a:pt x="117" y="186"/>
                </a:cubicBezTo>
                <a:close/>
                <a:moveTo>
                  <a:pt x="121" y="184"/>
                </a:moveTo>
                <a:cubicBezTo>
                  <a:pt x="122" y="183"/>
                  <a:pt x="123" y="181"/>
                  <a:pt x="124" y="181"/>
                </a:cubicBezTo>
                <a:cubicBezTo>
                  <a:pt x="125" y="180"/>
                  <a:pt x="123" y="181"/>
                  <a:pt x="124" y="180"/>
                </a:cubicBezTo>
                <a:cubicBezTo>
                  <a:pt x="123" y="182"/>
                  <a:pt x="122" y="183"/>
                  <a:pt x="121" y="184"/>
                </a:cubicBezTo>
                <a:close/>
                <a:moveTo>
                  <a:pt x="126" y="177"/>
                </a:moveTo>
                <a:cubicBezTo>
                  <a:pt x="125" y="178"/>
                  <a:pt x="125" y="178"/>
                  <a:pt x="125" y="178"/>
                </a:cubicBezTo>
                <a:cubicBezTo>
                  <a:pt x="125" y="179"/>
                  <a:pt x="125" y="178"/>
                  <a:pt x="124" y="179"/>
                </a:cubicBezTo>
                <a:cubicBezTo>
                  <a:pt x="123" y="180"/>
                  <a:pt x="122" y="182"/>
                  <a:pt x="120" y="183"/>
                </a:cubicBezTo>
                <a:cubicBezTo>
                  <a:pt x="121" y="183"/>
                  <a:pt x="123" y="180"/>
                  <a:pt x="124" y="180"/>
                </a:cubicBezTo>
                <a:cubicBezTo>
                  <a:pt x="125" y="179"/>
                  <a:pt x="126" y="178"/>
                  <a:pt x="127" y="178"/>
                </a:cubicBezTo>
                <a:cubicBezTo>
                  <a:pt x="128" y="176"/>
                  <a:pt x="128" y="176"/>
                  <a:pt x="129" y="175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177"/>
                  <a:pt x="128" y="176"/>
                  <a:pt x="127" y="176"/>
                </a:cubicBezTo>
                <a:cubicBezTo>
                  <a:pt x="127" y="177"/>
                  <a:pt x="127" y="177"/>
                  <a:pt x="127" y="177"/>
                </a:cubicBezTo>
                <a:cubicBezTo>
                  <a:pt x="126" y="177"/>
                  <a:pt x="127" y="176"/>
                  <a:pt x="126" y="177"/>
                </a:cubicBezTo>
                <a:close/>
                <a:moveTo>
                  <a:pt x="37" y="219"/>
                </a:moveTo>
                <a:cubicBezTo>
                  <a:pt x="37" y="219"/>
                  <a:pt x="38" y="218"/>
                  <a:pt x="38" y="219"/>
                </a:cubicBezTo>
                <a:cubicBezTo>
                  <a:pt x="38" y="218"/>
                  <a:pt x="38" y="218"/>
                  <a:pt x="38" y="217"/>
                </a:cubicBezTo>
                <a:cubicBezTo>
                  <a:pt x="38" y="218"/>
                  <a:pt x="37" y="219"/>
                  <a:pt x="37" y="219"/>
                </a:cubicBezTo>
                <a:cubicBezTo>
                  <a:pt x="37" y="220"/>
                  <a:pt x="37" y="219"/>
                  <a:pt x="37" y="219"/>
                </a:cubicBezTo>
                <a:close/>
                <a:moveTo>
                  <a:pt x="61" y="191"/>
                </a:moveTo>
                <a:cubicBezTo>
                  <a:pt x="60" y="192"/>
                  <a:pt x="60" y="194"/>
                  <a:pt x="59" y="195"/>
                </a:cubicBezTo>
                <a:cubicBezTo>
                  <a:pt x="59" y="195"/>
                  <a:pt x="62" y="192"/>
                  <a:pt x="63" y="190"/>
                </a:cubicBezTo>
                <a:cubicBezTo>
                  <a:pt x="62" y="190"/>
                  <a:pt x="61" y="192"/>
                  <a:pt x="61" y="191"/>
                </a:cubicBezTo>
                <a:close/>
                <a:moveTo>
                  <a:pt x="71" y="181"/>
                </a:moveTo>
                <a:cubicBezTo>
                  <a:pt x="70" y="183"/>
                  <a:pt x="72" y="181"/>
                  <a:pt x="71" y="182"/>
                </a:cubicBezTo>
                <a:cubicBezTo>
                  <a:pt x="72" y="181"/>
                  <a:pt x="73" y="181"/>
                  <a:pt x="74" y="179"/>
                </a:cubicBezTo>
                <a:cubicBezTo>
                  <a:pt x="73" y="179"/>
                  <a:pt x="71" y="182"/>
                  <a:pt x="71" y="181"/>
                </a:cubicBezTo>
                <a:close/>
                <a:moveTo>
                  <a:pt x="127" y="146"/>
                </a:moveTo>
                <a:cubicBezTo>
                  <a:pt x="127" y="147"/>
                  <a:pt x="128" y="146"/>
                  <a:pt x="128" y="145"/>
                </a:cubicBezTo>
                <a:cubicBezTo>
                  <a:pt x="129" y="145"/>
                  <a:pt x="128" y="145"/>
                  <a:pt x="129" y="145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129" y="145"/>
                  <a:pt x="128" y="146"/>
                  <a:pt x="128" y="146"/>
                </a:cubicBezTo>
                <a:cubicBezTo>
                  <a:pt x="127" y="146"/>
                  <a:pt x="128" y="146"/>
                  <a:pt x="127" y="146"/>
                </a:cubicBezTo>
                <a:close/>
                <a:moveTo>
                  <a:pt x="98" y="153"/>
                </a:moveTo>
                <a:cubicBezTo>
                  <a:pt x="98" y="153"/>
                  <a:pt x="98" y="153"/>
                  <a:pt x="97" y="154"/>
                </a:cubicBezTo>
                <a:cubicBezTo>
                  <a:pt x="98" y="154"/>
                  <a:pt x="100" y="152"/>
                  <a:pt x="100" y="151"/>
                </a:cubicBezTo>
                <a:cubicBezTo>
                  <a:pt x="101" y="152"/>
                  <a:pt x="103" y="151"/>
                  <a:pt x="104" y="150"/>
                </a:cubicBezTo>
                <a:cubicBezTo>
                  <a:pt x="103" y="150"/>
                  <a:pt x="102" y="150"/>
                  <a:pt x="101" y="150"/>
                </a:cubicBezTo>
                <a:cubicBezTo>
                  <a:pt x="102" y="151"/>
                  <a:pt x="100" y="151"/>
                  <a:pt x="98" y="153"/>
                </a:cubicBezTo>
                <a:close/>
                <a:moveTo>
                  <a:pt x="107" y="148"/>
                </a:moveTo>
                <a:cubicBezTo>
                  <a:pt x="107" y="148"/>
                  <a:pt x="109" y="145"/>
                  <a:pt x="111" y="144"/>
                </a:cubicBezTo>
                <a:cubicBezTo>
                  <a:pt x="111" y="143"/>
                  <a:pt x="109" y="146"/>
                  <a:pt x="109" y="144"/>
                </a:cubicBezTo>
                <a:cubicBezTo>
                  <a:pt x="109" y="145"/>
                  <a:pt x="108" y="147"/>
                  <a:pt x="107" y="148"/>
                </a:cubicBezTo>
                <a:close/>
                <a:moveTo>
                  <a:pt x="106" y="146"/>
                </a:moveTo>
                <a:cubicBezTo>
                  <a:pt x="106" y="146"/>
                  <a:pt x="105" y="146"/>
                  <a:pt x="105" y="147"/>
                </a:cubicBezTo>
                <a:cubicBezTo>
                  <a:pt x="104" y="147"/>
                  <a:pt x="104" y="148"/>
                  <a:pt x="103" y="149"/>
                </a:cubicBezTo>
                <a:cubicBezTo>
                  <a:pt x="102" y="150"/>
                  <a:pt x="103" y="149"/>
                  <a:pt x="104" y="148"/>
                </a:cubicBezTo>
                <a:cubicBezTo>
                  <a:pt x="104" y="148"/>
                  <a:pt x="104" y="148"/>
                  <a:pt x="104" y="148"/>
                </a:cubicBezTo>
                <a:cubicBezTo>
                  <a:pt x="105" y="148"/>
                  <a:pt x="105" y="148"/>
                  <a:pt x="106" y="147"/>
                </a:cubicBezTo>
                <a:cubicBezTo>
                  <a:pt x="105" y="148"/>
                  <a:pt x="104" y="147"/>
                  <a:pt x="106" y="146"/>
                </a:cubicBezTo>
                <a:close/>
                <a:moveTo>
                  <a:pt x="116" y="137"/>
                </a:moveTo>
                <a:cubicBezTo>
                  <a:pt x="115" y="137"/>
                  <a:pt x="115" y="138"/>
                  <a:pt x="114" y="138"/>
                </a:cubicBezTo>
                <a:cubicBezTo>
                  <a:pt x="114" y="139"/>
                  <a:pt x="115" y="138"/>
                  <a:pt x="114" y="139"/>
                </a:cubicBezTo>
                <a:cubicBezTo>
                  <a:pt x="115" y="138"/>
                  <a:pt x="115" y="138"/>
                  <a:pt x="116" y="137"/>
                </a:cubicBezTo>
                <a:close/>
                <a:moveTo>
                  <a:pt x="124" y="124"/>
                </a:moveTo>
                <a:cubicBezTo>
                  <a:pt x="125" y="123"/>
                  <a:pt x="125" y="123"/>
                  <a:pt x="125" y="123"/>
                </a:cubicBezTo>
                <a:cubicBezTo>
                  <a:pt x="124" y="123"/>
                  <a:pt x="124" y="123"/>
                  <a:pt x="125" y="122"/>
                </a:cubicBezTo>
                <a:cubicBezTo>
                  <a:pt x="126" y="121"/>
                  <a:pt x="124" y="122"/>
                  <a:pt x="124" y="122"/>
                </a:cubicBezTo>
                <a:cubicBezTo>
                  <a:pt x="124" y="123"/>
                  <a:pt x="124" y="123"/>
                  <a:pt x="123" y="124"/>
                </a:cubicBezTo>
                <a:cubicBezTo>
                  <a:pt x="124" y="123"/>
                  <a:pt x="123" y="125"/>
                  <a:pt x="124" y="124"/>
                </a:cubicBezTo>
                <a:close/>
                <a:moveTo>
                  <a:pt x="148" y="111"/>
                </a:moveTo>
                <a:cubicBezTo>
                  <a:pt x="148" y="112"/>
                  <a:pt x="148" y="112"/>
                  <a:pt x="147" y="112"/>
                </a:cubicBezTo>
                <a:cubicBezTo>
                  <a:pt x="147" y="113"/>
                  <a:pt x="148" y="113"/>
                  <a:pt x="148" y="112"/>
                </a:cubicBezTo>
                <a:cubicBezTo>
                  <a:pt x="148" y="112"/>
                  <a:pt x="148" y="113"/>
                  <a:pt x="148" y="113"/>
                </a:cubicBezTo>
                <a:cubicBezTo>
                  <a:pt x="149" y="113"/>
                  <a:pt x="149" y="111"/>
                  <a:pt x="148" y="111"/>
                </a:cubicBezTo>
                <a:close/>
                <a:moveTo>
                  <a:pt x="188" y="98"/>
                </a:moveTo>
                <a:cubicBezTo>
                  <a:pt x="187" y="99"/>
                  <a:pt x="186" y="100"/>
                  <a:pt x="185" y="100"/>
                </a:cubicBezTo>
                <a:cubicBezTo>
                  <a:pt x="185" y="100"/>
                  <a:pt x="186" y="100"/>
                  <a:pt x="185" y="101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6" y="99"/>
                  <a:pt x="188" y="100"/>
                  <a:pt x="188" y="98"/>
                </a:cubicBezTo>
                <a:close/>
                <a:moveTo>
                  <a:pt x="156" y="94"/>
                </a:moveTo>
                <a:cubicBezTo>
                  <a:pt x="156" y="94"/>
                  <a:pt x="152" y="97"/>
                  <a:pt x="152" y="98"/>
                </a:cubicBezTo>
                <a:cubicBezTo>
                  <a:pt x="150" y="98"/>
                  <a:pt x="149" y="99"/>
                  <a:pt x="148" y="100"/>
                </a:cubicBezTo>
                <a:cubicBezTo>
                  <a:pt x="150" y="100"/>
                  <a:pt x="151" y="98"/>
                  <a:pt x="153" y="98"/>
                </a:cubicBezTo>
                <a:cubicBezTo>
                  <a:pt x="153" y="97"/>
                  <a:pt x="155" y="96"/>
                  <a:pt x="156" y="94"/>
                </a:cubicBezTo>
                <a:close/>
                <a:moveTo>
                  <a:pt x="158" y="93"/>
                </a:moveTo>
                <a:cubicBezTo>
                  <a:pt x="157" y="94"/>
                  <a:pt x="156" y="94"/>
                  <a:pt x="156" y="96"/>
                </a:cubicBezTo>
                <a:cubicBezTo>
                  <a:pt x="157" y="95"/>
                  <a:pt x="158" y="93"/>
                  <a:pt x="160" y="92"/>
                </a:cubicBezTo>
                <a:cubicBezTo>
                  <a:pt x="160" y="91"/>
                  <a:pt x="165" y="89"/>
                  <a:pt x="166" y="87"/>
                </a:cubicBezTo>
                <a:cubicBezTo>
                  <a:pt x="166" y="87"/>
                  <a:pt x="166" y="87"/>
                  <a:pt x="166" y="87"/>
                </a:cubicBezTo>
                <a:cubicBezTo>
                  <a:pt x="165" y="88"/>
                  <a:pt x="164" y="89"/>
                  <a:pt x="162" y="89"/>
                </a:cubicBezTo>
                <a:cubicBezTo>
                  <a:pt x="161" y="91"/>
                  <a:pt x="159" y="92"/>
                  <a:pt x="157" y="94"/>
                </a:cubicBezTo>
                <a:cubicBezTo>
                  <a:pt x="157" y="94"/>
                  <a:pt x="158" y="93"/>
                  <a:pt x="158" y="93"/>
                </a:cubicBezTo>
                <a:close/>
                <a:moveTo>
                  <a:pt x="160" y="90"/>
                </a:moveTo>
                <a:cubicBezTo>
                  <a:pt x="157" y="92"/>
                  <a:pt x="154" y="95"/>
                  <a:pt x="151" y="96"/>
                </a:cubicBezTo>
                <a:cubicBezTo>
                  <a:pt x="152" y="96"/>
                  <a:pt x="159" y="91"/>
                  <a:pt x="160" y="90"/>
                </a:cubicBezTo>
                <a:close/>
                <a:moveTo>
                  <a:pt x="173" y="81"/>
                </a:moveTo>
                <a:cubicBezTo>
                  <a:pt x="174" y="80"/>
                  <a:pt x="175" y="80"/>
                  <a:pt x="176" y="79"/>
                </a:cubicBezTo>
                <a:cubicBezTo>
                  <a:pt x="176" y="79"/>
                  <a:pt x="174" y="80"/>
                  <a:pt x="173" y="81"/>
                </a:cubicBezTo>
                <a:close/>
                <a:moveTo>
                  <a:pt x="190" y="69"/>
                </a:moveTo>
                <a:cubicBezTo>
                  <a:pt x="191" y="69"/>
                  <a:pt x="190" y="70"/>
                  <a:pt x="189" y="71"/>
                </a:cubicBezTo>
                <a:cubicBezTo>
                  <a:pt x="191" y="70"/>
                  <a:pt x="195" y="67"/>
                  <a:pt x="198" y="65"/>
                </a:cubicBezTo>
                <a:cubicBezTo>
                  <a:pt x="196" y="66"/>
                  <a:pt x="195" y="67"/>
                  <a:pt x="195" y="67"/>
                </a:cubicBezTo>
                <a:cubicBezTo>
                  <a:pt x="195" y="68"/>
                  <a:pt x="192" y="68"/>
                  <a:pt x="191" y="69"/>
                </a:cubicBezTo>
                <a:cubicBezTo>
                  <a:pt x="190" y="70"/>
                  <a:pt x="192" y="68"/>
                  <a:pt x="190" y="69"/>
                </a:cubicBezTo>
                <a:close/>
                <a:moveTo>
                  <a:pt x="191" y="68"/>
                </a:moveTo>
                <a:cubicBezTo>
                  <a:pt x="191" y="67"/>
                  <a:pt x="190" y="69"/>
                  <a:pt x="189" y="69"/>
                </a:cubicBezTo>
                <a:cubicBezTo>
                  <a:pt x="189" y="70"/>
                  <a:pt x="189" y="70"/>
                  <a:pt x="187" y="70"/>
                </a:cubicBezTo>
                <a:cubicBezTo>
                  <a:pt x="188" y="71"/>
                  <a:pt x="190" y="69"/>
                  <a:pt x="191" y="68"/>
                </a:cubicBezTo>
                <a:close/>
                <a:moveTo>
                  <a:pt x="198" y="65"/>
                </a:moveTo>
                <a:cubicBezTo>
                  <a:pt x="201" y="64"/>
                  <a:pt x="203" y="63"/>
                  <a:pt x="205" y="62"/>
                </a:cubicBezTo>
                <a:cubicBezTo>
                  <a:pt x="203" y="61"/>
                  <a:pt x="200" y="64"/>
                  <a:pt x="198" y="65"/>
                </a:cubicBezTo>
                <a:close/>
                <a:moveTo>
                  <a:pt x="235" y="46"/>
                </a:moveTo>
                <a:cubicBezTo>
                  <a:pt x="234" y="46"/>
                  <a:pt x="234" y="46"/>
                  <a:pt x="234" y="46"/>
                </a:cubicBezTo>
                <a:cubicBezTo>
                  <a:pt x="233" y="47"/>
                  <a:pt x="232" y="47"/>
                  <a:pt x="231" y="47"/>
                </a:cubicBezTo>
                <a:cubicBezTo>
                  <a:pt x="232" y="47"/>
                  <a:pt x="233" y="46"/>
                  <a:pt x="235" y="46"/>
                </a:cubicBezTo>
                <a:close/>
                <a:moveTo>
                  <a:pt x="249" y="37"/>
                </a:moveTo>
                <a:cubicBezTo>
                  <a:pt x="247" y="39"/>
                  <a:pt x="247" y="39"/>
                  <a:pt x="247" y="39"/>
                </a:cubicBezTo>
                <a:cubicBezTo>
                  <a:pt x="248" y="38"/>
                  <a:pt x="248" y="37"/>
                  <a:pt x="250" y="37"/>
                </a:cubicBezTo>
                <a:cubicBezTo>
                  <a:pt x="251" y="36"/>
                  <a:pt x="249" y="37"/>
                  <a:pt x="249" y="37"/>
                </a:cubicBezTo>
                <a:close/>
                <a:moveTo>
                  <a:pt x="271" y="29"/>
                </a:moveTo>
                <a:cubicBezTo>
                  <a:pt x="271" y="28"/>
                  <a:pt x="271" y="28"/>
                  <a:pt x="271" y="28"/>
                </a:cubicBezTo>
                <a:cubicBezTo>
                  <a:pt x="270" y="28"/>
                  <a:pt x="269" y="29"/>
                  <a:pt x="267" y="29"/>
                </a:cubicBezTo>
                <a:cubicBezTo>
                  <a:pt x="268" y="30"/>
                  <a:pt x="269" y="28"/>
                  <a:pt x="271" y="29"/>
                </a:cubicBezTo>
                <a:close/>
                <a:moveTo>
                  <a:pt x="299" y="18"/>
                </a:moveTo>
                <a:cubicBezTo>
                  <a:pt x="299" y="18"/>
                  <a:pt x="298" y="18"/>
                  <a:pt x="298" y="19"/>
                </a:cubicBezTo>
                <a:cubicBezTo>
                  <a:pt x="300" y="18"/>
                  <a:pt x="301" y="18"/>
                  <a:pt x="302" y="18"/>
                </a:cubicBezTo>
                <a:cubicBezTo>
                  <a:pt x="303" y="16"/>
                  <a:pt x="305" y="16"/>
                  <a:pt x="307" y="16"/>
                </a:cubicBezTo>
                <a:cubicBezTo>
                  <a:pt x="308" y="15"/>
                  <a:pt x="306" y="15"/>
                  <a:pt x="307" y="15"/>
                </a:cubicBezTo>
                <a:cubicBezTo>
                  <a:pt x="305" y="16"/>
                  <a:pt x="303" y="16"/>
                  <a:pt x="302" y="17"/>
                </a:cubicBezTo>
                <a:cubicBezTo>
                  <a:pt x="301" y="17"/>
                  <a:pt x="301" y="17"/>
                  <a:pt x="300" y="17"/>
                </a:cubicBezTo>
                <a:cubicBezTo>
                  <a:pt x="301" y="17"/>
                  <a:pt x="299" y="18"/>
                  <a:pt x="298" y="18"/>
                </a:cubicBezTo>
                <a:cubicBezTo>
                  <a:pt x="297" y="18"/>
                  <a:pt x="298" y="18"/>
                  <a:pt x="299" y="18"/>
                </a:cubicBezTo>
                <a:close/>
                <a:moveTo>
                  <a:pt x="358" y="4"/>
                </a:moveTo>
                <a:cubicBezTo>
                  <a:pt x="357" y="4"/>
                  <a:pt x="355" y="4"/>
                  <a:pt x="354" y="5"/>
                </a:cubicBezTo>
                <a:cubicBezTo>
                  <a:pt x="355" y="5"/>
                  <a:pt x="357" y="4"/>
                  <a:pt x="359" y="4"/>
                </a:cubicBezTo>
                <a:cubicBezTo>
                  <a:pt x="359" y="4"/>
                  <a:pt x="358" y="4"/>
                  <a:pt x="358" y="4"/>
                </a:cubicBezTo>
                <a:close/>
                <a:moveTo>
                  <a:pt x="395" y="0"/>
                </a:moveTo>
                <a:cubicBezTo>
                  <a:pt x="393" y="0"/>
                  <a:pt x="392" y="0"/>
                  <a:pt x="390" y="0"/>
                </a:cubicBezTo>
                <a:cubicBezTo>
                  <a:pt x="390" y="0"/>
                  <a:pt x="394" y="0"/>
                  <a:pt x="395" y="0"/>
                </a:cubicBezTo>
                <a:close/>
                <a:moveTo>
                  <a:pt x="425" y="1"/>
                </a:moveTo>
                <a:cubicBezTo>
                  <a:pt x="425" y="1"/>
                  <a:pt x="423" y="1"/>
                  <a:pt x="425" y="1"/>
                </a:cubicBezTo>
                <a:cubicBezTo>
                  <a:pt x="425" y="1"/>
                  <a:pt x="425" y="1"/>
                  <a:pt x="426" y="0"/>
                </a:cubicBezTo>
                <a:cubicBezTo>
                  <a:pt x="425" y="0"/>
                  <a:pt x="424" y="0"/>
                  <a:pt x="423" y="1"/>
                </a:cubicBezTo>
                <a:cubicBezTo>
                  <a:pt x="423" y="1"/>
                  <a:pt x="424" y="1"/>
                  <a:pt x="425" y="1"/>
                </a:cubicBezTo>
                <a:close/>
                <a:moveTo>
                  <a:pt x="559" y="30"/>
                </a:moveTo>
                <a:cubicBezTo>
                  <a:pt x="559" y="30"/>
                  <a:pt x="559" y="30"/>
                  <a:pt x="559" y="30"/>
                </a:cubicBezTo>
                <a:cubicBezTo>
                  <a:pt x="559" y="29"/>
                  <a:pt x="559" y="29"/>
                  <a:pt x="559" y="29"/>
                </a:cubicBezTo>
                <a:cubicBezTo>
                  <a:pt x="558" y="29"/>
                  <a:pt x="557" y="29"/>
                  <a:pt x="556" y="28"/>
                </a:cubicBezTo>
                <a:cubicBezTo>
                  <a:pt x="556" y="29"/>
                  <a:pt x="558" y="29"/>
                  <a:pt x="559" y="30"/>
                </a:cubicBezTo>
                <a:close/>
                <a:moveTo>
                  <a:pt x="628" y="123"/>
                </a:moveTo>
                <a:cubicBezTo>
                  <a:pt x="629" y="125"/>
                  <a:pt x="630" y="126"/>
                  <a:pt x="631" y="127"/>
                </a:cubicBezTo>
                <a:cubicBezTo>
                  <a:pt x="632" y="127"/>
                  <a:pt x="634" y="129"/>
                  <a:pt x="635" y="130"/>
                </a:cubicBezTo>
                <a:cubicBezTo>
                  <a:pt x="635" y="130"/>
                  <a:pt x="635" y="130"/>
                  <a:pt x="635" y="130"/>
                </a:cubicBezTo>
                <a:cubicBezTo>
                  <a:pt x="635" y="130"/>
                  <a:pt x="635" y="130"/>
                  <a:pt x="636" y="130"/>
                </a:cubicBezTo>
                <a:cubicBezTo>
                  <a:pt x="633" y="128"/>
                  <a:pt x="630" y="125"/>
                  <a:pt x="628" y="123"/>
                </a:cubicBezTo>
                <a:close/>
                <a:moveTo>
                  <a:pt x="716" y="155"/>
                </a:moveTo>
                <a:cubicBezTo>
                  <a:pt x="716" y="155"/>
                  <a:pt x="715" y="154"/>
                  <a:pt x="715" y="154"/>
                </a:cubicBezTo>
                <a:cubicBezTo>
                  <a:pt x="715" y="154"/>
                  <a:pt x="715" y="154"/>
                  <a:pt x="715" y="154"/>
                </a:cubicBezTo>
                <a:cubicBezTo>
                  <a:pt x="715" y="155"/>
                  <a:pt x="713" y="153"/>
                  <a:pt x="714" y="154"/>
                </a:cubicBezTo>
                <a:cubicBezTo>
                  <a:pt x="715" y="156"/>
                  <a:pt x="714" y="154"/>
                  <a:pt x="716" y="155"/>
                </a:cubicBezTo>
                <a:close/>
                <a:moveTo>
                  <a:pt x="724" y="169"/>
                </a:moveTo>
                <a:cubicBezTo>
                  <a:pt x="725" y="169"/>
                  <a:pt x="723" y="167"/>
                  <a:pt x="723" y="167"/>
                </a:cubicBezTo>
                <a:cubicBezTo>
                  <a:pt x="723" y="168"/>
                  <a:pt x="723" y="168"/>
                  <a:pt x="722" y="168"/>
                </a:cubicBezTo>
                <a:cubicBezTo>
                  <a:pt x="723" y="169"/>
                  <a:pt x="723" y="167"/>
                  <a:pt x="724" y="169"/>
                </a:cubicBezTo>
                <a:close/>
                <a:moveTo>
                  <a:pt x="859" y="242"/>
                </a:moveTo>
                <a:cubicBezTo>
                  <a:pt x="859" y="242"/>
                  <a:pt x="859" y="242"/>
                  <a:pt x="859" y="243"/>
                </a:cubicBezTo>
                <a:cubicBezTo>
                  <a:pt x="859" y="242"/>
                  <a:pt x="859" y="243"/>
                  <a:pt x="859" y="242"/>
                </a:cubicBezTo>
                <a:close/>
                <a:moveTo>
                  <a:pt x="859" y="244"/>
                </a:moveTo>
                <a:cubicBezTo>
                  <a:pt x="859" y="244"/>
                  <a:pt x="860" y="244"/>
                  <a:pt x="860" y="243"/>
                </a:cubicBezTo>
                <a:cubicBezTo>
                  <a:pt x="860" y="244"/>
                  <a:pt x="859" y="243"/>
                  <a:pt x="859" y="244"/>
                </a:cubicBezTo>
                <a:close/>
                <a:moveTo>
                  <a:pt x="857" y="244"/>
                </a:move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lose/>
                <a:moveTo>
                  <a:pt x="844" y="244"/>
                </a:moveTo>
                <a:cubicBezTo>
                  <a:pt x="844" y="244"/>
                  <a:pt x="844" y="244"/>
                  <a:pt x="844" y="244"/>
                </a:cubicBezTo>
                <a:cubicBezTo>
                  <a:pt x="844" y="245"/>
                  <a:pt x="844" y="245"/>
                  <a:pt x="844" y="245"/>
                </a:cubicBezTo>
                <a:cubicBezTo>
                  <a:pt x="844" y="245"/>
                  <a:pt x="845" y="245"/>
                  <a:pt x="844" y="244"/>
                </a:cubicBezTo>
                <a:close/>
                <a:moveTo>
                  <a:pt x="859" y="245"/>
                </a:moveTo>
                <a:cubicBezTo>
                  <a:pt x="859" y="245"/>
                  <a:pt x="859" y="244"/>
                  <a:pt x="859" y="244"/>
                </a:cubicBezTo>
                <a:cubicBezTo>
                  <a:pt x="859" y="244"/>
                  <a:pt x="858" y="244"/>
                  <a:pt x="858" y="245"/>
                </a:cubicBezTo>
                <a:cubicBezTo>
                  <a:pt x="859" y="245"/>
                  <a:pt x="858" y="245"/>
                  <a:pt x="859" y="245"/>
                </a:cubicBezTo>
                <a:close/>
                <a:moveTo>
                  <a:pt x="844" y="245"/>
                </a:moveTo>
                <a:cubicBezTo>
                  <a:pt x="843" y="245"/>
                  <a:pt x="843" y="245"/>
                  <a:pt x="843" y="245"/>
                </a:cubicBezTo>
                <a:cubicBezTo>
                  <a:pt x="843" y="246"/>
                  <a:pt x="843" y="246"/>
                  <a:pt x="844" y="246"/>
                </a:cubicBezTo>
                <a:lnTo>
                  <a:pt x="844" y="245"/>
                </a:lnTo>
                <a:close/>
                <a:moveTo>
                  <a:pt x="853" y="247"/>
                </a:moveTo>
                <a:cubicBezTo>
                  <a:pt x="853" y="246"/>
                  <a:pt x="853" y="247"/>
                  <a:pt x="853" y="247"/>
                </a:cubicBezTo>
                <a:cubicBezTo>
                  <a:pt x="854" y="247"/>
                  <a:pt x="853" y="247"/>
                  <a:pt x="853" y="247"/>
                </a:cubicBezTo>
                <a:close/>
                <a:moveTo>
                  <a:pt x="840" y="250"/>
                </a:moveTo>
                <a:cubicBezTo>
                  <a:pt x="840" y="249"/>
                  <a:pt x="840" y="249"/>
                  <a:pt x="841" y="249"/>
                </a:cubicBezTo>
                <a:cubicBezTo>
                  <a:pt x="840" y="249"/>
                  <a:pt x="841" y="249"/>
                  <a:pt x="841" y="248"/>
                </a:cubicBezTo>
                <a:cubicBezTo>
                  <a:pt x="841" y="249"/>
                  <a:pt x="841" y="249"/>
                  <a:pt x="841" y="249"/>
                </a:cubicBezTo>
                <a:cubicBezTo>
                  <a:pt x="841" y="248"/>
                  <a:pt x="841" y="248"/>
                  <a:pt x="841" y="248"/>
                </a:cubicBezTo>
                <a:cubicBezTo>
                  <a:pt x="841" y="248"/>
                  <a:pt x="841" y="247"/>
                  <a:pt x="841" y="247"/>
                </a:cubicBezTo>
                <a:cubicBezTo>
                  <a:pt x="841" y="247"/>
                  <a:pt x="841" y="248"/>
                  <a:pt x="841" y="247"/>
                </a:cubicBezTo>
                <a:cubicBezTo>
                  <a:pt x="840" y="247"/>
                  <a:pt x="841" y="248"/>
                  <a:pt x="841" y="248"/>
                </a:cubicBezTo>
                <a:cubicBezTo>
                  <a:pt x="840" y="248"/>
                  <a:pt x="840" y="248"/>
                  <a:pt x="840" y="248"/>
                </a:cubicBezTo>
                <a:cubicBezTo>
                  <a:pt x="840" y="249"/>
                  <a:pt x="840" y="249"/>
                  <a:pt x="840" y="250"/>
                </a:cubicBezTo>
                <a:close/>
                <a:moveTo>
                  <a:pt x="852" y="248"/>
                </a:moveTo>
                <a:cubicBezTo>
                  <a:pt x="852" y="248"/>
                  <a:pt x="853" y="248"/>
                  <a:pt x="853" y="247"/>
                </a:cubicBezTo>
                <a:cubicBezTo>
                  <a:pt x="852" y="247"/>
                  <a:pt x="852" y="247"/>
                  <a:pt x="852" y="247"/>
                </a:cubicBezTo>
                <a:cubicBezTo>
                  <a:pt x="852" y="247"/>
                  <a:pt x="852" y="248"/>
                  <a:pt x="852" y="248"/>
                </a:cubicBezTo>
                <a:close/>
                <a:moveTo>
                  <a:pt x="855" y="250"/>
                </a:moveTo>
                <a:cubicBezTo>
                  <a:pt x="854" y="250"/>
                  <a:pt x="854" y="250"/>
                  <a:pt x="854" y="251"/>
                </a:cubicBezTo>
                <a:cubicBezTo>
                  <a:pt x="855" y="251"/>
                  <a:pt x="855" y="250"/>
                  <a:pt x="855" y="250"/>
                </a:cubicBezTo>
                <a:close/>
                <a:moveTo>
                  <a:pt x="835" y="252"/>
                </a:moveTo>
                <a:cubicBezTo>
                  <a:pt x="834" y="252"/>
                  <a:pt x="834" y="252"/>
                  <a:pt x="835" y="252"/>
                </a:cubicBezTo>
                <a:cubicBezTo>
                  <a:pt x="835" y="252"/>
                  <a:pt x="835" y="252"/>
                  <a:pt x="835" y="252"/>
                </a:cubicBezTo>
                <a:close/>
                <a:moveTo>
                  <a:pt x="852" y="252"/>
                </a:moveTo>
                <a:cubicBezTo>
                  <a:pt x="853" y="252"/>
                  <a:pt x="853" y="252"/>
                  <a:pt x="853" y="252"/>
                </a:cubicBezTo>
                <a:cubicBezTo>
                  <a:pt x="853" y="252"/>
                  <a:pt x="852" y="252"/>
                  <a:pt x="852" y="252"/>
                </a:cubicBezTo>
                <a:close/>
                <a:moveTo>
                  <a:pt x="842" y="255"/>
                </a:moveTo>
                <a:cubicBezTo>
                  <a:pt x="841" y="255"/>
                  <a:pt x="842" y="255"/>
                  <a:pt x="842" y="256"/>
                </a:cubicBezTo>
                <a:cubicBezTo>
                  <a:pt x="842" y="256"/>
                  <a:pt x="842" y="256"/>
                  <a:pt x="842" y="256"/>
                </a:cubicBezTo>
                <a:cubicBezTo>
                  <a:pt x="842" y="255"/>
                  <a:pt x="842" y="255"/>
                  <a:pt x="842" y="255"/>
                </a:cubicBezTo>
                <a:close/>
                <a:moveTo>
                  <a:pt x="854" y="255"/>
                </a:moveTo>
                <a:cubicBezTo>
                  <a:pt x="853" y="254"/>
                  <a:pt x="853" y="255"/>
                  <a:pt x="853" y="255"/>
                </a:cubicBezTo>
                <a:cubicBezTo>
                  <a:pt x="853" y="255"/>
                  <a:pt x="853" y="255"/>
                  <a:pt x="854" y="255"/>
                </a:cubicBezTo>
                <a:close/>
                <a:moveTo>
                  <a:pt x="850" y="257"/>
                </a:moveTo>
                <a:cubicBezTo>
                  <a:pt x="850" y="257"/>
                  <a:pt x="850" y="257"/>
                  <a:pt x="850" y="258"/>
                </a:cubicBezTo>
                <a:cubicBezTo>
                  <a:pt x="850" y="257"/>
                  <a:pt x="850" y="257"/>
                  <a:pt x="851" y="257"/>
                </a:cubicBezTo>
                <a:cubicBezTo>
                  <a:pt x="851" y="257"/>
                  <a:pt x="850" y="257"/>
                  <a:pt x="850" y="257"/>
                </a:cubicBezTo>
                <a:close/>
                <a:moveTo>
                  <a:pt x="834" y="258"/>
                </a:moveTo>
                <a:cubicBezTo>
                  <a:pt x="834" y="258"/>
                  <a:pt x="834" y="258"/>
                  <a:pt x="834" y="258"/>
                </a:cubicBezTo>
                <a:cubicBezTo>
                  <a:pt x="834" y="257"/>
                  <a:pt x="834" y="258"/>
                  <a:pt x="834" y="258"/>
                </a:cubicBezTo>
                <a:close/>
                <a:moveTo>
                  <a:pt x="836" y="259"/>
                </a:moveTo>
                <a:cubicBezTo>
                  <a:pt x="836" y="259"/>
                  <a:pt x="836" y="259"/>
                  <a:pt x="837" y="259"/>
                </a:cubicBezTo>
                <a:cubicBezTo>
                  <a:pt x="836" y="259"/>
                  <a:pt x="836" y="259"/>
                  <a:pt x="836" y="259"/>
                </a:cubicBezTo>
                <a:cubicBezTo>
                  <a:pt x="836" y="259"/>
                  <a:pt x="836" y="259"/>
                  <a:pt x="836" y="259"/>
                </a:cubicBezTo>
                <a:close/>
                <a:moveTo>
                  <a:pt x="828" y="260"/>
                </a:moveTo>
                <a:cubicBezTo>
                  <a:pt x="827" y="260"/>
                  <a:pt x="827" y="260"/>
                  <a:pt x="827" y="261"/>
                </a:cubicBezTo>
                <a:cubicBezTo>
                  <a:pt x="827" y="260"/>
                  <a:pt x="828" y="260"/>
                  <a:pt x="828" y="260"/>
                </a:cubicBezTo>
                <a:close/>
                <a:moveTo>
                  <a:pt x="857" y="259"/>
                </a:moveTo>
                <a:cubicBezTo>
                  <a:pt x="857" y="259"/>
                  <a:pt x="857" y="259"/>
                  <a:pt x="857" y="259"/>
                </a:cubicBezTo>
                <a:cubicBezTo>
                  <a:pt x="856" y="259"/>
                  <a:pt x="856" y="259"/>
                  <a:pt x="856" y="259"/>
                </a:cubicBezTo>
                <a:cubicBezTo>
                  <a:pt x="856" y="259"/>
                  <a:pt x="857" y="259"/>
                  <a:pt x="857" y="259"/>
                </a:cubicBezTo>
                <a:close/>
                <a:moveTo>
                  <a:pt x="853" y="259"/>
                </a:moveTo>
                <a:cubicBezTo>
                  <a:pt x="853" y="259"/>
                  <a:pt x="853" y="259"/>
                  <a:pt x="852" y="259"/>
                </a:cubicBezTo>
                <a:cubicBezTo>
                  <a:pt x="853" y="259"/>
                  <a:pt x="853" y="259"/>
                  <a:pt x="853" y="259"/>
                </a:cubicBezTo>
                <a:close/>
                <a:moveTo>
                  <a:pt x="855" y="260"/>
                </a:moveTo>
                <a:cubicBezTo>
                  <a:pt x="855" y="260"/>
                  <a:pt x="855" y="260"/>
                  <a:pt x="855" y="260"/>
                </a:cubicBezTo>
                <a:cubicBezTo>
                  <a:pt x="855" y="260"/>
                  <a:pt x="855" y="261"/>
                  <a:pt x="854" y="261"/>
                </a:cubicBezTo>
                <a:cubicBezTo>
                  <a:pt x="854" y="262"/>
                  <a:pt x="854" y="262"/>
                  <a:pt x="855" y="262"/>
                </a:cubicBezTo>
                <a:cubicBezTo>
                  <a:pt x="855" y="262"/>
                  <a:pt x="854" y="262"/>
                  <a:pt x="855" y="262"/>
                </a:cubicBezTo>
                <a:cubicBezTo>
                  <a:pt x="855" y="261"/>
                  <a:pt x="855" y="262"/>
                  <a:pt x="855" y="262"/>
                </a:cubicBezTo>
                <a:cubicBezTo>
                  <a:pt x="855" y="261"/>
                  <a:pt x="855" y="261"/>
                  <a:pt x="855" y="261"/>
                </a:cubicBezTo>
                <a:cubicBezTo>
                  <a:pt x="856" y="261"/>
                  <a:pt x="856" y="260"/>
                  <a:pt x="856" y="260"/>
                </a:cubicBezTo>
                <a:cubicBezTo>
                  <a:pt x="856" y="260"/>
                  <a:pt x="855" y="260"/>
                  <a:pt x="855" y="260"/>
                </a:cubicBezTo>
                <a:close/>
                <a:moveTo>
                  <a:pt x="834" y="263"/>
                </a:moveTo>
                <a:cubicBezTo>
                  <a:pt x="834" y="262"/>
                  <a:pt x="833" y="262"/>
                  <a:pt x="833" y="262"/>
                </a:cubicBezTo>
                <a:cubicBezTo>
                  <a:pt x="833" y="262"/>
                  <a:pt x="832" y="262"/>
                  <a:pt x="832" y="262"/>
                </a:cubicBezTo>
                <a:cubicBezTo>
                  <a:pt x="832" y="263"/>
                  <a:pt x="833" y="262"/>
                  <a:pt x="833" y="262"/>
                </a:cubicBezTo>
                <a:cubicBezTo>
                  <a:pt x="833" y="262"/>
                  <a:pt x="833" y="263"/>
                  <a:pt x="833" y="263"/>
                </a:cubicBezTo>
                <a:cubicBezTo>
                  <a:pt x="833" y="263"/>
                  <a:pt x="833" y="262"/>
                  <a:pt x="834" y="263"/>
                </a:cubicBezTo>
                <a:close/>
                <a:moveTo>
                  <a:pt x="867" y="261"/>
                </a:moveTo>
                <a:cubicBezTo>
                  <a:pt x="867" y="261"/>
                  <a:pt x="866" y="261"/>
                  <a:pt x="866" y="261"/>
                </a:cubicBezTo>
                <a:cubicBezTo>
                  <a:pt x="867" y="261"/>
                  <a:pt x="867" y="261"/>
                  <a:pt x="867" y="261"/>
                </a:cubicBezTo>
                <a:close/>
                <a:moveTo>
                  <a:pt x="868" y="261"/>
                </a:moveTo>
                <a:cubicBezTo>
                  <a:pt x="868" y="261"/>
                  <a:pt x="867" y="261"/>
                  <a:pt x="867" y="262"/>
                </a:cubicBezTo>
                <a:cubicBezTo>
                  <a:pt x="868" y="262"/>
                  <a:pt x="868" y="261"/>
                  <a:pt x="868" y="261"/>
                </a:cubicBezTo>
                <a:close/>
                <a:moveTo>
                  <a:pt x="867" y="262"/>
                </a:moveTo>
                <a:cubicBezTo>
                  <a:pt x="867" y="262"/>
                  <a:pt x="867" y="262"/>
                  <a:pt x="867" y="262"/>
                </a:cubicBezTo>
                <a:cubicBezTo>
                  <a:pt x="867" y="262"/>
                  <a:pt x="867" y="262"/>
                  <a:pt x="866" y="262"/>
                </a:cubicBezTo>
                <a:cubicBezTo>
                  <a:pt x="867" y="262"/>
                  <a:pt x="867" y="262"/>
                  <a:pt x="867" y="262"/>
                </a:cubicBezTo>
                <a:close/>
                <a:moveTo>
                  <a:pt x="832" y="264"/>
                </a:moveTo>
                <a:cubicBezTo>
                  <a:pt x="832" y="264"/>
                  <a:pt x="832" y="263"/>
                  <a:pt x="833" y="263"/>
                </a:cubicBezTo>
                <a:cubicBezTo>
                  <a:pt x="832" y="263"/>
                  <a:pt x="832" y="264"/>
                  <a:pt x="832" y="264"/>
                </a:cubicBezTo>
                <a:close/>
                <a:moveTo>
                  <a:pt x="874" y="265"/>
                </a:moveTo>
                <a:cubicBezTo>
                  <a:pt x="874" y="264"/>
                  <a:pt x="874" y="264"/>
                  <a:pt x="874" y="263"/>
                </a:cubicBezTo>
                <a:cubicBezTo>
                  <a:pt x="874" y="264"/>
                  <a:pt x="874" y="264"/>
                  <a:pt x="874" y="265"/>
                </a:cubicBezTo>
                <a:close/>
                <a:moveTo>
                  <a:pt x="831" y="265"/>
                </a:moveTo>
                <a:cubicBezTo>
                  <a:pt x="831" y="265"/>
                  <a:pt x="830" y="265"/>
                  <a:pt x="830" y="265"/>
                </a:cubicBezTo>
                <a:cubicBezTo>
                  <a:pt x="831" y="266"/>
                  <a:pt x="831" y="266"/>
                  <a:pt x="831" y="265"/>
                </a:cubicBezTo>
                <a:close/>
                <a:moveTo>
                  <a:pt x="861" y="265"/>
                </a:moveTo>
                <a:cubicBezTo>
                  <a:pt x="861" y="264"/>
                  <a:pt x="861" y="264"/>
                  <a:pt x="861" y="264"/>
                </a:cubicBezTo>
                <a:cubicBezTo>
                  <a:pt x="860" y="264"/>
                  <a:pt x="860" y="265"/>
                  <a:pt x="861" y="265"/>
                </a:cubicBezTo>
                <a:close/>
                <a:moveTo>
                  <a:pt x="851" y="265"/>
                </a:moveTo>
                <a:cubicBezTo>
                  <a:pt x="851" y="265"/>
                  <a:pt x="851" y="266"/>
                  <a:pt x="851" y="266"/>
                </a:cubicBezTo>
                <a:cubicBezTo>
                  <a:pt x="852" y="266"/>
                  <a:pt x="851" y="265"/>
                  <a:pt x="852" y="265"/>
                </a:cubicBezTo>
                <a:cubicBezTo>
                  <a:pt x="851" y="264"/>
                  <a:pt x="851" y="265"/>
                  <a:pt x="851" y="265"/>
                </a:cubicBezTo>
                <a:close/>
                <a:moveTo>
                  <a:pt x="869" y="265"/>
                </a:moveTo>
                <a:cubicBezTo>
                  <a:pt x="868" y="265"/>
                  <a:pt x="868" y="265"/>
                  <a:pt x="868" y="266"/>
                </a:cubicBezTo>
                <a:cubicBezTo>
                  <a:pt x="868" y="265"/>
                  <a:pt x="869" y="265"/>
                  <a:pt x="869" y="265"/>
                </a:cubicBezTo>
                <a:close/>
                <a:moveTo>
                  <a:pt x="829" y="267"/>
                </a:moveTo>
                <a:cubicBezTo>
                  <a:pt x="829" y="267"/>
                  <a:pt x="828" y="267"/>
                  <a:pt x="828" y="268"/>
                </a:cubicBezTo>
                <a:cubicBezTo>
                  <a:pt x="829" y="267"/>
                  <a:pt x="830" y="268"/>
                  <a:pt x="829" y="267"/>
                </a:cubicBezTo>
                <a:cubicBezTo>
                  <a:pt x="829" y="267"/>
                  <a:pt x="829" y="267"/>
                  <a:pt x="829" y="267"/>
                </a:cubicBezTo>
                <a:close/>
                <a:moveTo>
                  <a:pt x="858" y="267"/>
                </a:moveTo>
                <a:cubicBezTo>
                  <a:pt x="858" y="267"/>
                  <a:pt x="859" y="267"/>
                  <a:pt x="859" y="267"/>
                </a:cubicBezTo>
                <a:cubicBezTo>
                  <a:pt x="859" y="267"/>
                  <a:pt x="859" y="267"/>
                  <a:pt x="858" y="266"/>
                </a:cubicBezTo>
                <a:cubicBezTo>
                  <a:pt x="858" y="266"/>
                  <a:pt x="858" y="267"/>
                  <a:pt x="858" y="267"/>
                </a:cubicBezTo>
                <a:close/>
                <a:moveTo>
                  <a:pt x="828" y="268"/>
                </a:moveTo>
                <a:cubicBezTo>
                  <a:pt x="828" y="268"/>
                  <a:pt x="828" y="268"/>
                  <a:pt x="828" y="268"/>
                </a:cubicBezTo>
                <a:cubicBezTo>
                  <a:pt x="828" y="269"/>
                  <a:pt x="827" y="269"/>
                  <a:pt x="828" y="269"/>
                </a:cubicBezTo>
                <a:cubicBezTo>
                  <a:pt x="828" y="269"/>
                  <a:pt x="828" y="269"/>
                  <a:pt x="828" y="269"/>
                </a:cubicBezTo>
                <a:cubicBezTo>
                  <a:pt x="828" y="268"/>
                  <a:pt x="828" y="268"/>
                  <a:pt x="828" y="268"/>
                </a:cubicBezTo>
                <a:close/>
                <a:moveTo>
                  <a:pt x="827" y="269"/>
                </a:moveTo>
                <a:cubicBezTo>
                  <a:pt x="827" y="269"/>
                  <a:pt x="826" y="269"/>
                  <a:pt x="826" y="270"/>
                </a:cubicBezTo>
                <a:cubicBezTo>
                  <a:pt x="827" y="269"/>
                  <a:pt x="827" y="270"/>
                  <a:pt x="827" y="270"/>
                </a:cubicBezTo>
                <a:cubicBezTo>
                  <a:pt x="827" y="269"/>
                  <a:pt x="828" y="269"/>
                  <a:pt x="827" y="269"/>
                </a:cubicBezTo>
                <a:close/>
                <a:moveTo>
                  <a:pt x="863" y="270"/>
                </a:moveTo>
                <a:cubicBezTo>
                  <a:pt x="863" y="270"/>
                  <a:pt x="863" y="270"/>
                  <a:pt x="862" y="269"/>
                </a:cubicBezTo>
                <a:cubicBezTo>
                  <a:pt x="862" y="270"/>
                  <a:pt x="862" y="270"/>
                  <a:pt x="863" y="270"/>
                </a:cubicBezTo>
                <a:close/>
                <a:moveTo>
                  <a:pt x="826" y="271"/>
                </a:moveTo>
                <a:cubicBezTo>
                  <a:pt x="825" y="271"/>
                  <a:pt x="825" y="272"/>
                  <a:pt x="825" y="272"/>
                </a:cubicBezTo>
                <a:cubicBezTo>
                  <a:pt x="825" y="272"/>
                  <a:pt x="825" y="272"/>
                  <a:pt x="825" y="271"/>
                </a:cubicBezTo>
                <a:cubicBezTo>
                  <a:pt x="824" y="272"/>
                  <a:pt x="825" y="272"/>
                  <a:pt x="824" y="273"/>
                </a:cubicBezTo>
                <a:cubicBezTo>
                  <a:pt x="825" y="273"/>
                  <a:pt x="825" y="273"/>
                  <a:pt x="825" y="273"/>
                </a:cubicBezTo>
                <a:cubicBezTo>
                  <a:pt x="825" y="272"/>
                  <a:pt x="825" y="273"/>
                  <a:pt x="825" y="273"/>
                </a:cubicBezTo>
                <a:cubicBezTo>
                  <a:pt x="825" y="272"/>
                  <a:pt x="826" y="272"/>
                  <a:pt x="826" y="271"/>
                </a:cubicBezTo>
                <a:close/>
                <a:moveTo>
                  <a:pt x="844" y="272"/>
                </a:moveTo>
                <a:cubicBezTo>
                  <a:pt x="843" y="273"/>
                  <a:pt x="843" y="273"/>
                  <a:pt x="844" y="274"/>
                </a:cubicBezTo>
                <a:cubicBezTo>
                  <a:pt x="844" y="273"/>
                  <a:pt x="844" y="273"/>
                  <a:pt x="844" y="272"/>
                </a:cubicBezTo>
                <a:close/>
                <a:moveTo>
                  <a:pt x="853" y="272"/>
                </a:moveTo>
                <a:cubicBezTo>
                  <a:pt x="853" y="273"/>
                  <a:pt x="853" y="273"/>
                  <a:pt x="853" y="273"/>
                </a:cubicBezTo>
                <a:cubicBezTo>
                  <a:pt x="854" y="273"/>
                  <a:pt x="853" y="273"/>
                  <a:pt x="853" y="272"/>
                </a:cubicBezTo>
                <a:cubicBezTo>
                  <a:pt x="853" y="273"/>
                  <a:pt x="853" y="272"/>
                  <a:pt x="853" y="272"/>
                </a:cubicBezTo>
                <a:close/>
                <a:moveTo>
                  <a:pt x="848" y="279"/>
                </a:moveTo>
                <a:cubicBezTo>
                  <a:pt x="848" y="278"/>
                  <a:pt x="848" y="278"/>
                  <a:pt x="848" y="278"/>
                </a:cubicBezTo>
                <a:cubicBezTo>
                  <a:pt x="848" y="278"/>
                  <a:pt x="847" y="278"/>
                  <a:pt x="848" y="279"/>
                </a:cubicBezTo>
                <a:close/>
                <a:moveTo>
                  <a:pt x="861" y="281"/>
                </a:moveTo>
                <a:cubicBezTo>
                  <a:pt x="861" y="281"/>
                  <a:pt x="862" y="281"/>
                  <a:pt x="862" y="281"/>
                </a:cubicBezTo>
                <a:cubicBezTo>
                  <a:pt x="862" y="281"/>
                  <a:pt x="862" y="281"/>
                  <a:pt x="862" y="281"/>
                </a:cubicBezTo>
                <a:cubicBezTo>
                  <a:pt x="862" y="281"/>
                  <a:pt x="862" y="281"/>
                  <a:pt x="861" y="281"/>
                </a:cubicBezTo>
                <a:close/>
                <a:moveTo>
                  <a:pt x="869" y="281"/>
                </a:moveTo>
                <a:cubicBezTo>
                  <a:pt x="869" y="281"/>
                  <a:pt x="870" y="281"/>
                  <a:pt x="869" y="280"/>
                </a:cubicBezTo>
                <a:cubicBezTo>
                  <a:pt x="869" y="281"/>
                  <a:pt x="869" y="281"/>
                  <a:pt x="869" y="281"/>
                </a:cubicBezTo>
                <a:close/>
                <a:moveTo>
                  <a:pt x="841" y="283"/>
                </a:moveTo>
                <a:cubicBezTo>
                  <a:pt x="840" y="283"/>
                  <a:pt x="840" y="283"/>
                  <a:pt x="840" y="283"/>
                </a:cubicBezTo>
                <a:cubicBezTo>
                  <a:pt x="840" y="283"/>
                  <a:pt x="840" y="283"/>
                  <a:pt x="840" y="283"/>
                </a:cubicBezTo>
                <a:cubicBezTo>
                  <a:pt x="840" y="284"/>
                  <a:pt x="841" y="283"/>
                  <a:pt x="841" y="283"/>
                </a:cubicBezTo>
                <a:close/>
                <a:moveTo>
                  <a:pt x="863" y="285"/>
                </a:moveTo>
                <a:cubicBezTo>
                  <a:pt x="863" y="285"/>
                  <a:pt x="862" y="284"/>
                  <a:pt x="863" y="285"/>
                </a:cubicBezTo>
                <a:cubicBezTo>
                  <a:pt x="862" y="284"/>
                  <a:pt x="863" y="284"/>
                  <a:pt x="863" y="283"/>
                </a:cubicBezTo>
                <a:cubicBezTo>
                  <a:pt x="862" y="284"/>
                  <a:pt x="863" y="284"/>
                  <a:pt x="862" y="284"/>
                </a:cubicBezTo>
                <a:cubicBezTo>
                  <a:pt x="862" y="284"/>
                  <a:pt x="862" y="284"/>
                  <a:pt x="863" y="284"/>
                </a:cubicBezTo>
                <a:cubicBezTo>
                  <a:pt x="863" y="285"/>
                  <a:pt x="862" y="285"/>
                  <a:pt x="863" y="285"/>
                </a:cubicBezTo>
                <a:close/>
                <a:moveTo>
                  <a:pt x="842" y="286"/>
                </a:move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lose/>
                <a:moveTo>
                  <a:pt x="860" y="288"/>
                </a:moveTo>
                <a:cubicBezTo>
                  <a:pt x="860" y="288"/>
                  <a:pt x="860" y="288"/>
                  <a:pt x="861" y="287"/>
                </a:cubicBezTo>
                <a:cubicBezTo>
                  <a:pt x="860" y="287"/>
                  <a:pt x="860" y="288"/>
                  <a:pt x="860" y="288"/>
                </a:cubicBezTo>
                <a:close/>
                <a:moveTo>
                  <a:pt x="864" y="290"/>
                </a:moveTo>
                <a:cubicBezTo>
                  <a:pt x="864" y="289"/>
                  <a:pt x="865" y="289"/>
                  <a:pt x="865" y="289"/>
                </a:cubicBezTo>
                <a:cubicBezTo>
                  <a:pt x="864" y="289"/>
                  <a:pt x="864" y="289"/>
                  <a:pt x="864" y="290"/>
                </a:cubicBezTo>
                <a:close/>
                <a:moveTo>
                  <a:pt x="857" y="290"/>
                </a:moveTo>
                <a:cubicBezTo>
                  <a:pt x="857" y="290"/>
                  <a:pt x="856" y="290"/>
                  <a:pt x="857" y="290"/>
                </a:cubicBezTo>
                <a:cubicBezTo>
                  <a:pt x="857" y="290"/>
                  <a:pt x="857" y="290"/>
                  <a:pt x="857" y="290"/>
                </a:cubicBezTo>
                <a:close/>
                <a:moveTo>
                  <a:pt x="855" y="292"/>
                </a:moveTo>
                <a:cubicBezTo>
                  <a:pt x="854" y="292"/>
                  <a:pt x="855" y="292"/>
                  <a:pt x="854" y="292"/>
                </a:cubicBezTo>
                <a:cubicBezTo>
                  <a:pt x="854" y="292"/>
                  <a:pt x="855" y="292"/>
                  <a:pt x="855" y="292"/>
                </a:cubicBezTo>
                <a:close/>
                <a:moveTo>
                  <a:pt x="854" y="293"/>
                </a:moveTo>
                <a:cubicBezTo>
                  <a:pt x="854" y="293"/>
                  <a:pt x="854" y="293"/>
                  <a:pt x="854" y="293"/>
                </a:cubicBezTo>
                <a:cubicBezTo>
                  <a:pt x="854" y="294"/>
                  <a:pt x="855" y="293"/>
                  <a:pt x="854" y="293"/>
                </a:cubicBezTo>
                <a:close/>
                <a:moveTo>
                  <a:pt x="835" y="296"/>
                </a:moveTo>
                <a:cubicBezTo>
                  <a:pt x="835" y="296"/>
                  <a:pt x="836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lose/>
                <a:moveTo>
                  <a:pt x="834" y="296"/>
                </a:moveTo>
                <a:cubicBezTo>
                  <a:pt x="834" y="296"/>
                  <a:pt x="834" y="297"/>
                  <a:pt x="834" y="297"/>
                </a:cubicBezTo>
                <a:cubicBezTo>
                  <a:pt x="835" y="297"/>
                  <a:pt x="835" y="297"/>
                  <a:pt x="835" y="297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4" y="296"/>
                </a:cubicBezTo>
                <a:close/>
                <a:moveTo>
                  <a:pt x="832" y="297"/>
                </a:moveTo>
                <a:cubicBezTo>
                  <a:pt x="833" y="297"/>
                  <a:pt x="832" y="297"/>
                  <a:pt x="832" y="297"/>
                </a:cubicBezTo>
                <a:cubicBezTo>
                  <a:pt x="832" y="297"/>
                  <a:pt x="832" y="297"/>
                  <a:pt x="832" y="297"/>
                </a:cubicBezTo>
                <a:close/>
                <a:moveTo>
                  <a:pt x="851" y="296"/>
                </a:moveTo>
                <a:cubicBezTo>
                  <a:pt x="851" y="296"/>
                  <a:pt x="851" y="296"/>
                  <a:pt x="852" y="296"/>
                </a:cubicBezTo>
                <a:cubicBezTo>
                  <a:pt x="852" y="296"/>
                  <a:pt x="851" y="296"/>
                  <a:pt x="851" y="296"/>
                </a:cubicBezTo>
                <a:close/>
                <a:moveTo>
                  <a:pt x="852" y="297"/>
                </a:moveTo>
                <a:cubicBezTo>
                  <a:pt x="852" y="297"/>
                  <a:pt x="853" y="297"/>
                  <a:pt x="852" y="296"/>
                </a:cubicBezTo>
                <a:cubicBezTo>
                  <a:pt x="852" y="296"/>
                  <a:pt x="851" y="297"/>
                  <a:pt x="852" y="297"/>
                </a:cubicBezTo>
                <a:close/>
                <a:moveTo>
                  <a:pt x="851" y="296"/>
                </a:moveTo>
                <a:cubicBezTo>
                  <a:pt x="851" y="297"/>
                  <a:pt x="850" y="297"/>
                  <a:pt x="850" y="297"/>
                </a:cubicBezTo>
                <a:cubicBezTo>
                  <a:pt x="851" y="297"/>
                  <a:pt x="851" y="297"/>
                  <a:pt x="851" y="297"/>
                </a:cubicBezTo>
                <a:cubicBezTo>
                  <a:pt x="851" y="296"/>
                  <a:pt x="851" y="297"/>
                  <a:pt x="851" y="296"/>
                </a:cubicBezTo>
                <a:close/>
                <a:moveTo>
                  <a:pt x="848" y="297"/>
                </a:moveTo>
                <a:cubicBezTo>
                  <a:pt x="848" y="297"/>
                  <a:pt x="848" y="297"/>
                  <a:pt x="849" y="297"/>
                </a:cubicBezTo>
                <a:cubicBezTo>
                  <a:pt x="849" y="297"/>
                  <a:pt x="848" y="297"/>
                  <a:pt x="848" y="297"/>
                </a:cubicBezTo>
                <a:close/>
                <a:moveTo>
                  <a:pt x="831" y="300"/>
                </a:moveTo>
                <a:cubicBezTo>
                  <a:pt x="831" y="299"/>
                  <a:pt x="831" y="299"/>
                  <a:pt x="831" y="299"/>
                </a:cubicBezTo>
                <a:cubicBezTo>
                  <a:pt x="831" y="299"/>
                  <a:pt x="831" y="299"/>
                  <a:pt x="831" y="300"/>
                </a:cubicBezTo>
                <a:close/>
                <a:moveTo>
                  <a:pt x="828" y="304"/>
                </a:moveTo>
                <a:cubicBezTo>
                  <a:pt x="828" y="303"/>
                  <a:pt x="829" y="303"/>
                  <a:pt x="829" y="302"/>
                </a:cubicBezTo>
                <a:cubicBezTo>
                  <a:pt x="829" y="302"/>
                  <a:pt x="829" y="302"/>
                  <a:pt x="829" y="303"/>
                </a:cubicBezTo>
                <a:cubicBezTo>
                  <a:pt x="830" y="302"/>
                  <a:pt x="829" y="302"/>
                  <a:pt x="828" y="302"/>
                </a:cubicBezTo>
                <a:cubicBezTo>
                  <a:pt x="828" y="303"/>
                  <a:pt x="828" y="303"/>
                  <a:pt x="828" y="304"/>
                </a:cubicBezTo>
                <a:close/>
                <a:moveTo>
                  <a:pt x="847" y="301"/>
                </a:moveTo>
                <a:cubicBezTo>
                  <a:pt x="846" y="301"/>
                  <a:pt x="847" y="302"/>
                  <a:pt x="847" y="302"/>
                </a:cubicBezTo>
                <a:cubicBezTo>
                  <a:pt x="848" y="302"/>
                  <a:pt x="847" y="301"/>
                  <a:pt x="847" y="301"/>
                </a:cubicBezTo>
                <a:close/>
                <a:moveTo>
                  <a:pt x="847" y="302"/>
                </a:moveTo>
                <a:cubicBezTo>
                  <a:pt x="847" y="302"/>
                  <a:pt x="847" y="302"/>
                  <a:pt x="847" y="302"/>
                </a:cubicBezTo>
                <a:cubicBezTo>
                  <a:pt x="847" y="302"/>
                  <a:pt x="846" y="302"/>
                  <a:pt x="847" y="302"/>
                </a:cubicBezTo>
                <a:close/>
                <a:moveTo>
                  <a:pt x="827" y="306"/>
                </a:move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lose/>
                <a:moveTo>
                  <a:pt x="842" y="305"/>
                </a:moveTo>
                <a:cubicBezTo>
                  <a:pt x="842" y="305"/>
                  <a:pt x="842" y="305"/>
                  <a:pt x="842" y="305"/>
                </a:cubicBezTo>
                <a:cubicBezTo>
                  <a:pt x="842" y="305"/>
                  <a:pt x="842" y="304"/>
                  <a:pt x="842" y="305"/>
                </a:cubicBezTo>
                <a:close/>
                <a:moveTo>
                  <a:pt x="845" y="319"/>
                </a:moveTo>
                <a:cubicBezTo>
                  <a:pt x="844" y="319"/>
                  <a:pt x="845" y="320"/>
                  <a:pt x="845" y="320"/>
                </a:cubicBezTo>
                <a:cubicBezTo>
                  <a:pt x="845" y="320"/>
                  <a:pt x="845" y="319"/>
                  <a:pt x="845" y="319"/>
                </a:cubicBezTo>
                <a:close/>
                <a:moveTo>
                  <a:pt x="842" y="326"/>
                </a:moveTo>
                <a:cubicBezTo>
                  <a:pt x="841" y="326"/>
                  <a:pt x="841" y="326"/>
                  <a:pt x="841" y="326"/>
                </a:cubicBezTo>
                <a:cubicBezTo>
                  <a:pt x="840" y="326"/>
                  <a:pt x="841" y="326"/>
                  <a:pt x="841" y="326"/>
                </a:cubicBezTo>
                <a:cubicBezTo>
                  <a:pt x="840" y="326"/>
                  <a:pt x="840" y="326"/>
                  <a:pt x="840" y="326"/>
                </a:cubicBezTo>
                <a:cubicBezTo>
                  <a:pt x="840" y="326"/>
                  <a:pt x="840" y="326"/>
                  <a:pt x="840" y="327"/>
                </a:cubicBezTo>
                <a:cubicBezTo>
                  <a:pt x="841" y="326"/>
                  <a:pt x="841" y="326"/>
                  <a:pt x="841" y="327"/>
                </a:cubicBezTo>
                <a:cubicBezTo>
                  <a:pt x="841" y="327"/>
                  <a:pt x="840" y="327"/>
                  <a:pt x="841" y="328"/>
                </a:cubicBezTo>
                <a:cubicBezTo>
                  <a:pt x="841" y="327"/>
                  <a:pt x="841" y="327"/>
                  <a:pt x="841" y="327"/>
                </a:cubicBezTo>
                <a:cubicBezTo>
                  <a:pt x="841" y="327"/>
                  <a:pt x="841" y="326"/>
                  <a:pt x="842" y="326"/>
                </a:cubicBezTo>
                <a:close/>
                <a:moveTo>
                  <a:pt x="840" y="328"/>
                </a:moveTo>
                <a:cubicBezTo>
                  <a:pt x="839" y="328"/>
                  <a:pt x="839" y="328"/>
                  <a:pt x="839" y="328"/>
                </a:cubicBezTo>
                <a:cubicBezTo>
                  <a:pt x="839" y="329"/>
                  <a:pt x="839" y="329"/>
                  <a:pt x="839" y="329"/>
                </a:cubicBezTo>
                <a:cubicBezTo>
                  <a:pt x="840" y="329"/>
                  <a:pt x="839" y="328"/>
                  <a:pt x="840" y="329"/>
                </a:cubicBezTo>
                <a:cubicBezTo>
                  <a:pt x="840" y="329"/>
                  <a:pt x="840" y="328"/>
                  <a:pt x="840" y="328"/>
                </a:cubicBezTo>
                <a:close/>
                <a:moveTo>
                  <a:pt x="839" y="329"/>
                </a:moveTo>
                <a:cubicBezTo>
                  <a:pt x="839" y="329"/>
                  <a:pt x="839" y="329"/>
                  <a:pt x="839" y="329"/>
                </a:cubicBezTo>
                <a:cubicBezTo>
                  <a:pt x="839" y="329"/>
                  <a:pt x="839" y="330"/>
                  <a:pt x="839" y="330"/>
                </a:cubicBezTo>
                <a:cubicBezTo>
                  <a:pt x="840" y="330"/>
                  <a:pt x="840" y="330"/>
                  <a:pt x="840" y="330"/>
                </a:cubicBezTo>
                <a:cubicBezTo>
                  <a:pt x="839" y="330"/>
                  <a:pt x="839" y="330"/>
                  <a:pt x="840" y="330"/>
                </a:cubicBezTo>
                <a:cubicBezTo>
                  <a:pt x="839" y="329"/>
                  <a:pt x="839" y="330"/>
                  <a:pt x="839" y="329"/>
                </a:cubicBezTo>
                <a:close/>
                <a:moveTo>
                  <a:pt x="838" y="330"/>
                </a:moveTo>
                <a:cubicBezTo>
                  <a:pt x="838" y="330"/>
                  <a:pt x="837" y="331"/>
                  <a:pt x="838" y="331"/>
                </a:cubicBezTo>
                <a:cubicBezTo>
                  <a:pt x="838" y="331"/>
                  <a:pt x="838" y="330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lose/>
                <a:moveTo>
                  <a:pt x="837" y="331"/>
                </a:moveTo>
                <a:cubicBezTo>
                  <a:pt x="837" y="331"/>
                  <a:pt x="837" y="331"/>
                  <a:pt x="837" y="332"/>
                </a:cubicBezTo>
                <a:cubicBezTo>
                  <a:pt x="837" y="332"/>
                  <a:pt x="838" y="332"/>
                  <a:pt x="838" y="332"/>
                </a:cubicBezTo>
                <a:cubicBezTo>
                  <a:pt x="838" y="331"/>
                  <a:pt x="838" y="331"/>
                  <a:pt x="837" y="331"/>
                </a:cubicBezTo>
                <a:close/>
                <a:moveTo>
                  <a:pt x="837" y="332"/>
                </a:moveTo>
                <a:cubicBezTo>
                  <a:pt x="837" y="332"/>
                  <a:pt x="838" y="332"/>
                  <a:pt x="838" y="332"/>
                </a:cubicBezTo>
                <a:cubicBezTo>
                  <a:pt x="838" y="332"/>
                  <a:pt x="838" y="332"/>
                  <a:pt x="838" y="332"/>
                </a:cubicBezTo>
                <a:cubicBezTo>
                  <a:pt x="837" y="332"/>
                  <a:pt x="837" y="332"/>
                  <a:pt x="837" y="332"/>
                </a:cubicBezTo>
                <a:cubicBezTo>
                  <a:pt x="837" y="332"/>
                  <a:pt x="837" y="332"/>
                  <a:pt x="837" y="332"/>
                </a:cubicBezTo>
                <a:close/>
                <a:moveTo>
                  <a:pt x="837" y="333"/>
                </a:moveTo>
                <a:cubicBezTo>
                  <a:pt x="838" y="333"/>
                  <a:pt x="838" y="333"/>
                  <a:pt x="838" y="332"/>
                </a:cubicBezTo>
                <a:cubicBezTo>
                  <a:pt x="838" y="332"/>
                  <a:pt x="837" y="333"/>
                  <a:pt x="837" y="333"/>
                </a:cubicBezTo>
                <a:close/>
                <a:moveTo>
                  <a:pt x="835" y="336"/>
                </a:moveTo>
                <a:cubicBezTo>
                  <a:pt x="835" y="336"/>
                  <a:pt x="835" y="336"/>
                  <a:pt x="835" y="337"/>
                </a:cubicBezTo>
                <a:cubicBezTo>
                  <a:pt x="836" y="337"/>
                  <a:pt x="835" y="336"/>
                  <a:pt x="836" y="336"/>
                </a:cubicBezTo>
                <a:cubicBezTo>
                  <a:pt x="836" y="336"/>
                  <a:pt x="835" y="336"/>
                  <a:pt x="835" y="336"/>
                </a:cubicBezTo>
                <a:close/>
                <a:moveTo>
                  <a:pt x="834" y="338"/>
                </a:moveTo>
                <a:cubicBezTo>
                  <a:pt x="834" y="338"/>
                  <a:pt x="834" y="339"/>
                  <a:pt x="834" y="339"/>
                </a:cubicBezTo>
                <a:cubicBezTo>
                  <a:pt x="834" y="339"/>
                  <a:pt x="834" y="339"/>
                  <a:pt x="834" y="339"/>
                </a:cubicBezTo>
                <a:lnTo>
                  <a:pt x="834" y="338"/>
                </a:lnTo>
                <a:close/>
                <a:moveTo>
                  <a:pt x="833" y="340"/>
                </a:moveTo>
                <a:cubicBezTo>
                  <a:pt x="833" y="340"/>
                  <a:pt x="833" y="340"/>
                  <a:pt x="833" y="340"/>
                </a:cubicBezTo>
                <a:cubicBezTo>
                  <a:pt x="833" y="341"/>
                  <a:pt x="834" y="340"/>
                  <a:pt x="834" y="340"/>
                </a:cubicBezTo>
                <a:cubicBezTo>
                  <a:pt x="834" y="340"/>
                  <a:pt x="834" y="340"/>
                  <a:pt x="833" y="340"/>
                </a:cubicBezTo>
                <a:cubicBezTo>
                  <a:pt x="833" y="340"/>
                  <a:pt x="834" y="340"/>
                  <a:pt x="833" y="340"/>
                </a:cubicBezTo>
                <a:close/>
                <a:moveTo>
                  <a:pt x="834" y="341"/>
                </a:moveTo>
                <a:cubicBezTo>
                  <a:pt x="834" y="342"/>
                  <a:pt x="835" y="341"/>
                  <a:pt x="835" y="341"/>
                </a:cubicBezTo>
                <a:cubicBezTo>
                  <a:pt x="835" y="341"/>
                  <a:pt x="834" y="341"/>
                  <a:pt x="834" y="341"/>
                </a:cubicBezTo>
                <a:cubicBezTo>
                  <a:pt x="834" y="341"/>
                  <a:pt x="834" y="341"/>
                  <a:pt x="834" y="341"/>
                </a:cubicBezTo>
                <a:close/>
                <a:moveTo>
                  <a:pt x="831" y="343"/>
                </a:moveTo>
                <a:cubicBezTo>
                  <a:pt x="832" y="344"/>
                  <a:pt x="832" y="343"/>
                  <a:pt x="833" y="343"/>
                </a:cubicBezTo>
                <a:cubicBezTo>
                  <a:pt x="832" y="343"/>
                  <a:pt x="832" y="343"/>
                  <a:pt x="832" y="342"/>
                </a:cubicBezTo>
                <a:cubicBezTo>
                  <a:pt x="833" y="342"/>
                  <a:pt x="833" y="342"/>
                  <a:pt x="833" y="342"/>
                </a:cubicBezTo>
                <a:cubicBezTo>
                  <a:pt x="833" y="342"/>
                  <a:pt x="832" y="342"/>
                  <a:pt x="832" y="342"/>
                </a:cubicBezTo>
                <a:cubicBezTo>
                  <a:pt x="832" y="343"/>
                  <a:pt x="831" y="343"/>
                  <a:pt x="831" y="343"/>
                </a:cubicBezTo>
                <a:close/>
                <a:moveTo>
                  <a:pt x="833" y="343"/>
                </a:moveTo>
                <a:cubicBezTo>
                  <a:pt x="833" y="343"/>
                  <a:pt x="833" y="343"/>
                  <a:pt x="833" y="343"/>
                </a:cubicBezTo>
                <a:cubicBezTo>
                  <a:pt x="833" y="343"/>
                  <a:pt x="834" y="343"/>
                  <a:pt x="833" y="343"/>
                </a:cubicBezTo>
                <a:close/>
                <a:moveTo>
                  <a:pt x="833" y="344"/>
                </a:moveTo>
                <a:cubicBezTo>
                  <a:pt x="833" y="344"/>
                  <a:pt x="833" y="344"/>
                  <a:pt x="832" y="344"/>
                </a:cubicBezTo>
                <a:cubicBezTo>
                  <a:pt x="833" y="345"/>
                  <a:pt x="833" y="345"/>
                  <a:pt x="833" y="345"/>
                </a:cubicBezTo>
                <a:cubicBezTo>
                  <a:pt x="833" y="345"/>
                  <a:pt x="833" y="345"/>
                  <a:pt x="833" y="344"/>
                </a:cubicBezTo>
                <a:cubicBezTo>
                  <a:pt x="833" y="345"/>
                  <a:pt x="833" y="345"/>
                  <a:pt x="833" y="344"/>
                </a:cubicBezTo>
                <a:close/>
                <a:moveTo>
                  <a:pt x="832" y="346"/>
                </a:moveTo>
                <a:cubicBezTo>
                  <a:pt x="832" y="346"/>
                  <a:pt x="832" y="347"/>
                  <a:pt x="831" y="347"/>
                </a:cubicBezTo>
                <a:cubicBezTo>
                  <a:pt x="832" y="347"/>
                  <a:pt x="832" y="347"/>
                  <a:pt x="832" y="347"/>
                </a:cubicBezTo>
                <a:cubicBezTo>
                  <a:pt x="832" y="347"/>
                  <a:pt x="832" y="347"/>
                  <a:pt x="832" y="346"/>
                </a:cubicBezTo>
                <a:close/>
                <a:moveTo>
                  <a:pt x="813" y="393"/>
                </a:moveTo>
                <a:cubicBezTo>
                  <a:pt x="814" y="393"/>
                  <a:pt x="814" y="393"/>
                  <a:pt x="814" y="392"/>
                </a:cubicBezTo>
                <a:cubicBezTo>
                  <a:pt x="814" y="391"/>
                  <a:pt x="814" y="391"/>
                  <a:pt x="814" y="391"/>
                </a:cubicBezTo>
                <a:cubicBezTo>
                  <a:pt x="813" y="391"/>
                  <a:pt x="813" y="392"/>
                  <a:pt x="813" y="393"/>
                </a:cubicBezTo>
                <a:close/>
                <a:moveTo>
                  <a:pt x="809" y="403"/>
                </a:moveTo>
                <a:cubicBezTo>
                  <a:pt x="809" y="403"/>
                  <a:pt x="810" y="404"/>
                  <a:pt x="810" y="404"/>
                </a:cubicBezTo>
                <a:cubicBezTo>
                  <a:pt x="810" y="403"/>
                  <a:pt x="810" y="403"/>
                  <a:pt x="809" y="403"/>
                </a:cubicBezTo>
                <a:close/>
                <a:moveTo>
                  <a:pt x="797" y="392"/>
                </a:moveTo>
                <a:cubicBezTo>
                  <a:pt x="797" y="393"/>
                  <a:pt x="798" y="393"/>
                  <a:pt x="798" y="393"/>
                </a:cubicBezTo>
                <a:cubicBezTo>
                  <a:pt x="798" y="393"/>
                  <a:pt x="797" y="392"/>
                  <a:pt x="797" y="392"/>
                </a:cubicBezTo>
                <a:close/>
                <a:moveTo>
                  <a:pt x="791" y="388"/>
                </a:moveTo>
                <a:cubicBezTo>
                  <a:pt x="792" y="389"/>
                  <a:pt x="793" y="389"/>
                  <a:pt x="793" y="389"/>
                </a:cubicBezTo>
                <a:cubicBezTo>
                  <a:pt x="792" y="389"/>
                  <a:pt x="791" y="388"/>
                  <a:pt x="791" y="388"/>
                </a:cubicBezTo>
                <a:close/>
                <a:moveTo>
                  <a:pt x="781" y="380"/>
                </a:moveTo>
                <a:cubicBezTo>
                  <a:pt x="781" y="381"/>
                  <a:pt x="782" y="382"/>
                  <a:pt x="782" y="381"/>
                </a:cubicBezTo>
                <a:cubicBezTo>
                  <a:pt x="782" y="381"/>
                  <a:pt x="781" y="381"/>
                  <a:pt x="781" y="380"/>
                </a:cubicBezTo>
                <a:close/>
                <a:moveTo>
                  <a:pt x="771" y="372"/>
                </a:moveTo>
                <a:cubicBezTo>
                  <a:pt x="771" y="372"/>
                  <a:pt x="771" y="372"/>
                  <a:pt x="771" y="372"/>
                </a:cubicBezTo>
                <a:cubicBezTo>
                  <a:pt x="771" y="372"/>
                  <a:pt x="771" y="371"/>
                  <a:pt x="771" y="371"/>
                </a:cubicBezTo>
                <a:cubicBezTo>
                  <a:pt x="771" y="371"/>
                  <a:pt x="771" y="371"/>
                  <a:pt x="771" y="372"/>
                </a:cubicBezTo>
                <a:close/>
                <a:moveTo>
                  <a:pt x="765" y="320"/>
                </a:moveTo>
                <a:cubicBezTo>
                  <a:pt x="765" y="321"/>
                  <a:pt x="766" y="321"/>
                  <a:pt x="767" y="321"/>
                </a:cubicBezTo>
                <a:cubicBezTo>
                  <a:pt x="766" y="320"/>
                  <a:pt x="765" y="321"/>
                  <a:pt x="765" y="320"/>
                </a:cubicBezTo>
                <a:close/>
                <a:moveTo>
                  <a:pt x="764" y="320"/>
                </a:moveTo>
                <a:cubicBezTo>
                  <a:pt x="764" y="320"/>
                  <a:pt x="764" y="320"/>
                  <a:pt x="765" y="320"/>
                </a:cubicBezTo>
                <a:cubicBezTo>
                  <a:pt x="765" y="320"/>
                  <a:pt x="764" y="320"/>
                  <a:pt x="764" y="320"/>
                </a:cubicBezTo>
                <a:close/>
                <a:moveTo>
                  <a:pt x="753" y="361"/>
                </a:moveTo>
                <a:cubicBezTo>
                  <a:pt x="753" y="361"/>
                  <a:pt x="753" y="362"/>
                  <a:pt x="754" y="362"/>
                </a:cubicBezTo>
                <a:cubicBezTo>
                  <a:pt x="754" y="361"/>
                  <a:pt x="754" y="361"/>
                  <a:pt x="754" y="361"/>
                </a:cubicBezTo>
                <a:cubicBezTo>
                  <a:pt x="754" y="361"/>
                  <a:pt x="754" y="361"/>
                  <a:pt x="754" y="362"/>
                </a:cubicBezTo>
                <a:cubicBezTo>
                  <a:pt x="753" y="361"/>
                  <a:pt x="753" y="361"/>
                  <a:pt x="753" y="361"/>
                </a:cubicBezTo>
                <a:close/>
                <a:moveTo>
                  <a:pt x="753" y="358"/>
                </a:moveTo>
                <a:cubicBezTo>
                  <a:pt x="753" y="358"/>
                  <a:pt x="752" y="358"/>
                  <a:pt x="752" y="359"/>
                </a:cubicBezTo>
                <a:cubicBezTo>
                  <a:pt x="753" y="359"/>
                  <a:pt x="753" y="359"/>
                  <a:pt x="753" y="358"/>
                </a:cubicBezTo>
                <a:close/>
                <a:moveTo>
                  <a:pt x="752" y="360"/>
                </a:move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lose/>
                <a:moveTo>
                  <a:pt x="735" y="351"/>
                </a:move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lose/>
                <a:moveTo>
                  <a:pt x="733" y="352"/>
                </a:moveTo>
                <a:cubicBezTo>
                  <a:pt x="733" y="352"/>
                  <a:pt x="733" y="352"/>
                  <a:pt x="734" y="351"/>
                </a:cubicBezTo>
                <a:cubicBezTo>
                  <a:pt x="734" y="351"/>
                  <a:pt x="733" y="352"/>
                  <a:pt x="733" y="352"/>
                </a:cubicBezTo>
                <a:close/>
                <a:moveTo>
                  <a:pt x="731" y="349"/>
                </a:moveTo>
                <a:cubicBezTo>
                  <a:pt x="731" y="349"/>
                  <a:pt x="731" y="349"/>
                  <a:pt x="730" y="349"/>
                </a:cubicBezTo>
                <a:cubicBezTo>
                  <a:pt x="731" y="350"/>
                  <a:pt x="732" y="350"/>
                  <a:pt x="733" y="350"/>
                </a:cubicBezTo>
                <a:cubicBezTo>
                  <a:pt x="733" y="349"/>
                  <a:pt x="732" y="349"/>
                  <a:pt x="731" y="349"/>
                </a:cubicBezTo>
                <a:close/>
                <a:moveTo>
                  <a:pt x="730" y="349"/>
                </a:moveTo>
                <a:cubicBezTo>
                  <a:pt x="730" y="349"/>
                  <a:pt x="730" y="349"/>
                  <a:pt x="731" y="349"/>
                </a:cubicBezTo>
                <a:cubicBezTo>
                  <a:pt x="731" y="348"/>
                  <a:pt x="730" y="349"/>
                  <a:pt x="730" y="349"/>
                </a:cubicBezTo>
                <a:close/>
                <a:moveTo>
                  <a:pt x="729" y="348"/>
                </a:moveTo>
                <a:cubicBezTo>
                  <a:pt x="729" y="348"/>
                  <a:pt x="729" y="349"/>
                  <a:pt x="730" y="348"/>
                </a:cubicBezTo>
                <a:cubicBezTo>
                  <a:pt x="729" y="348"/>
                  <a:pt x="729" y="348"/>
                  <a:pt x="729" y="348"/>
                </a:cubicBezTo>
                <a:close/>
                <a:moveTo>
                  <a:pt x="729" y="346"/>
                </a:moveTo>
                <a:cubicBezTo>
                  <a:pt x="729" y="347"/>
                  <a:pt x="728" y="347"/>
                  <a:pt x="728" y="347"/>
                </a:cubicBezTo>
                <a:cubicBezTo>
                  <a:pt x="729" y="347"/>
                  <a:pt x="729" y="347"/>
                  <a:pt x="729" y="347"/>
                </a:cubicBezTo>
                <a:cubicBezTo>
                  <a:pt x="729" y="347"/>
                  <a:pt x="729" y="347"/>
                  <a:pt x="729" y="346"/>
                </a:cubicBezTo>
                <a:close/>
                <a:moveTo>
                  <a:pt x="725" y="352"/>
                </a:moveTo>
                <a:cubicBezTo>
                  <a:pt x="725" y="352"/>
                  <a:pt x="725" y="352"/>
                  <a:pt x="725" y="352"/>
                </a:cubicBezTo>
                <a:cubicBezTo>
                  <a:pt x="725" y="352"/>
                  <a:pt x="725" y="352"/>
                  <a:pt x="725" y="352"/>
                </a:cubicBezTo>
                <a:cubicBezTo>
                  <a:pt x="726" y="352"/>
                  <a:pt x="725" y="352"/>
                  <a:pt x="725" y="352"/>
                </a:cubicBezTo>
                <a:close/>
                <a:moveTo>
                  <a:pt x="725" y="346"/>
                </a:moveTo>
                <a:cubicBezTo>
                  <a:pt x="724" y="346"/>
                  <a:pt x="724" y="345"/>
                  <a:pt x="723" y="346"/>
                </a:cubicBezTo>
                <a:cubicBezTo>
                  <a:pt x="723" y="346"/>
                  <a:pt x="723" y="346"/>
                  <a:pt x="723" y="346"/>
                </a:cubicBezTo>
                <a:cubicBezTo>
                  <a:pt x="724" y="346"/>
                  <a:pt x="724" y="346"/>
                  <a:pt x="724" y="346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5" y="347"/>
                  <a:pt x="725" y="346"/>
                  <a:pt x="725" y="346"/>
                </a:cubicBezTo>
                <a:cubicBezTo>
                  <a:pt x="725" y="346"/>
                  <a:pt x="725" y="346"/>
                  <a:pt x="725" y="346"/>
                </a:cubicBezTo>
                <a:close/>
                <a:moveTo>
                  <a:pt x="724" y="351"/>
                </a:moveTo>
                <a:cubicBezTo>
                  <a:pt x="724" y="351"/>
                  <a:pt x="723" y="351"/>
                  <a:pt x="723" y="351"/>
                </a:cubicBezTo>
                <a:cubicBezTo>
                  <a:pt x="723" y="351"/>
                  <a:pt x="724" y="351"/>
                  <a:pt x="724" y="351"/>
                </a:cubicBezTo>
                <a:close/>
                <a:moveTo>
                  <a:pt x="723" y="345"/>
                </a:moveTo>
                <a:cubicBezTo>
                  <a:pt x="723" y="345"/>
                  <a:pt x="722" y="345"/>
                  <a:pt x="722" y="345"/>
                </a:cubicBezTo>
                <a:cubicBezTo>
                  <a:pt x="722" y="346"/>
                  <a:pt x="722" y="346"/>
                  <a:pt x="723" y="346"/>
                </a:cubicBezTo>
                <a:cubicBezTo>
                  <a:pt x="723" y="346"/>
                  <a:pt x="723" y="345"/>
                  <a:pt x="723" y="345"/>
                </a:cubicBezTo>
                <a:close/>
                <a:moveTo>
                  <a:pt x="721" y="346"/>
                </a:moveTo>
                <a:cubicBezTo>
                  <a:pt x="721" y="346"/>
                  <a:pt x="721" y="346"/>
                  <a:pt x="722" y="346"/>
                </a:cubicBezTo>
                <a:cubicBezTo>
                  <a:pt x="722" y="346"/>
                  <a:pt x="721" y="346"/>
                  <a:pt x="721" y="346"/>
                </a:cubicBezTo>
                <a:close/>
                <a:moveTo>
                  <a:pt x="719" y="344"/>
                </a:moveTo>
                <a:cubicBezTo>
                  <a:pt x="719" y="344"/>
                  <a:pt x="719" y="344"/>
                  <a:pt x="719" y="344"/>
                </a:cubicBezTo>
                <a:cubicBezTo>
                  <a:pt x="719" y="345"/>
                  <a:pt x="720" y="344"/>
                  <a:pt x="720" y="345"/>
                </a:cubicBezTo>
                <a:cubicBezTo>
                  <a:pt x="721" y="344"/>
                  <a:pt x="719" y="345"/>
                  <a:pt x="719" y="344"/>
                </a:cubicBezTo>
                <a:close/>
                <a:moveTo>
                  <a:pt x="718" y="345"/>
                </a:moveTo>
                <a:cubicBezTo>
                  <a:pt x="719" y="346"/>
                  <a:pt x="720" y="345"/>
                  <a:pt x="720" y="345"/>
                </a:cubicBezTo>
                <a:cubicBezTo>
                  <a:pt x="720" y="345"/>
                  <a:pt x="719" y="345"/>
                  <a:pt x="718" y="345"/>
                </a:cubicBezTo>
                <a:close/>
                <a:moveTo>
                  <a:pt x="717" y="346"/>
                </a:moveTo>
                <a:cubicBezTo>
                  <a:pt x="717" y="346"/>
                  <a:pt x="718" y="346"/>
                  <a:pt x="718" y="346"/>
                </a:cubicBezTo>
                <a:cubicBezTo>
                  <a:pt x="718" y="346"/>
                  <a:pt x="718" y="346"/>
                  <a:pt x="717" y="346"/>
                </a:cubicBezTo>
                <a:close/>
                <a:moveTo>
                  <a:pt x="717" y="345"/>
                </a:moveTo>
                <a:cubicBezTo>
                  <a:pt x="718" y="345"/>
                  <a:pt x="718" y="346"/>
                  <a:pt x="718" y="345"/>
                </a:cubicBezTo>
                <a:cubicBezTo>
                  <a:pt x="718" y="345"/>
                  <a:pt x="718" y="344"/>
                  <a:pt x="717" y="345"/>
                </a:cubicBezTo>
                <a:close/>
                <a:moveTo>
                  <a:pt x="718" y="344"/>
                </a:moveTo>
                <a:cubicBezTo>
                  <a:pt x="718" y="343"/>
                  <a:pt x="717" y="343"/>
                  <a:pt x="717" y="343"/>
                </a:cubicBezTo>
                <a:cubicBezTo>
                  <a:pt x="717" y="344"/>
                  <a:pt x="716" y="344"/>
                  <a:pt x="716" y="344"/>
                </a:cubicBezTo>
                <a:cubicBezTo>
                  <a:pt x="716" y="343"/>
                  <a:pt x="717" y="343"/>
                  <a:pt x="717" y="343"/>
                </a:cubicBezTo>
                <a:cubicBezTo>
                  <a:pt x="717" y="343"/>
                  <a:pt x="716" y="343"/>
                  <a:pt x="716" y="343"/>
                </a:cubicBezTo>
                <a:cubicBezTo>
                  <a:pt x="716" y="344"/>
                  <a:pt x="714" y="344"/>
                  <a:pt x="714" y="344"/>
                </a:cubicBezTo>
                <a:cubicBezTo>
                  <a:pt x="713" y="345"/>
                  <a:pt x="715" y="344"/>
                  <a:pt x="715" y="344"/>
                </a:cubicBezTo>
                <a:cubicBezTo>
                  <a:pt x="715" y="344"/>
                  <a:pt x="716" y="344"/>
                  <a:pt x="715" y="345"/>
                </a:cubicBezTo>
                <a:cubicBezTo>
                  <a:pt x="716" y="344"/>
                  <a:pt x="717" y="344"/>
                  <a:pt x="718" y="344"/>
                </a:cubicBezTo>
                <a:close/>
                <a:moveTo>
                  <a:pt x="714" y="343"/>
                </a:moveTo>
                <a:cubicBezTo>
                  <a:pt x="715" y="343"/>
                  <a:pt x="714" y="343"/>
                  <a:pt x="715" y="343"/>
                </a:cubicBezTo>
                <a:cubicBezTo>
                  <a:pt x="714" y="343"/>
                  <a:pt x="714" y="343"/>
                  <a:pt x="714" y="343"/>
                </a:cubicBezTo>
                <a:cubicBezTo>
                  <a:pt x="714" y="343"/>
                  <a:pt x="714" y="343"/>
                  <a:pt x="713" y="343"/>
                </a:cubicBezTo>
                <a:cubicBezTo>
                  <a:pt x="713" y="343"/>
                  <a:pt x="714" y="343"/>
                  <a:pt x="714" y="343"/>
                </a:cubicBezTo>
                <a:cubicBezTo>
                  <a:pt x="714" y="343"/>
                  <a:pt x="714" y="343"/>
                  <a:pt x="714" y="343"/>
                </a:cubicBezTo>
                <a:close/>
                <a:moveTo>
                  <a:pt x="713" y="342"/>
                </a:moveTo>
                <a:cubicBezTo>
                  <a:pt x="714" y="342"/>
                  <a:pt x="714" y="342"/>
                  <a:pt x="714" y="342"/>
                </a:cubicBezTo>
                <a:cubicBezTo>
                  <a:pt x="714" y="342"/>
                  <a:pt x="713" y="342"/>
                  <a:pt x="713" y="342"/>
                </a:cubicBezTo>
                <a:close/>
                <a:moveTo>
                  <a:pt x="713" y="342"/>
                </a:moveTo>
                <a:cubicBezTo>
                  <a:pt x="713" y="342"/>
                  <a:pt x="713" y="342"/>
                  <a:pt x="712" y="342"/>
                </a:cubicBezTo>
                <a:cubicBezTo>
                  <a:pt x="712" y="343"/>
                  <a:pt x="713" y="343"/>
                  <a:pt x="713" y="343"/>
                </a:cubicBezTo>
                <a:cubicBezTo>
                  <a:pt x="713" y="342"/>
                  <a:pt x="713" y="342"/>
                  <a:pt x="713" y="342"/>
                </a:cubicBezTo>
                <a:close/>
                <a:moveTo>
                  <a:pt x="861" y="242"/>
                </a:moveTo>
                <a:cubicBezTo>
                  <a:pt x="862" y="243"/>
                  <a:pt x="861" y="242"/>
                  <a:pt x="862" y="242"/>
                </a:cubicBezTo>
                <a:cubicBezTo>
                  <a:pt x="863" y="242"/>
                  <a:pt x="863" y="241"/>
                  <a:pt x="863" y="241"/>
                </a:cubicBezTo>
                <a:cubicBezTo>
                  <a:pt x="863" y="241"/>
                  <a:pt x="862" y="241"/>
                  <a:pt x="862" y="241"/>
                </a:cubicBezTo>
                <a:cubicBezTo>
                  <a:pt x="862" y="241"/>
                  <a:pt x="863" y="241"/>
                  <a:pt x="863" y="240"/>
                </a:cubicBezTo>
                <a:cubicBezTo>
                  <a:pt x="863" y="240"/>
                  <a:pt x="863" y="241"/>
                  <a:pt x="863" y="241"/>
                </a:cubicBezTo>
                <a:cubicBezTo>
                  <a:pt x="863" y="240"/>
                  <a:pt x="863" y="240"/>
                  <a:pt x="863" y="240"/>
                </a:cubicBezTo>
                <a:cubicBezTo>
                  <a:pt x="863" y="241"/>
                  <a:pt x="862" y="239"/>
                  <a:pt x="863" y="240"/>
                </a:cubicBezTo>
                <a:cubicBezTo>
                  <a:pt x="862" y="241"/>
                  <a:pt x="862" y="241"/>
                  <a:pt x="861" y="241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3"/>
                  <a:pt x="861" y="242"/>
                  <a:pt x="860" y="242"/>
                </a:cubicBezTo>
                <a:cubicBezTo>
                  <a:pt x="861" y="243"/>
                  <a:pt x="860" y="243"/>
                  <a:pt x="861" y="243"/>
                </a:cubicBezTo>
                <a:cubicBezTo>
                  <a:pt x="861" y="243"/>
                  <a:pt x="861" y="243"/>
                  <a:pt x="861" y="242"/>
                </a:cubicBezTo>
                <a:close/>
                <a:moveTo>
                  <a:pt x="855" y="243"/>
                </a:moveTo>
                <a:cubicBezTo>
                  <a:pt x="854" y="244"/>
                  <a:pt x="854" y="244"/>
                  <a:pt x="854" y="245"/>
                </a:cubicBezTo>
                <a:cubicBezTo>
                  <a:pt x="855" y="244"/>
                  <a:pt x="855" y="245"/>
                  <a:pt x="855" y="245"/>
                </a:cubicBezTo>
                <a:cubicBezTo>
                  <a:pt x="854" y="244"/>
                  <a:pt x="855" y="244"/>
                  <a:pt x="855" y="243"/>
                </a:cubicBezTo>
                <a:close/>
                <a:moveTo>
                  <a:pt x="829" y="258"/>
                </a:moveTo>
                <a:cubicBezTo>
                  <a:pt x="829" y="259"/>
                  <a:pt x="829" y="259"/>
                  <a:pt x="829" y="259"/>
                </a:cubicBezTo>
                <a:cubicBezTo>
                  <a:pt x="829" y="259"/>
                  <a:pt x="830" y="259"/>
                  <a:pt x="829" y="258"/>
                </a:cubicBezTo>
                <a:close/>
                <a:moveTo>
                  <a:pt x="873" y="266"/>
                </a:moveTo>
                <a:cubicBezTo>
                  <a:pt x="873" y="266"/>
                  <a:pt x="874" y="266"/>
                  <a:pt x="873" y="266"/>
                </a:cubicBezTo>
                <a:cubicBezTo>
                  <a:pt x="873" y="266"/>
                  <a:pt x="873" y="267"/>
                  <a:pt x="873" y="267"/>
                </a:cubicBezTo>
                <a:cubicBezTo>
                  <a:pt x="873" y="267"/>
                  <a:pt x="873" y="267"/>
                  <a:pt x="872" y="267"/>
                </a:cubicBezTo>
                <a:cubicBezTo>
                  <a:pt x="872" y="268"/>
                  <a:pt x="872" y="268"/>
                  <a:pt x="872" y="268"/>
                </a:cubicBezTo>
                <a:cubicBezTo>
                  <a:pt x="871" y="268"/>
                  <a:pt x="872" y="268"/>
                  <a:pt x="872" y="268"/>
                </a:cubicBezTo>
                <a:cubicBezTo>
                  <a:pt x="872" y="267"/>
                  <a:pt x="872" y="267"/>
                  <a:pt x="871" y="267"/>
                </a:cubicBezTo>
                <a:cubicBezTo>
                  <a:pt x="871" y="267"/>
                  <a:pt x="871" y="267"/>
                  <a:pt x="871" y="267"/>
                </a:cubicBezTo>
                <a:cubicBezTo>
                  <a:pt x="871" y="267"/>
                  <a:pt x="871" y="268"/>
                  <a:pt x="871" y="268"/>
                </a:cubicBezTo>
                <a:cubicBezTo>
                  <a:pt x="871" y="268"/>
                  <a:pt x="871" y="267"/>
                  <a:pt x="870" y="268"/>
                </a:cubicBezTo>
                <a:cubicBezTo>
                  <a:pt x="871" y="268"/>
                  <a:pt x="871" y="268"/>
                  <a:pt x="870" y="269"/>
                </a:cubicBezTo>
                <a:cubicBezTo>
                  <a:pt x="871" y="269"/>
                  <a:pt x="871" y="269"/>
                  <a:pt x="871" y="269"/>
                </a:cubicBezTo>
                <a:cubicBezTo>
                  <a:pt x="871" y="270"/>
                  <a:pt x="871" y="270"/>
                  <a:pt x="870" y="270"/>
                </a:cubicBezTo>
                <a:cubicBezTo>
                  <a:pt x="870" y="270"/>
                  <a:pt x="870" y="270"/>
                  <a:pt x="870" y="270"/>
                </a:cubicBezTo>
                <a:cubicBezTo>
                  <a:pt x="870" y="270"/>
                  <a:pt x="869" y="270"/>
                  <a:pt x="869" y="271"/>
                </a:cubicBezTo>
                <a:cubicBezTo>
                  <a:pt x="869" y="270"/>
                  <a:pt x="868" y="271"/>
                  <a:pt x="868" y="271"/>
                </a:cubicBezTo>
                <a:cubicBezTo>
                  <a:pt x="868" y="271"/>
                  <a:pt x="868" y="271"/>
                  <a:pt x="867" y="271"/>
                </a:cubicBezTo>
                <a:cubicBezTo>
                  <a:pt x="868" y="271"/>
                  <a:pt x="867" y="271"/>
                  <a:pt x="868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6" y="272"/>
                  <a:pt x="866" y="272"/>
                  <a:pt x="866" y="272"/>
                </a:cubicBezTo>
                <a:cubicBezTo>
                  <a:pt x="866" y="273"/>
                  <a:pt x="866" y="273"/>
                  <a:pt x="866" y="273"/>
                </a:cubicBezTo>
                <a:cubicBezTo>
                  <a:pt x="866" y="273"/>
                  <a:pt x="866" y="273"/>
                  <a:pt x="867" y="273"/>
                </a:cubicBezTo>
                <a:cubicBezTo>
                  <a:pt x="867" y="273"/>
                  <a:pt x="866" y="273"/>
                  <a:pt x="866" y="274"/>
                </a:cubicBezTo>
                <a:cubicBezTo>
                  <a:pt x="866" y="273"/>
                  <a:pt x="867" y="273"/>
                  <a:pt x="867" y="273"/>
                </a:cubicBezTo>
                <a:cubicBezTo>
                  <a:pt x="867" y="273"/>
                  <a:pt x="867" y="273"/>
                  <a:pt x="867" y="272"/>
                </a:cubicBezTo>
                <a:cubicBezTo>
                  <a:pt x="867" y="272"/>
                  <a:pt x="867" y="273"/>
                  <a:pt x="868" y="272"/>
                </a:cubicBezTo>
                <a:cubicBezTo>
                  <a:pt x="868" y="273"/>
                  <a:pt x="868" y="273"/>
                  <a:pt x="868" y="273"/>
                </a:cubicBezTo>
                <a:cubicBezTo>
                  <a:pt x="867" y="273"/>
                  <a:pt x="866" y="274"/>
                  <a:pt x="867" y="274"/>
                </a:cubicBezTo>
                <a:cubicBezTo>
                  <a:pt x="867" y="274"/>
                  <a:pt x="866" y="274"/>
                  <a:pt x="867" y="275"/>
                </a:cubicBezTo>
                <a:cubicBezTo>
                  <a:pt x="866" y="275"/>
                  <a:pt x="866" y="274"/>
                  <a:pt x="866" y="274"/>
                </a:cubicBezTo>
                <a:cubicBezTo>
                  <a:pt x="866" y="274"/>
                  <a:pt x="865" y="274"/>
                  <a:pt x="865" y="275"/>
                </a:cubicBezTo>
                <a:cubicBezTo>
                  <a:pt x="866" y="275"/>
                  <a:pt x="866" y="274"/>
                  <a:pt x="866" y="275"/>
                </a:cubicBezTo>
                <a:cubicBezTo>
                  <a:pt x="866" y="275"/>
                  <a:pt x="865" y="275"/>
                  <a:pt x="866" y="275"/>
                </a:cubicBezTo>
                <a:cubicBezTo>
                  <a:pt x="866" y="276"/>
                  <a:pt x="866" y="275"/>
                  <a:pt x="866" y="276"/>
                </a:cubicBezTo>
                <a:cubicBezTo>
                  <a:pt x="866" y="276"/>
                  <a:pt x="867" y="276"/>
                  <a:pt x="867" y="276"/>
                </a:cubicBezTo>
                <a:cubicBezTo>
                  <a:pt x="866" y="276"/>
                  <a:pt x="867" y="277"/>
                  <a:pt x="867" y="277"/>
                </a:cubicBezTo>
                <a:cubicBezTo>
                  <a:pt x="866" y="277"/>
                  <a:pt x="866" y="276"/>
                  <a:pt x="866" y="276"/>
                </a:cubicBezTo>
                <a:cubicBezTo>
                  <a:pt x="866" y="277"/>
                  <a:pt x="866" y="277"/>
                  <a:pt x="865" y="277"/>
                </a:cubicBezTo>
                <a:cubicBezTo>
                  <a:pt x="865" y="277"/>
                  <a:pt x="866" y="277"/>
                  <a:pt x="865" y="277"/>
                </a:cubicBezTo>
                <a:cubicBezTo>
                  <a:pt x="865" y="277"/>
                  <a:pt x="865" y="277"/>
                  <a:pt x="864" y="277"/>
                </a:cubicBezTo>
                <a:cubicBezTo>
                  <a:pt x="865" y="277"/>
                  <a:pt x="864" y="277"/>
                  <a:pt x="864" y="277"/>
                </a:cubicBezTo>
                <a:cubicBezTo>
                  <a:pt x="864" y="278"/>
                  <a:pt x="864" y="278"/>
                  <a:pt x="864" y="278"/>
                </a:cubicBezTo>
                <a:cubicBezTo>
                  <a:pt x="864" y="278"/>
                  <a:pt x="863" y="278"/>
                  <a:pt x="863" y="278"/>
                </a:cubicBezTo>
                <a:cubicBezTo>
                  <a:pt x="863" y="279"/>
                  <a:pt x="862" y="279"/>
                  <a:pt x="863" y="279"/>
                </a:cubicBezTo>
                <a:cubicBezTo>
                  <a:pt x="863" y="279"/>
                  <a:pt x="862" y="279"/>
                  <a:pt x="862" y="279"/>
                </a:cubicBezTo>
                <a:cubicBezTo>
                  <a:pt x="863" y="280"/>
                  <a:pt x="864" y="278"/>
                  <a:pt x="865" y="279"/>
                </a:cubicBezTo>
                <a:cubicBezTo>
                  <a:pt x="864" y="279"/>
                  <a:pt x="864" y="279"/>
                  <a:pt x="863" y="280"/>
                </a:cubicBezTo>
                <a:cubicBezTo>
                  <a:pt x="864" y="280"/>
                  <a:pt x="864" y="281"/>
                  <a:pt x="865" y="281"/>
                </a:cubicBezTo>
                <a:cubicBezTo>
                  <a:pt x="864" y="281"/>
                  <a:pt x="865" y="282"/>
                  <a:pt x="864" y="283"/>
                </a:cubicBezTo>
                <a:cubicBezTo>
                  <a:pt x="864" y="282"/>
                  <a:pt x="864" y="282"/>
                  <a:pt x="864" y="282"/>
                </a:cubicBezTo>
                <a:cubicBezTo>
                  <a:pt x="863" y="282"/>
                  <a:pt x="862" y="282"/>
                  <a:pt x="862" y="283"/>
                </a:cubicBezTo>
                <a:cubicBezTo>
                  <a:pt x="861" y="283"/>
                  <a:pt x="862" y="284"/>
                  <a:pt x="860" y="284"/>
                </a:cubicBezTo>
                <a:cubicBezTo>
                  <a:pt x="860" y="285"/>
                  <a:pt x="860" y="285"/>
                  <a:pt x="860" y="285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6"/>
                  <a:pt x="858" y="286"/>
                  <a:pt x="857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7" y="287"/>
                  <a:pt x="857" y="287"/>
                </a:cubicBezTo>
                <a:cubicBezTo>
                  <a:pt x="857" y="287"/>
                  <a:pt x="856" y="288"/>
                  <a:pt x="856" y="288"/>
                </a:cubicBezTo>
                <a:cubicBezTo>
                  <a:pt x="856" y="288"/>
                  <a:pt x="856" y="287"/>
                  <a:pt x="856" y="287"/>
                </a:cubicBezTo>
                <a:cubicBezTo>
                  <a:pt x="856" y="287"/>
                  <a:pt x="856" y="288"/>
                  <a:pt x="855" y="288"/>
                </a:cubicBezTo>
                <a:cubicBezTo>
                  <a:pt x="856" y="288"/>
                  <a:pt x="856" y="288"/>
                  <a:pt x="856" y="289"/>
                </a:cubicBezTo>
                <a:cubicBezTo>
                  <a:pt x="856" y="288"/>
                  <a:pt x="854" y="288"/>
                  <a:pt x="854" y="289"/>
                </a:cubicBezTo>
                <a:cubicBezTo>
                  <a:pt x="855" y="289"/>
                  <a:pt x="855" y="289"/>
                  <a:pt x="855" y="289"/>
                </a:cubicBezTo>
                <a:cubicBezTo>
                  <a:pt x="855" y="290"/>
                  <a:pt x="855" y="290"/>
                  <a:pt x="855" y="291"/>
                </a:cubicBezTo>
                <a:cubicBezTo>
                  <a:pt x="854" y="291"/>
                  <a:pt x="854" y="292"/>
                  <a:pt x="853" y="292"/>
                </a:cubicBezTo>
                <a:cubicBezTo>
                  <a:pt x="853" y="292"/>
                  <a:pt x="853" y="292"/>
                  <a:pt x="853" y="292"/>
                </a:cubicBezTo>
                <a:cubicBezTo>
                  <a:pt x="853" y="292"/>
                  <a:pt x="853" y="292"/>
                  <a:pt x="853" y="293"/>
                </a:cubicBezTo>
                <a:cubicBezTo>
                  <a:pt x="853" y="293"/>
                  <a:pt x="853" y="294"/>
                  <a:pt x="852" y="294"/>
                </a:cubicBezTo>
                <a:cubicBezTo>
                  <a:pt x="852" y="293"/>
                  <a:pt x="853" y="293"/>
                  <a:pt x="852" y="293"/>
                </a:cubicBezTo>
                <a:cubicBezTo>
                  <a:pt x="852" y="293"/>
                  <a:pt x="851" y="295"/>
                  <a:pt x="851" y="294"/>
                </a:cubicBezTo>
                <a:cubicBezTo>
                  <a:pt x="851" y="294"/>
                  <a:pt x="851" y="295"/>
                  <a:pt x="850" y="296"/>
                </a:cubicBezTo>
                <a:cubicBezTo>
                  <a:pt x="849" y="296"/>
                  <a:pt x="849" y="296"/>
                  <a:pt x="849" y="296"/>
                </a:cubicBezTo>
                <a:cubicBezTo>
                  <a:pt x="848" y="296"/>
                  <a:pt x="849" y="295"/>
                  <a:pt x="848" y="295"/>
                </a:cubicBezTo>
                <a:cubicBezTo>
                  <a:pt x="848" y="295"/>
                  <a:pt x="848" y="295"/>
                  <a:pt x="848" y="296"/>
                </a:cubicBezTo>
                <a:cubicBezTo>
                  <a:pt x="848" y="296"/>
                  <a:pt x="848" y="296"/>
                  <a:pt x="849" y="296"/>
                </a:cubicBezTo>
                <a:cubicBezTo>
                  <a:pt x="848" y="296"/>
                  <a:pt x="848" y="296"/>
                  <a:pt x="848" y="296"/>
                </a:cubicBezTo>
                <a:cubicBezTo>
                  <a:pt x="847" y="296"/>
                  <a:pt x="848" y="296"/>
                  <a:pt x="848" y="297"/>
                </a:cubicBezTo>
                <a:cubicBezTo>
                  <a:pt x="848" y="296"/>
                  <a:pt x="847" y="296"/>
                  <a:pt x="847" y="296"/>
                </a:cubicBezTo>
                <a:cubicBezTo>
                  <a:pt x="847" y="297"/>
                  <a:pt x="847" y="297"/>
                  <a:pt x="848" y="297"/>
                </a:cubicBezTo>
                <a:cubicBezTo>
                  <a:pt x="847" y="297"/>
                  <a:pt x="848" y="297"/>
                  <a:pt x="847" y="297"/>
                </a:cubicBezTo>
                <a:cubicBezTo>
                  <a:pt x="847" y="297"/>
                  <a:pt x="847" y="297"/>
                  <a:pt x="847" y="297"/>
                </a:cubicBezTo>
                <a:cubicBezTo>
                  <a:pt x="846" y="297"/>
                  <a:pt x="847" y="298"/>
                  <a:pt x="847" y="298"/>
                </a:cubicBezTo>
                <a:cubicBezTo>
                  <a:pt x="847" y="298"/>
                  <a:pt x="848" y="297"/>
                  <a:pt x="848" y="298"/>
                </a:cubicBezTo>
                <a:cubicBezTo>
                  <a:pt x="848" y="298"/>
                  <a:pt x="847" y="299"/>
                  <a:pt x="847" y="299"/>
                </a:cubicBezTo>
                <a:cubicBezTo>
                  <a:pt x="847" y="299"/>
                  <a:pt x="847" y="299"/>
                  <a:pt x="847" y="300"/>
                </a:cubicBezTo>
                <a:cubicBezTo>
                  <a:pt x="847" y="300"/>
                  <a:pt x="847" y="299"/>
                  <a:pt x="846" y="299"/>
                </a:cubicBezTo>
                <a:cubicBezTo>
                  <a:pt x="846" y="300"/>
                  <a:pt x="845" y="299"/>
                  <a:pt x="845" y="300"/>
                </a:cubicBezTo>
                <a:cubicBezTo>
                  <a:pt x="846" y="300"/>
                  <a:pt x="846" y="299"/>
                  <a:pt x="847" y="300"/>
                </a:cubicBezTo>
                <a:cubicBezTo>
                  <a:pt x="846" y="300"/>
                  <a:pt x="846" y="300"/>
                  <a:pt x="846" y="300"/>
                </a:cubicBezTo>
                <a:cubicBezTo>
                  <a:pt x="846" y="301"/>
                  <a:pt x="846" y="301"/>
                  <a:pt x="846" y="301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1"/>
                  <a:pt x="844" y="301"/>
                </a:cubicBezTo>
                <a:cubicBezTo>
                  <a:pt x="845" y="302"/>
                  <a:pt x="845" y="303"/>
                  <a:pt x="844" y="303"/>
                </a:cubicBezTo>
                <a:cubicBezTo>
                  <a:pt x="844" y="303"/>
                  <a:pt x="844" y="303"/>
                  <a:pt x="843" y="303"/>
                </a:cubicBezTo>
                <a:cubicBezTo>
                  <a:pt x="843" y="303"/>
                  <a:pt x="843" y="303"/>
                  <a:pt x="843" y="304"/>
                </a:cubicBezTo>
                <a:cubicBezTo>
                  <a:pt x="843" y="304"/>
                  <a:pt x="843" y="303"/>
                  <a:pt x="842" y="303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3"/>
                  <a:pt x="843" y="303"/>
                  <a:pt x="843" y="302"/>
                </a:cubicBezTo>
                <a:cubicBezTo>
                  <a:pt x="843" y="302"/>
                  <a:pt x="843" y="302"/>
                  <a:pt x="842" y="302"/>
                </a:cubicBezTo>
                <a:cubicBezTo>
                  <a:pt x="842" y="302"/>
                  <a:pt x="840" y="303"/>
                  <a:pt x="841" y="305"/>
                </a:cubicBezTo>
                <a:cubicBezTo>
                  <a:pt x="841" y="305"/>
                  <a:pt x="841" y="304"/>
                  <a:pt x="840" y="305"/>
                </a:cubicBezTo>
                <a:cubicBezTo>
                  <a:pt x="841" y="305"/>
                  <a:pt x="840" y="305"/>
                  <a:pt x="840" y="305"/>
                </a:cubicBezTo>
                <a:cubicBezTo>
                  <a:pt x="841" y="306"/>
                  <a:pt x="840" y="306"/>
                  <a:pt x="841" y="306"/>
                </a:cubicBezTo>
                <a:cubicBezTo>
                  <a:pt x="841" y="306"/>
                  <a:pt x="841" y="306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2" y="305"/>
                  <a:pt x="842" y="306"/>
                </a:cubicBezTo>
                <a:cubicBezTo>
                  <a:pt x="842" y="306"/>
                  <a:pt x="842" y="305"/>
                  <a:pt x="841" y="306"/>
                </a:cubicBezTo>
                <a:cubicBezTo>
                  <a:pt x="842" y="306"/>
                  <a:pt x="840" y="306"/>
                  <a:pt x="841" y="307"/>
                </a:cubicBezTo>
                <a:cubicBezTo>
                  <a:pt x="841" y="307"/>
                  <a:pt x="841" y="307"/>
                  <a:pt x="841" y="307"/>
                </a:cubicBezTo>
                <a:cubicBezTo>
                  <a:pt x="841" y="307"/>
                  <a:pt x="840" y="307"/>
                  <a:pt x="840" y="307"/>
                </a:cubicBezTo>
                <a:cubicBezTo>
                  <a:pt x="841" y="308"/>
                  <a:pt x="841" y="307"/>
                  <a:pt x="841" y="308"/>
                </a:cubicBezTo>
                <a:cubicBezTo>
                  <a:pt x="841" y="308"/>
                  <a:pt x="840" y="308"/>
                  <a:pt x="840" y="308"/>
                </a:cubicBezTo>
                <a:cubicBezTo>
                  <a:pt x="841" y="308"/>
                  <a:pt x="840" y="309"/>
                  <a:pt x="840" y="309"/>
                </a:cubicBezTo>
                <a:cubicBezTo>
                  <a:pt x="840" y="308"/>
                  <a:pt x="841" y="308"/>
                  <a:pt x="841" y="308"/>
                </a:cubicBezTo>
                <a:cubicBezTo>
                  <a:pt x="841" y="308"/>
                  <a:pt x="841" y="309"/>
                  <a:pt x="841" y="309"/>
                </a:cubicBezTo>
                <a:cubicBezTo>
                  <a:pt x="841" y="309"/>
                  <a:pt x="841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41" y="309"/>
                  <a:pt x="841" y="310"/>
                  <a:pt x="841" y="310"/>
                </a:cubicBezTo>
                <a:cubicBezTo>
                  <a:pt x="841" y="309"/>
                  <a:pt x="842" y="309"/>
                  <a:pt x="841" y="309"/>
                </a:cubicBezTo>
                <a:cubicBezTo>
                  <a:pt x="842" y="309"/>
                  <a:pt x="842" y="309"/>
                  <a:pt x="842" y="309"/>
                </a:cubicBezTo>
                <a:cubicBezTo>
                  <a:pt x="842" y="308"/>
                  <a:pt x="842" y="307"/>
                  <a:pt x="843" y="307"/>
                </a:cubicBezTo>
                <a:cubicBezTo>
                  <a:pt x="843" y="307"/>
                  <a:pt x="843" y="308"/>
                  <a:pt x="843" y="308"/>
                </a:cubicBezTo>
                <a:cubicBezTo>
                  <a:pt x="843" y="307"/>
                  <a:pt x="843" y="307"/>
                  <a:pt x="843" y="307"/>
                </a:cubicBezTo>
                <a:cubicBezTo>
                  <a:pt x="843" y="307"/>
                  <a:pt x="843" y="307"/>
                  <a:pt x="844" y="307"/>
                </a:cubicBezTo>
                <a:cubicBezTo>
                  <a:pt x="843" y="307"/>
                  <a:pt x="844" y="307"/>
                  <a:pt x="843" y="306"/>
                </a:cubicBezTo>
                <a:cubicBezTo>
                  <a:pt x="844" y="306"/>
                  <a:pt x="843" y="307"/>
                  <a:pt x="844" y="307"/>
                </a:cubicBezTo>
                <a:cubicBezTo>
                  <a:pt x="844" y="306"/>
                  <a:pt x="844" y="306"/>
                  <a:pt x="843" y="306"/>
                </a:cubicBezTo>
                <a:cubicBezTo>
                  <a:pt x="844" y="306"/>
                  <a:pt x="844" y="306"/>
                  <a:pt x="844" y="305"/>
                </a:cubicBezTo>
                <a:cubicBezTo>
                  <a:pt x="844" y="305"/>
                  <a:pt x="844" y="305"/>
                  <a:pt x="844" y="305"/>
                </a:cubicBezTo>
                <a:cubicBezTo>
                  <a:pt x="844" y="305"/>
                  <a:pt x="845" y="306"/>
                  <a:pt x="845" y="305"/>
                </a:cubicBezTo>
                <a:cubicBezTo>
                  <a:pt x="845" y="305"/>
                  <a:pt x="844" y="305"/>
                  <a:pt x="844" y="305"/>
                </a:cubicBezTo>
                <a:cubicBezTo>
                  <a:pt x="844" y="304"/>
                  <a:pt x="844" y="304"/>
                  <a:pt x="845" y="304"/>
                </a:cubicBezTo>
                <a:cubicBezTo>
                  <a:pt x="845" y="304"/>
                  <a:pt x="845" y="304"/>
                  <a:pt x="845" y="305"/>
                </a:cubicBezTo>
                <a:cubicBezTo>
                  <a:pt x="845" y="304"/>
                  <a:pt x="845" y="303"/>
                  <a:pt x="846" y="304"/>
                </a:cubicBezTo>
                <a:cubicBezTo>
                  <a:pt x="846" y="303"/>
                  <a:pt x="847" y="303"/>
                  <a:pt x="847" y="303"/>
                </a:cubicBezTo>
                <a:cubicBezTo>
                  <a:pt x="847" y="303"/>
                  <a:pt x="846" y="303"/>
                  <a:pt x="846" y="303"/>
                </a:cubicBezTo>
                <a:cubicBezTo>
                  <a:pt x="846" y="304"/>
                  <a:pt x="846" y="304"/>
                  <a:pt x="846" y="304"/>
                </a:cubicBezTo>
                <a:cubicBezTo>
                  <a:pt x="845" y="303"/>
                  <a:pt x="845" y="303"/>
                  <a:pt x="845" y="303"/>
                </a:cubicBezTo>
                <a:cubicBezTo>
                  <a:pt x="846" y="303"/>
                  <a:pt x="846" y="303"/>
                  <a:pt x="847" y="302"/>
                </a:cubicBezTo>
                <a:cubicBezTo>
                  <a:pt x="847" y="303"/>
                  <a:pt x="847" y="303"/>
                  <a:pt x="847" y="303"/>
                </a:cubicBezTo>
                <a:cubicBezTo>
                  <a:pt x="847" y="302"/>
                  <a:pt x="848" y="302"/>
                  <a:pt x="848" y="302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0"/>
                  <a:pt x="849" y="301"/>
                </a:cubicBezTo>
                <a:cubicBezTo>
                  <a:pt x="849" y="301"/>
                  <a:pt x="848" y="300"/>
                  <a:pt x="848" y="300"/>
                </a:cubicBezTo>
                <a:cubicBezTo>
                  <a:pt x="849" y="300"/>
                  <a:pt x="848" y="299"/>
                  <a:pt x="849" y="300"/>
                </a:cubicBezTo>
                <a:cubicBezTo>
                  <a:pt x="849" y="299"/>
                  <a:pt x="849" y="299"/>
                  <a:pt x="850" y="299"/>
                </a:cubicBezTo>
                <a:cubicBezTo>
                  <a:pt x="850" y="299"/>
                  <a:pt x="849" y="299"/>
                  <a:pt x="850" y="300"/>
                </a:cubicBezTo>
                <a:cubicBezTo>
                  <a:pt x="850" y="300"/>
                  <a:pt x="850" y="299"/>
                  <a:pt x="850" y="299"/>
                </a:cubicBezTo>
                <a:cubicBezTo>
                  <a:pt x="850" y="299"/>
                  <a:pt x="850" y="299"/>
                  <a:pt x="850" y="299"/>
                </a:cubicBezTo>
                <a:cubicBezTo>
                  <a:pt x="851" y="299"/>
                  <a:pt x="851" y="300"/>
                  <a:pt x="851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1" y="300"/>
                  <a:pt x="851" y="300"/>
                  <a:pt x="851" y="299"/>
                </a:cubicBezTo>
                <a:cubicBezTo>
                  <a:pt x="851" y="299"/>
                  <a:pt x="852" y="298"/>
                  <a:pt x="852" y="298"/>
                </a:cubicBezTo>
                <a:cubicBezTo>
                  <a:pt x="851" y="298"/>
                  <a:pt x="851" y="297"/>
                  <a:pt x="851" y="297"/>
                </a:cubicBezTo>
                <a:cubicBezTo>
                  <a:pt x="852" y="298"/>
                  <a:pt x="851" y="297"/>
                  <a:pt x="851" y="297"/>
                </a:cubicBezTo>
                <a:cubicBezTo>
                  <a:pt x="852" y="297"/>
                  <a:pt x="851" y="298"/>
                  <a:pt x="852" y="298"/>
                </a:cubicBezTo>
                <a:cubicBezTo>
                  <a:pt x="852" y="297"/>
                  <a:pt x="853" y="297"/>
                  <a:pt x="853" y="296"/>
                </a:cubicBezTo>
                <a:cubicBezTo>
                  <a:pt x="854" y="296"/>
                  <a:pt x="854" y="295"/>
                  <a:pt x="855" y="295"/>
                </a:cubicBezTo>
                <a:cubicBezTo>
                  <a:pt x="855" y="295"/>
                  <a:pt x="855" y="295"/>
                  <a:pt x="855" y="295"/>
                </a:cubicBezTo>
                <a:cubicBezTo>
                  <a:pt x="855" y="295"/>
                  <a:pt x="856" y="296"/>
                  <a:pt x="856" y="295"/>
                </a:cubicBezTo>
                <a:cubicBezTo>
                  <a:pt x="856" y="295"/>
                  <a:pt x="855" y="295"/>
                  <a:pt x="855" y="295"/>
                </a:cubicBezTo>
                <a:cubicBezTo>
                  <a:pt x="855" y="294"/>
                  <a:pt x="856" y="294"/>
                  <a:pt x="856" y="293"/>
                </a:cubicBezTo>
                <a:cubicBezTo>
                  <a:pt x="855" y="293"/>
                  <a:pt x="855" y="294"/>
                  <a:pt x="855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5" y="293"/>
                  <a:pt x="856" y="293"/>
                  <a:pt x="856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6" y="293"/>
                  <a:pt x="855" y="293"/>
                  <a:pt x="856" y="293"/>
                </a:cubicBezTo>
                <a:cubicBezTo>
                  <a:pt x="856" y="293"/>
                  <a:pt x="857" y="293"/>
                  <a:pt x="857" y="292"/>
                </a:cubicBezTo>
                <a:cubicBezTo>
                  <a:pt x="857" y="293"/>
                  <a:pt x="858" y="293"/>
                  <a:pt x="858" y="293"/>
                </a:cubicBezTo>
                <a:cubicBezTo>
                  <a:pt x="858" y="293"/>
                  <a:pt x="857" y="293"/>
                  <a:pt x="858" y="293"/>
                </a:cubicBezTo>
                <a:cubicBezTo>
                  <a:pt x="858" y="293"/>
                  <a:pt x="859" y="293"/>
                  <a:pt x="858" y="292"/>
                </a:cubicBezTo>
                <a:cubicBezTo>
                  <a:pt x="858" y="292"/>
                  <a:pt x="858" y="292"/>
                  <a:pt x="858" y="292"/>
                </a:cubicBezTo>
                <a:cubicBezTo>
                  <a:pt x="857" y="292"/>
                  <a:pt x="858" y="293"/>
                  <a:pt x="857" y="293"/>
                </a:cubicBezTo>
                <a:cubicBezTo>
                  <a:pt x="857" y="292"/>
                  <a:pt x="857" y="292"/>
                  <a:pt x="857" y="292"/>
                </a:cubicBezTo>
                <a:cubicBezTo>
                  <a:pt x="858" y="291"/>
                  <a:pt x="859" y="291"/>
                  <a:pt x="858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89"/>
                </a:cubicBezTo>
                <a:cubicBezTo>
                  <a:pt x="860" y="289"/>
                  <a:pt x="861" y="289"/>
                  <a:pt x="860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2" y="288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3" y="287"/>
                  <a:pt x="863" y="287"/>
                </a:cubicBezTo>
                <a:cubicBezTo>
                  <a:pt x="863" y="287"/>
                  <a:pt x="863" y="287"/>
                  <a:pt x="863" y="287"/>
                </a:cubicBezTo>
                <a:cubicBezTo>
                  <a:pt x="863" y="287"/>
                  <a:pt x="863" y="287"/>
                  <a:pt x="862" y="287"/>
                </a:cubicBezTo>
                <a:cubicBezTo>
                  <a:pt x="862" y="287"/>
                  <a:pt x="863" y="286"/>
                  <a:pt x="862" y="286"/>
                </a:cubicBezTo>
                <a:cubicBezTo>
                  <a:pt x="863" y="287"/>
                  <a:pt x="863" y="286"/>
                  <a:pt x="864" y="286"/>
                </a:cubicBezTo>
                <a:cubicBezTo>
                  <a:pt x="864" y="285"/>
                  <a:pt x="864" y="285"/>
                  <a:pt x="865" y="284"/>
                </a:cubicBezTo>
                <a:cubicBezTo>
                  <a:pt x="865" y="284"/>
                  <a:pt x="865" y="284"/>
                  <a:pt x="866" y="284"/>
                </a:cubicBezTo>
                <a:cubicBezTo>
                  <a:pt x="866" y="284"/>
                  <a:pt x="866" y="283"/>
                  <a:pt x="867" y="283"/>
                </a:cubicBezTo>
                <a:cubicBezTo>
                  <a:pt x="866" y="282"/>
                  <a:pt x="868" y="282"/>
                  <a:pt x="868" y="282"/>
                </a:cubicBezTo>
                <a:cubicBezTo>
                  <a:pt x="868" y="282"/>
                  <a:pt x="868" y="283"/>
                  <a:pt x="868" y="283"/>
                </a:cubicBezTo>
                <a:cubicBezTo>
                  <a:pt x="868" y="283"/>
                  <a:pt x="869" y="282"/>
                  <a:pt x="869" y="282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2"/>
                  <a:pt x="868" y="281"/>
                  <a:pt x="869" y="281"/>
                </a:cubicBezTo>
                <a:cubicBezTo>
                  <a:pt x="869" y="282"/>
                  <a:pt x="869" y="283"/>
                  <a:pt x="869" y="283"/>
                </a:cubicBezTo>
                <a:cubicBezTo>
                  <a:pt x="869" y="283"/>
                  <a:pt x="868" y="283"/>
                  <a:pt x="868" y="284"/>
                </a:cubicBezTo>
                <a:cubicBezTo>
                  <a:pt x="868" y="284"/>
                  <a:pt x="868" y="284"/>
                  <a:pt x="867" y="284"/>
                </a:cubicBezTo>
                <a:cubicBezTo>
                  <a:pt x="867" y="284"/>
                  <a:pt x="868" y="284"/>
                  <a:pt x="867" y="284"/>
                </a:cubicBezTo>
                <a:cubicBezTo>
                  <a:pt x="867" y="284"/>
                  <a:pt x="866" y="285"/>
                  <a:pt x="867" y="286"/>
                </a:cubicBezTo>
                <a:cubicBezTo>
                  <a:pt x="866" y="286"/>
                  <a:pt x="866" y="285"/>
                  <a:pt x="866" y="285"/>
                </a:cubicBezTo>
                <a:cubicBezTo>
                  <a:pt x="866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5"/>
                </a:cubicBezTo>
                <a:cubicBezTo>
                  <a:pt x="866" y="286"/>
                  <a:pt x="866" y="285"/>
                  <a:pt x="865" y="285"/>
                </a:cubicBezTo>
                <a:cubicBezTo>
                  <a:pt x="865" y="285"/>
                  <a:pt x="865" y="285"/>
                  <a:pt x="864" y="286"/>
                </a:cubicBezTo>
                <a:cubicBezTo>
                  <a:pt x="864" y="286"/>
                  <a:pt x="864" y="286"/>
                  <a:pt x="864" y="286"/>
                </a:cubicBezTo>
                <a:cubicBezTo>
                  <a:pt x="865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7"/>
                </a:cubicBezTo>
                <a:cubicBezTo>
                  <a:pt x="864" y="287"/>
                  <a:pt x="865" y="288"/>
                  <a:pt x="865" y="288"/>
                </a:cubicBezTo>
                <a:cubicBezTo>
                  <a:pt x="864" y="288"/>
                  <a:pt x="865" y="287"/>
                  <a:pt x="864" y="287"/>
                </a:cubicBezTo>
                <a:cubicBezTo>
                  <a:pt x="864" y="288"/>
                  <a:pt x="864" y="288"/>
                  <a:pt x="864" y="288"/>
                </a:cubicBezTo>
                <a:cubicBezTo>
                  <a:pt x="863" y="289"/>
                  <a:pt x="863" y="288"/>
                  <a:pt x="863" y="288"/>
                </a:cubicBezTo>
                <a:cubicBezTo>
                  <a:pt x="863" y="289"/>
                  <a:pt x="863" y="289"/>
                  <a:pt x="863" y="289"/>
                </a:cubicBezTo>
                <a:cubicBezTo>
                  <a:pt x="863" y="289"/>
                  <a:pt x="862" y="288"/>
                  <a:pt x="862" y="288"/>
                </a:cubicBezTo>
                <a:cubicBezTo>
                  <a:pt x="862" y="288"/>
                  <a:pt x="862" y="289"/>
                  <a:pt x="862" y="289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1" y="290"/>
                </a:cubicBezTo>
                <a:cubicBezTo>
                  <a:pt x="861" y="290"/>
                  <a:pt x="862" y="291"/>
                  <a:pt x="861" y="291"/>
                </a:cubicBezTo>
                <a:cubicBezTo>
                  <a:pt x="861" y="291"/>
                  <a:pt x="861" y="291"/>
                  <a:pt x="861" y="290"/>
                </a:cubicBezTo>
                <a:cubicBezTo>
                  <a:pt x="860" y="291"/>
                  <a:pt x="861" y="292"/>
                  <a:pt x="861" y="292"/>
                </a:cubicBezTo>
                <a:cubicBezTo>
                  <a:pt x="861" y="292"/>
                  <a:pt x="861" y="292"/>
                  <a:pt x="860" y="292"/>
                </a:cubicBezTo>
                <a:cubicBezTo>
                  <a:pt x="860" y="291"/>
                  <a:pt x="861" y="291"/>
                  <a:pt x="860" y="291"/>
                </a:cubicBezTo>
                <a:cubicBezTo>
                  <a:pt x="859" y="291"/>
                  <a:pt x="860" y="292"/>
                  <a:pt x="860" y="292"/>
                </a:cubicBezTo>
                <a:cubicBezTo>
                  <a:pt x="860" y="292"/>
                  <a:pt x="860" y="292"/>
                  <a:pt x="860" y="292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0" y="293"/>
                  <a:pt x="860" y="292"/>
                  <a:pt x="860" y="293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1" y="293"/>
                  <a:pt x="861" y="292"/>
                  <a:pt x="862" y="291"/>
                </a:cubicBezTo>
                <a:cubicBezTo>
                  <a:pt x="862" y="292"/>
                  <a:pt x="860" y="293"/>
                  <a:pt x="861" y="294"/>
                </a:cubicBezTo>
                <a:cubicBezTo>
                  <a:pt x="861" y="294"/>
                  <a:pt x="861" y="294"/>
                  <a:pt x="860" y="294"/>
                </a:cubicBezTo>
                <a:cubicBezTo>
                  <a:pt x="860" y="294"/>
                  <a:pt x="860" y="294"/>
                  <a:pt x="860" y="294"/>
                </a:cubicBezTo>
                <a:cubicBezTo>
                  <a:pt x="860" y="294"/>
                  <a:pt x="859" y="295"/>
                  <a:pt x="859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5"/>
                  <a:pt x="858" y="295"/>
                  <a:pt x="858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6"/>
                  <a:pt x="859" y="296"/>
                  <a:pt x="859" y="297"/>
                </a:cubicBezTo>
                <a:cubicBezTo>
                  <a:pt x="859" y="297"/>
                  <a:pt x="860" y="297"/>
                  <a:pt x="859" y="297"/>
                </a:cubicBezTo>
                <a:cubicBezTo>
                  <a:pt x="859" y="298"/>
                  <a:pt x="858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300"/>
                  <a:pt x="857" y="300"/>
                </a:cubicBezTo>
                <a:cubicBezTo>
                  <a:pt x="857" y="300"/>
                  <a:pt x="857" y="300"/>
                  <a:pt x="856" y="300"/>
                </a:cubicBezTo>
                <a:cubicBezTo>
                  <a:pt x="857" y="300"/>
                  <a:pt x="857" y="300"/>
                  <a:pt x="857" y="300"/>
                </a:cubicBezTo>
                <a:cubicBezTo>
                  <a:pt x="856" y="300"/>
                  <a:pt x="856" y="300"/>
                  <a:pt x="856" y="300"/>
                </a:cubicBezTo>
                <a:cubicBezTo>
                  <a:pt x="856" y="300"/>
                  <a:pt x="856" y="300"/>
                  <a:pt x="857" y="300"/>
                </a:cubicBezTo>
                <a:cubicBezTo>
                  <a:pt x="856" y="301"/>
                  <a:pt x="855" y="301"/>
                  <a:pt x="856" y="302"/>
                </a:cubicBezTo>
                <a:cubicBezTo>
                  <a:pt x="855" y="302"/>
                  <a:pt x="855" y="301"/>
                  <a:pt x="855" y="301"/>
                </a:cubicBezTo>
                <a:cubicBezTo>
                  <a:pt x="856" y="303"/>
                  <a:pt x="855" y="303"/>
                  <a:pt x="854" y="303"/>
                </a:cubicBezTo>
                <a:cubicBezTo>
                  <a:pt x="854" y="303"/>
                  <a:pt x="854" y="303"/>
                  <a:pt x="854" y="303"/>
                </a:cubicBezTo>
                <a:cubicBezTo>
                  <a:pt x="854" y="303"/>
                  <a:pt x="853" y="302"/>
                  <a:pt x="853" y="302"/>
                </a:cubicBezTo>
                <a:cubicBezTo>
                  <a:pt x="853" y="302"/>
                  <a:pt x="853" y="302"/>
                  <a:pt x="853" y="302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4"/>
                  <a:pt x="852" y="305"/>
                  <a:pt x="852" y="306"/>
                </a:cubicBezTo>
                <a:cubicBezTo>
                  <a:pt x="852" y="305"/>
                  <a:pt x="852" y="305"/>
                  <a:pt x="851" y="305"/>
                </a:cubicBezTo>
                <a:cubicBezTo>
                  <a:pt x="851" y="306"/>
                  <a:pt x="851" y="306"/>
                  <a:pt x="852" y="306"/>
                </a:cubicBezTo>
                <a:cubicBezTo>
                  <a:pt x="851" y="306"/>
                  <a:pt x="852" y="307"/>
                  <a:pt x="851" y="307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7"/>
                </a:cubicBezTo>
                <a:cubicBezTo>
                  <a:pt x="850" y="307"/>
                  <a:pt x="851" y="307"/>
                  <a:pt x="851" y="307"/>
                </a:cubicBezTo>
                <a:cubicBezTo>
                  <a:pt x="850" y="308"/>
                  <a:pt x="850" y="310"/>
                  <a:pt x="848" y="310"/>
                </a:cubicBezTo>
                <a:cubicBezTo>
                  <a:pt x="848" y="311"/>
                  <a:pt x="848" y="311"/>
                  <a:pt x="848" y="311"/>
                </a:cubicBezTo>
                <a:cubicBezTo>
                  <a:pt x="847" y="311"/>
                  <a:pt x="848" y="311"/>
                  <a:pt x="848" y="312"/>
                </a:cubicBezTo>
                <a:cubicBezTo>
                  <a:pt x="848" y="312"/>
                  <a:pt x="847" y="312"/>
                  <a:pt x="848" y="313"/>
                </a:cubicBezTo>
                <a:cubicBezTo>
                  <a:pt x="847" y="313"/>
                  <a:pt x="847" y="312"/>
                  <a:pt x="847" y="312"/>
                </a:cubicBezTo>
                <a:cubicBezTo>
                  <a:pt x="846" y="313"/>
                  <a:pt x="847" y="313"/>
                  <a:pt x="846" y="313"/>
                </a:cubicBezTo>
                <a:cubicBezTo>
                  <a:pt x="847" y="313"/>
                  <a:pt x="846" y="313"/>
                  <a:pt x="846" y="313"/>
                </a:cubicBezTo>
                <a:cubicBezTo>
                  <a:pt x="846" y="313"/>
                  <a:pt x="846" y="313"/>
                  <a:pt x="846" y="313"/>
                </a:cubicBezTo>
                <a:cubicBezTo>
                  <a:pt x="845" y="315"/>
                  <a:pt x="844" y="316"/>
                  <a:pt x="844" y="317"/>
                </a:cubicBezTo>
                <a:cubicBezTo>
                  <a:pt x="844" y="317"/>
                  <a:pt x="844" y="316"/>
                  <a:pt x="845" y="316"/>
                </a:cubicBezTo>
                <a:cubicBezTo>
                  <a:pt x="845" y="316"/>
                  <a:pt x="845" y="317"/>
                  <a:pt x="845" y="317"/>
                </a:cubicBezTo>
                <a:cubicBezTo>
                  <a:pt x="845" y="317"/>
                  <a:pt x="846" y="316"/>
                  <a:pt x="845" y="316"/>
                </a:cubicBezTo>
                <a:cubicBezTo>
                  <a:pt x="845" y="316"/>
                  <a:pt x="846" y="316"/>
                  <a:pt x="846" y="317"/>
                </a:cubicBezTo>
                <a:cubicBezTo>
                  <a:pt x="845" y="317"/>
                  <a:pt x="844" y="317"/>
                  <a:pt x="845" y="318"/>
                </a:cubicBezTo>
                <a:cubicBezTo>
                  <a:pt x="845" y="318"/>
                  <a:pt x="845" y="318"/>
                  <a:pt x="845" y="318"/>
                </a:cubicBezTo>
                <a:cubicBezTo>
                  <a:pt x="844" y="318"/>
                  <a:pt x="845" y="318"/>
                  <a:pt x="844" y="318"/>
                </a:cubicBezTo>
                <a:cubicBezTo>
                  <a:pt x="844" y="318"/>
                  <a:pt x="844" y="318"/>
                  <a:pt x="844" y="319"/>
                </a:cubicBezTo>
                <a:cubicBezTo>
                  <a:pt x="844" y="319"/>
                  <a:pt x="844" y="319"/>
                  <a:pt x="844" y="319"/>
                </a:cubicBezTo>
                <a:cubicBezTo>
                  <a:pt x="844" y="319"/>
                  <a:pt x="844" y="318"/>
                  <a:pt x="844" y="318"/>
                </a:cubicBezTo>
                <a:cubicBezTo>
                  <a:pt x="844" y="318"/>
                  <a:pt x="844" y="318"/>
                  <a:pt x="844" y="317"/>
                </a:cubicBezTo>
                <a:cubicBezTo>
                  <a:pt x="843" y="318"/>
                  <a:pt x="843" y="317"/>
                  <a:pt x="843" y="317"/>
                </a:cubicBezTo>
                <a:cubicBezTo>
                  <a:pt x="843" y="317"/>
                  <a:pt x="843" y="317"/>
                  <a:pt x="843" y="318"/>
                </a:cubicBezTo>
                <a:cubicBezTo>
                  <a:pt x="844" y="318"/>
                  <a:pt x="844" y="319"/>
                  <a:pt x="844" y="320"/>
                </a:cubicBezTo>
                <a:cubicBezTo>
                  <a:pt x="843" y="320"/>
                  <a:pt x="843" y="320"/>
                  <a:pt x="843" y="320"/>
                </a:cubicBezTo>
                <a:cubicBezTo>
                  <a:pt x="844" y="321"/>
                  <a:pt x="843" y="321"/>
                  <a:pt x="842" y="321"/>
                </a:cubicBezTo>
                <a:cubicBezTo>
                  <a:pt x="842" y="321"/>
                  <a:pt x="842" y="321"/>
                  <a:pt x="842" y="321"/>
                </a:cubicBezTo>
                <a:cubicBezTo>
                  <a:pt x="842" y="321"/>
                  <a:pt x="843" y="322"/>
                  <a:pt x="842" y="322"/>
                </a:cubicBezTo>
                <a:cubicBezTo>
                  <a:pt x="842" y="321"/>
                  <a:pt x="842" y="322"/>
                  <a:pt x="842" y="322"/>
                </a:cubicBezTo>
                <a:cubicBezTo>
                  <a:pt x="842" y="322"/>
                  <a:pt x="841" y="322"/>
                  <a:pt x="841" y="322"/>
                </a:cubicBezTo>
                <a:cubicBezTo>
                  <a:pt x="841" y="322"/>
                  <a:pt x="841" y="323"/>
                  <a:pt x="841" y="323"/>
                </a:cubicBezTo>
                <a:cubicBezTo>
                  <a:pt x="841" y="322"/>
                  <a:pt x="841" y="322"/>
                  <a:pt x="842" y="323"/>
                </a:cubicBezTo>
                <a:cubicBezTo>
                  <a:pt x="841" y="323"/>
                  <a:pt x="841" y="323"/>
                  <a:pt x="842" y="323"/>
                </a:cubicBezTo>
                <a:cubicBezTo>
                  <a:pt x="841" y="324"/>
                  <a:pt x="841" y="323"/>
                  <a:pt x="841" y="323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2" y="324"/>
                  <a:pt x="842" y="323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3" y="325"/>
                  <a:pt x="843" y="324"/>
                  <a:pt x="843" y="324"/>
                </a:cubicBezTo>
                <a:cubicBezTo>
                  <a:pt x="843" y="325"/>
                  <a:pt x="842" y="325"/>
                  <a:pt x="842" y="325"/>
                </a:cubicBezTo>
                <a:cubicBezTo>
                  <a:pt x="842" y="325"/>
                  <a:pt x="841" y="325"/>
                  <a:pt x="840" y="325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0" y="325"/>
                  <a:pt x="839" y="325"/>
                  <a:pt x="839" y="326"/>
                </a:cubicBezTo>
                <a:cubicBezTo>
                  <a:pt x="839" y="326"/>
                  <a:pt x="840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7"/>
                  <a:pt x="839" y="327"/>
                  <a:pt x="839" y="327"/>
                </a:cubicBezTo>
                <a:cubicBezTo>
                  <a:pt x="839" y="327"/>
                  <a:pt x="840" y="326"/>
                  <a:pt x="840" y="327"/>
                </a:cubicBezTo>
                <a:cubicBezTo>
                  <a:pt x="840" y="327"/>
                  <a:pt x="839" y="327"/>
                  <a:pt x="840" y="327"/>
                </a:cubicBezTo>
                <a:cubicBezTo>
                  <a:pt x="840" y="327"/>
                  <a:pt x="840" y="327"/>
                  <a:pt x="840" y="327"/>
                </a:cubicBezTo>
                <a:cubicBezTo>
                  <a:pt x="840" y="327"/>
                  <a:pt x="840" y="327"/>
                  <a:pt x="840" y="328"/>
                </a:cubicBezTo>
                <a:cubicBezTo>
                  <a:pt x="840" y="328"/>
                  <a:pt x="840" y="328"/>
                  <a:pt x="839" y="327"/>
                </a:cubicBezTo>
                <a:cubicBezTo>
                  <a:pt x="839" y="328"/>
                  <a:pt x="839" y="328"/>
                  <a:pt x="839" y="328"/>
                </a:cubicBezTo>
                <a:cubicBezTo>
                  <a:pt x="839" y="328"/>
                  <a:pt x="838" y="328"/>
                  <a:pt x="838" y="328"/>
                </a:cubicBezTo>
                <a:cubicBezTo>
                  <a:pt x="838" y="329"/>
                  <a:pt x="839" y="328"/>
                  <a:pt x="839" y="329"/>
                </a:cubicBezTo>
                <a:cubicBezTo>
                  <a:pt x="838" y="329"/>
                  <a:pt x="838" y="328"/>
                  <a:pt x="838" y="328"/>
                </a:cubicBezTo>
                <a:cubicBezTo>
                  <a:pt x="837" y="329"/>
                  <a:pt x="837" y="329"/>
                  <a:pt x="837" y="330"/>
                </a:cubicBezTo>
                <a:cubicBezTo>
                  <a:pt x="837" y="330"/>
                  <a:pt x="837" y="331"/>
                  <a:pt x="837" y="331"/>
                </a:cubicBezTo>
                <a:cubicBezTo>
                  <a:pt x="837" y="331"/>
                  <a:pt x="836" y="330"/>
                  <a:pt x="836" y="331"/>
                </a:cubicBezTo>
                <a:cubicBezTo>
                  <a:pt x="836" y="331"/>
                  <a:pt x="837" y="332"/>
                  <a:pt x="837" y="332"/>
                </a:cubicBezTo>
                <a:cubicBezTo>
                  <a:pt x="836" y="332"/>
                  <a:pt x="836" y="332"/>
                  <a:pt x="836" y="332"/>
                </a:cubicBezTo>
                <a:cubicBezTo>
                  <a:pt x="835" y="332"/>
                  <a:pt x="836" y="332"/>
                  <a:pt x="836" y="332"/>
                </a:cubicBezTo>
                <a:cubicBezTo>
                  <a:pt x="835" y="332"/>
                  <a:pt x="835" y="333"/>
                  <a:pt x="835" y="333"/>
                </a:cubicBezTo>
                <a:cubicBezTo>
                  <a:pt x="836" y="333"/>
                  <a:pt x="835" y="332"/>
                  <a:pt x="836" y="333"/>
                </a:cubicBezTo>
                <a:cubicBezTo>
                  <a:pt x="836" y="333"/>
                  <a:pt x="835" y="334"/>
                  <a:pt x="835" y="335"/>
                </a:cubicBezTo>
                <a:cubicBezTo>
                  <a:pt x="834" y="335"/>
                  <a:pt x="833" y="335"/>
                  <a:pt x="834" y="336"/>
                </a:cubicBezTo>
                <a:cubicBezTo>
                  <a:pt x="834" y="336"/>
                  <a:pt x="833" y="336"/>
                  <a:pt x="833" y="336"/>
                </a:cubicBezTo>
                <a:cubicBezTo>
                  <a:pt x="834" y="336"/>
                  <a:pt x="834" y="336"/>
                  <a:pt x="834" y="336"/>
                </a:cubicBezTo>
                <a:cubicBezTo>
                  <a:pt x="834" y="337"/>
                  <a:pt x="834" y="337"/>
                  <a:pt x="834" y="337"/>
                </a:cubicBezTo>
                <a:cubicBezTo>
                  <a:pt x="833" y="337"/>
                  <a:pt x="834" y="338"/>
                  <a:pt x="833" y="338"/>
                </a:cubicBezTo>
                <a:cubicBezTo>
                  <a:pt x="834" y="338"/>
                  <a:pt x="834" y="337"/>
                  <a:pt x="833" y="337"/>
                </a:cubicBezTo>
                <a:cubicBezTo>
                  <a:pt x="833" y="338"/>
                  <a:pt x="833" y="338"/>
                  <a:pt x="833" y="338"/>
                </a:cubicBezTo>
                <a:cubicBezTo>
                  <a:pt x="833" y="338"/>
                  <a:pt x="833" y="338"/>
                  <a:pt x="833" y="339"/>
                </a:cubicBezTo>
                <a:cubicBezTo>
                  <a:pt x="833" y="339"/>
                  <a:pt x="833" y="338"/>
                  <a:pt x="832" y="339"/>
                </a:cubicBezTo>
                <a:cubicBezTo>
                  <a:pt x="832" y="339"/>
                  <a:pt x="833" y="339"/>
                  <a:pt x="832" y="339"/>
                </a:cubicBezTo>
                <a:cubicBezTo>
                  <a:pt x="832" y="339"/>
                  <a:pt x="833" y="338"/>
                  <a:pt x="832" y="338"/>
                </a:cubicBezTo>
                <a:cubicBezTo>
                  <a:pt x="832" y="338"/>
                  <a:pt x="831" y="339"/>
                  <a:pt x="832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40"/>
                  <a:pt x="831" y="340"/>
                  <a:pt x="831" y="340"/>
                </a:cubicBezTo>
                <a:cubicBezTo>
                  <a:pt x="832" y="340"/>
                  <a:pt x="831" y="340"/>
                  <a:pt x="832" y="340"/>
                </a:cubicBezTo>
                <a:cubicBezTo>
                  <a:pt x="832" y="340"/>
                  <a:pt x="831" y="341"/>
                  <a:pt x="832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1"/>
                  <a:pt x="831" y="340"/>
                  <a:pt x="831" y="340"/>
                </a:cubicBezTo>
                <a:cubicBezTo>
                  <a:pt x="831" y="341"/>
                  <a:pt x="830" y="341"/>
                  <a:pt x="831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2"/>
                  <a:pt x="831" y="342"/>
                  <a:pt x="831" y="342"/>
                </a:cubicBezTo>
                <a:cubicBezTo>
                  <a:pt x="831" y="342"/>
                  <a:pt x="831" y="342"/>
                  <a:pt x="831" y="342"/>
                </a:cubicBezTo>
                <a:cubicBezTo>
                  <a:pt x="831" y="343"/>
                  <a:pt x="830" y="344"/>
                  <a:pt x="830" y="344"/>
                </a:cubicBezTo>
                <a:cubicBezTo>
                  <a:pt x="830" y="344"/>
                  <a:pt x="830" y="344"/>
                  <a:pt x="830" y="344"/>
                </a:cubicBezTo>
                <a:cubicBezTo>
                  <a:pt x="829" y="344"/>
                  <a:pt x="830" y="344"/>
                  <a:pt x="830" y="345"/>
                </a:cubicBezTo>
                <a:cubicBezTo>
                  <a:pt x="830" y="345"/>
                  <a:pt x="830" y="344"/>
                  <a:pt x="829" y="344"/>
                </a:cubicBezTo>
                <a:cubicBezTo>
                  <a:pt x="829" y="345"/>
                  <a:pt x="829" y="345"/>
                  <a:pt x="830" y="345"/>
                </a:cubicBezTo>
                <a:cubicBezTo>
                  <a:pt x="830" y="345"/>
                  <a:pt x="830" y="345"/>
                  <a:pt x="830" y="345"/>
                </a:cubicBezTo>
                <a:cubicBezTo>
                  <a:pt x="830" y="345"/>
                  <a:pt x="831" y="345"/>
                  <a:pt x="831" y="345"/>
                </a:cubicBezTo>
                <a:cubicBezTo>
                  <a:pt x="831" y="345"/>
                  <a:pt x="831" y="345"/>
                  <a:pt x="831" y="345"/>
                </a:cubicBezTo>
                <a:cubicBezTo>
                  <a:pt x="830" y="346"/>
                  <a:pt x="830" y="346"/>
                  <a:pt x="830" y="347"/>
                </a:cubicBezTo>
                <a:cubicBezTo>
                  <a:pt x="830" y="348"/>
                  <a:pt x="830" y="347"/>
                  <a:pt x="831" y="347"/>
                </a:cubicBezTo>
                <a:cubicBezTo>
                  <a:pt x="830" y="348"/>
                  <a:pt x="830" y="347"/>
                  <a:pt x="830" y="348"/>
                </a:cubicBezTo>
                <a:cubicBezTo>
                  <a:pt x="829" y="346"/>
                  <a:pt x="830" y="346"/>
                  <a:pt x="830" y="345"/>
                </a:cubicBezTo>
                <a:cubicBezTo>
                  <a:pt x="830" y="345"/>
                  <a:pt x="830" y="345"/>
                  <a:pt x="829" y="346"/>
                </a:cubicBezTo>
                <a:cubicBezTo>
                  <a:pt x="829" y="345"/>
                  <a:pt x="829" y="345"/>
                  <a:pt x="828" y="345"/>
                </a:cubicBezTo>
                <a:cubicBezTo>
                  <a:pt x="829" y="345"/>
                  <a:pt x="828" y="344"/>
                  <a:pt x="828" y="344"/>
                </a:cubicBezTo>
                <a:cubicBezTo>
                  <a:pt x="828" y="344"/>
                  <a:pt x="828" y="344"/>
                  <a:pt x="828" y="344"/>
                </a:cubicBezTo>
                <a:cubicBezTo>
                  <a:pt x="828" y="345"/>
                  <a:pt x="828" y="345"/>
                  <a:pt x="828" y="345"/>
                </a:cubicBezTo>
                <a:cubicBezTo>
                  <a:pt x="828" y="345"/>
                  <a:pt x="828" y="346"/>
                  <a:pt x="828" y="347"/>
                </a:cubicBezTo>
                <a:cubicBezTo>
                  <a:pt x="829" y="346"/>
                  <a:pt x="828" y="346"/>
                  <a:pt x="829" y="346"/>
                </a:cubicBezTo>
                <a:cubicBezTo>
                  <a:pt x="829" y="346"/>
                  <a:pt x="829" y="346"/>
                  <a:pt x="829" y="346"/>
                </a:cubicBezTo>
                <a:cubicBezTo>
                  <a:pt x="829" y="348"/>
                  <a:pt x="826" y="351"/>
                  <a:pt x="828" y="352"/>
                </a:cubicBezTo>
                <a:cubicBezTo>
                  <a:pt x="827" y="352"/>
                  <a:pt x="828" y="351"/>
                  <a:pt x="828" y="351"/>
                </a:cubicBezTo>
                <a:cubicBezTo>
                  <a:pt x="828" y="352"/>
                  <a:pt x="827" y="352"/>
                  <a:pt x="828" y="352"/>
                </a:cubicBezTo>
                <a:cubicBezTo>
                  <a:pt x="828" y="352"/>
                  <a:pt x="828" y="351"/>
                  <a:pt x="828" y="350"/>
                </a:cubicBezTo>
                <a:cubicBezTo>
                  <a:pt x="829" y="350"/>
                  <a:pt x="828" y="349"/>
                  <a:pt x="829" y="348"/>
                </a:cubicBezTo>
                <a:cubicBezTo>
                  <a:pt x="829" y="349"/>
                  <a:pt x="829" y="349"/>
                  <a:pt x="829" y="349"/>
                </a:cubicBezTo>
                <a:cubicBezTo>
                  <a:pt x="829" y="349"/>
                  <a:pt x="829" y="350"/>
                  <a:pt x="829" y="350"/>
                </a:cubicBezTo>
                <a:cubicBezTo>
                  <a:pt x="829" y="350"/>
                  <a:pt x="830" y="350"/>
                  <a:pt x="829" y="351"/>
                </a:cubicBezTo>
                <a:cubicBezTo>
                  <a:pt x="829" y="351"/>
                  <a:pt x="829" y="350"/>
                  <a:pt x="828" y="350"/>
                </a:cubicBezTo>
                <a:cubicBezTo>
                  <a:pt x="829" y="351"/>
                  <a:pt x="829" y="352"/>
                  <a:pt x="829" y="352"/>
                </a:cubicBezTo>
                <a:cubicBezTo>
                  <a:pt x="830" y="352"/>
                  <a:pt x="829" y="351"/>
                  <a:pt x="830" y="351"/>
                </a:cubicBezTo>
                <a:cubicBezTo>
                  <a:pt x="830" y="351"/>
                  <a:pt x="830" y="352"/>
                  <a:pt x="830" y="352"/>
                </a:cubicBezTo>
                <a:cubicBezTo>
                  <a:pt x="829" y="352"/>
                  <a:pt x="829" y="353"/>
                  <a:pt x="828" y="353"/>
                </a:cubicBezTo>
                <a:cubicBezTo>
                  <a:pt x="828" y="353"/>
                  <a:pt x="828" y="356"/>
                  <a:pt x="827" y="356"/>
                </a:cubicBezTo>
                <a:cubicBezTo>
                  <a:pt x="827" y="356"/>
                  <a:pt x="828" y="356"/>
                  <a:pt x="828" y="356"/>
                </a:cubicBezTo>
                <a:cubicBezTo>
                  <a:pt x="828" y="356"/>
                  <a:pt x="827" y="357"/>
                  <a:pt x="827" y="357"/>
                </a:cubicBezTo>
                <a:cubicBezTo>
                  <a:pt x="827" y="357"/>
                  <a:pt x="827" y="357"/>
                  <a:pt x="827" y="356"/>
                </a:cubicBezTo>
                <a:cubicBezTo>
                  <a:pt x="827" y="356"/>
                  <a:pt x="827" y="355"/>
                  <a:pt x="828" y="354"/>
                </a:cubicBezTo>
                <a:cubicBezTo>
                  <a:pt x="827" y="354"/>
                  <a:pt x="827" y="354"/>
                  <a:pt x="827" y="354"/>
                </a:cubicBezTo>
                <a:cubicBezTo>
                  <a:pt x="827" y="355"/>
                  <a:pt x="826" y="356"/>
                  <a:pt x="826" y="357"/>
                </a:cubicBezTo>
                <a:cubicBezTo>
                  <a:pt x="827" y="357"/>
                  <a:pt x="827" y="357"/>
                  <a:pt x="827" y="357"/>
                </a:cubicBezTo>
                <a:cubicBezTo>
                  <a:pt x="827" y="358"/>
                  <a:pt x="826" y="359"/>
                  <a:pt x="827" y="360"/>
                </a:cubicBezTo>
                <a:cubicBezTo>
                  <a:pt x="826" y="360"/>
                  <a:pt x="825" y="360"/>
                  <a:pt x="826" y="361"/>
                </a:cubicBezTo>
                <a:cubicBezTo>
                  <a:pt x="826" y="361"/>
                  <a:pt x="825" y="361"/>
                  <a:pt x="825" y="361"/>
                </a:cubicBezTo>
                <a:cubicBezTo>
                  <a:pt x="825" y="360"/>
                  <a:pt x="826" y="361"/>
                  <a:pt x="825" y="360"/>
                </a:cubicBezTo>
                <a:cubicBezTo>
                  <a:pt x="824" y="361"/>
                  <a:pt x="825" y="359"/>
                  <a:pt x="825" y="359"/>
                </a:cubicBezTo>
                <a:cubicBezTo>
                  <a:pt x="825" y="360"/>
                  <a:pt x="825" y="360"/>
                  <a:pt x="825" y="361"/>
                </a:cubicBezTo>
                <a:cubicBezTo>
                  <a:pt x="825" y="361"/>
                  <a:pt x="825" y="362"/>
                  <a:pt x="825" y="362"/>
                </a:cubicBezTo>
                <a:cubicBezTo>
                  <a:pt x="825" y="362"/>
                  <a:pt x="824" y="362"/>
                  <a:pt x="825" y="363"/>
                </a:cubicBezTo>
                <a:cubicBezTo>
                  <a:pt x="824" y="363"/>
                  <a:pt x="824" y="363"/>
                  <a:pt x="824" y="363"/>
                </a:cubicBezTo>
                <a:cubicBezTo>
                  <a:pt x="823" y="363"/>
                  <a:pt x="824" y="361"/>
                  <a:pt x="824" y="362"/>
                </a:cubicBezTo>
                <a:cubicBezTo>
                  <a:pt x="825" y="360"/>
                  <a:pt x="824" y="358"/>
                  <a:pt x="825" y="357"/>
                </a:cubicBezTo>
                <a:cubicBezTo>
                  <a:pt x="824" y="357"/>
                  <a:pt x="825" y="358"/>
                  <a:pt x="824" y="358"/>
                </a:cubicBezTo>
                <a:cubicBezTo>
                  <a:pt x="824" y="359"/>
                  <a:pt x="824" y="359"/>
                  <a:pt x="824" y="359"/>
                </a:cubicBezTo>
                <a:cubicBezTo>
                  <a:pt x="824" y="360"/>
                  <a:pt x="824" y="360"/>
                  <a:pt x="824" y="359"/>
                </a:cubicBezTo>
                <a:cubicBezTo>
                  <a:pt x="824" y="360"/>
                  <a:pt x="823" y="360"/>
                  <a:pt x="824" y="360"/>
                </a:cubicBezTo>
                <a:cubicBezTo>
                  <a:pt x="823" y="361"/>
                  <a:pt x="823" y="359"/>
                  <a:pt x="823" y="359"/>
                </a:cubicBezTo>
                <a:cubicBezTo>
                  <a:pt x="823" y="360"/>
                  <a:pt x="822" y="360"/>
                  <a:pt x="822" y="361"/>
                </a:cubicBezTo>
                <a:cubicBezTo>
                  <a:pt x="822" y="361"/>
                  <a:pt x="823" y="361"/>
                  <a:pt x="823" y="361"/>
                </a:cubicBezTo>
                <a:cubicBezTo>
                  <a:pt x="823" y="361"/>
                  <a:pt x="823" y="361"/>
                  <a:pt x="823" y="360"/>
                </a:cubicBezTo>
                <a:cubicBezTo>
                  <a:pt x="823" y="360"/>
                  <a:pt x="824" y="361"/>
                  <a:pt x="823" y="361"/>
                </a:cubicBezTo>
                <a:cubicBezTo>
                  <a:pt x="823" y="361"/>
                  <a:pt x="823" y="360"/>
                  <a:pt x="823" y="361"/>
                </a:cubicBezTo>
                <a:cubicBezTo>
                  <a:pt x="823" y="361"/>
                  <a:pt x="823" y="361"/>
                  <a:pt x="823" y="362"/>
                </a:cubicBezTo>
                <a:cubicBezTo>
                  <a:pt x="823" y="362"/>
                  <a:pt x="822" y="363"/>
                  <a:pt x="823" y="363"/>
                </a:cubicBezTo>
                <a:cubicBezTo>
                  <a:pt x="823" y="363"/>
                  <a:pt x="823" y="362"/>
                  <a:pt x="823" y="362"/>
                </a:cubicBezTo>
                <a:cubicBezTo>
                  <a:pt x="824" y="363"/>
                  <a:pt x="823" y="363"/>
                  <a:pt x="824" y="363"/>
                </a:cubicBezTo>
                <a:cubicBezTo>
                  <a:pt x="823" y="363"/>
                  <a:pt x="822" y="365"/>
                  <a:pt x="823" y="366"/>
                </a:cubicBezTo>
                <a:cubicBezTo>
                  <a:pt x="822" y="366"/>
                  <a:pt x="822" y="366"/>
                  <a:pt x="822" y="366"/>
                </a:cubicBezTo>
                <a:cubicBezTo>
                  <a:pt x="822" y="367"/>
                  <a:pt x="822" y="367"/>
                  <a:pt x="822" y="367"/>
                </a:cubicBezTo>
                <a:cubicBezTo>
                  <a:pt x="822" y="367"/>
                  <a:pt x="822" y="368"/>
                  <a:pt x="822" y="368"/>
                </a:cubicBezTo>
                <a:cubicBezTo>
                  <a:pt x="822" y="368"/>
                  <a:pt x="822" y="369"/>
                  <a:pt x="822" y="369"/>
                </a:cubicBezTo>
                <a:cubicBezTo>
                  <a:pt x="822" y="368"/>
                  <a:pt x="821" y="367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5"/>
                  <a:pt x="821" y="365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7"/>
                  <a:pt x="821" y="367"/>
                </a:cubicBezTo>
                <a:cubicBezTo>
                  <a:pt x="820" y="367"/>
                  <a:pt x="820" y="367"/>
                  <a:pt x="820" y="367"/>
                </a:cubicBezTo>
                <a:cubicBezTo>
                  <a:pt x="820" y="368"/>
                  <a:pt x="819" y="368"/>
                  <a:pt x="819" y="368"/>
                </a:cubicBezTo>
                <a:cubicBezTo>
                  <a:pt x="819" y="369"/>
                  <a:pt x="820" y="369"/>
                  <a:pt x="820" y="369"/>
                </a:cubicBezTo>
                <a:cubicBezTo>
                  <a:pt x="820" y="369"/>
                  <a:pt x="820" y="368"/>
                  <a:pt x="820" y="369"/>
                </a:cubicBezTo>
                <a:cubicBezTo>
                  <a:pt x="820" y="369"/>
                  <a:pt x="820" y="370"/>
                  <a:pt x="820" y="370"/>
                </a:cubicBezTo>
                <a:cubicBezTo>
                  <a:pt x="820" y="369"/>
                  <a:pt x="820" y="369"/>
                  <a:pt x="821" y="369"/>
                </a:cubicBezTo>
                <a:cubicBezTo>
                  <a:pt x="821" y="371"/>
                  <a:pt x="820" y="371"/>
                  <a:pt x="821" y="372"/>
                </a:cubicBezTo>
                <a:cubicBezTo>
                  <a:pt x="821" y="372"/>
                  <a:pt x="820" y="371"/>
                  <a:pt x="820" y="371"/>
                </a:cubicBezTo>
                <a:cubicBezTo>
                  <a:pt x="820" y="372"/>
                  <a:pt x="820" y="373"/>
                  <a:pt x="820" y="374"/>
                </a:cubicBezTo>
                <a:cubicBezTo>
                  <a:pt x="819" y="374"/>
                  <a:pt x="820" y="375"/>
                  <a:pt x="820" y="376"/>
                </a:cubicBezTo>
                <a:cubicBezTo>
                  <a:pt x="820" y="376"/>
                  <a:pt x="819" y="376"/>
                  <a:pt x="819" y="377"/>
                </a:cubicBezTo>
                <a:cubicBezTo>
                  <a:pt x="819" y="377"/>
                  <a:pt x="819" y="377"/>
                  <a:pt x="819" y="377"/>
                </a:cubicBezTo>
                <a:cubicBezTo>
                  <a:pt x="819" y="378"/>
                  <a:pt x="818" y="379"/>
                  <a:pt x="818" y="380"/>
                </a:cubicBezTo>
                <a:cubicBezTo>
                  <a:pt x="818" y="379"/>
                  <a:pt x="818" y="379"/>
                  <a:pt x="818" y="379"/>
                </a:cubicBezTo>
                <a:cubicBezTo>
                  <a:pt x="817" y="379"/>
                  <a:pt x="818" y="380"/>
                  <a:pt x="818" y="380"/>
                </a:cubicBezTo>
                <a:cubicBezTo>
                  <a:pt x="818" y="380"/>
                  <a:pt x="818" y="380"/>
                  <a:pt x="817" y="380"/>
                </a:cubicBezTo>
                <a:cubicBezTo>
                  <a:pt x="818" y="381"/>
                  <a:pt x="817" y="380"/>
                  <a:pt x="817" y="380"/>
                </a:cubicBezTo>
                <a:cubicBezTo>
                  <a:pt x="817" y="381"/>
                  <a:pt x="817" y="381"/>
                  <a:pt x="818" y="381"/>
                </a:cubicBezTo>
                <a:cubicBezTo>
                  <a:pt x="817" y="382"/>
                  <a:pt x="817" y="384"/>
                  <a:pt x="817" y="384"/>
                </a:cubicBezTo>
                <a:cubicBezTo>
                  <a:pt x="817" y="384"/>
                  <a:pt x="817" y="383"/>
                  <a:pt x="817" y="383"/>
                </a:cubicBezTo>
                <a:cubicBezTo>
                  <a:pt x="817" y="385"/>
                  <a:pt x="817" y="385"/>
                  <a:pt x="816" y="384"/>
                </a:cubicBezTo>
                <a:cubicBezTo>
                  <a:pt x="816" y="386"/>
                  <a:pt x="816" y="388"/>
                  <a:pt x="815" y="387"/>
                </a:cubicBezTo>
                <a:cubicBezTo>
                  <a:pt x="815" y="388"/>
                  <a:pt x="815" y="388"/>
                  <a:pt x="815" y="389"/>
                </a:cubicBezTo>
                <a:cubicBezTo>
                  <a:pt x="815" y="389"/>
                  <a:pt x="815" y="389"/>
                  <a:pt x="815" y="390"/>
                </a:cubicBezTo>
                <a:cubicBezTo>
                  <a:pt x="815" y="390"/>
                  <a:pt x="815" y="390"/>
                  <a:pt x="815" y="391"/>
                </a:cubicBezTo>
                <a:cubicBezTo>
                  <a:pt x="814" y="390"/>
                  <a:pt x="815" y="389"/>
                  <a:pt x="815" y="389"/>
                </a:cubicBezTo>
                <a:cubicBezTo>
                  <a:pt x="814" y="389"/>
                  <a:pt x="814" y="387"/>
                  <a:pt x="814" y="387"/>
                </a:cubicBezTo>
                <a:cubicBezTo>
                  <a:pt x="814" y="387"/>
                  <a:pt x="814" y="387"/>
                  <a:pt x="814" y="389"/>
                </a:cubicBezTo>
                <a:cubicBezTo>
                  <a:pt x="814" y="389"/>
                  <a:pt x="813" y="389"/>
                  <a:pt x="813" y="391"/>
                </a:cubicBezTo>
                <a:cubicBezTo>
                  <a:pt x="813" y="391"/>
                  <a:pt x="813" y="390"/>
                  <a:pt x="813" y="391"/>
                </a:cubicBezTo>
                <a:cubicBezTo>
                  <a:pt x="813" y="391"/>
                  <a:pt x="813" y="391"/>
                  <a:pt x="813" y="391"/>
                </a:cubicBezTo>
                <a:cubicBezTo>
                  <a:pt x="812" y="391"/>
                  <a:pt x="812" y="395"/>
                  <a:pt x="811" y="395"/>
                </a:cubicBezTo>
                <a:cubicBezTo>
                  <a:pt x="812" y="396"/>
                  <a:pt x="812" y="395"/>
                  <a:pt x="812" y="396"/>
                </a:cubicBezTo>
                <a:cubicBezTo>
                  <a:pt x="812" y="395"/>
                  <a:pt x="813" y="396"/>
                  <a:pt x="812" y="395"/>
                </a:cubicBezTo>
                <a:cubicBezTo>
                  <a:pt x="812" y="395"/>
                  <a:pt x="812" y="395"/>
                  <a:pt x="812" y="395"/>
                </a:cubicBezTo>
                <a:cubicBezTo>
                  <a:pt x="812" y="393"/>
                  <a:pt x="813" y="393"/>
                  <a:pt x="813" y="392"/>
                </a:cubicBezTo>
                <a:cubicBezTo>
                  <a:pt x="813" y="393"/>
                  <a:pt x="813" y="393"/>
                  <a:pt x="813" y="393"/>
                </a:cubicBezTo>
                <a:cubicBezTo>
                  <a:pt x="814" y="394"/>
                  <a:pt x="813" y="394"/>
                  <a:pt x="813" y="394"/>
                </a:cubicBezTo>
                <a:cubicBezTo>
                  <a:pt x="813" y="395"/>
                  <a:pt x="813" y="397"/>
                  <a:pt x="813" y="397"/>
                </a:cubicBezTo>
                <a:cubicBezTo>
                  <a:pt x="813" y="397"/>
                  <a:pt x="812" y="396"/>
                  <a:pt x="812" y="396"/>
                </a:cubicBezTo>
                <a:cubicBezTo>
                  <a:pt x="812" y="396"/>
                  <a:pt x="812" y="397"/>
                  <a:pt x="812" y="398"/>
                </a:cubicBezTo>
                <a:cubicBezTo>
                  <a:pt x="812" y="398"/>
                  <a:pt x="812" y="398"/>
                  <a:pt x="812" y="398"/>
                </a:cubicBezTo>
                <a:cubicBezTo>
                  <a:pt x="812" y="399"/>
                  <a:pt x="812" y="401"/>
                  <a:pt x="811" y="402"/>
                </a:cubicBezTo>
                <a:cubicBezTo>
                  <a:pt x="811" y="402"/>
                  <a:pt x="811" y="401"/>
                  <a:pt x="811" y="401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0" y="401"/>
                </a:cubicBezTo>
                <a:cubicBezTo>
                  <a:pt x="810" y="402"/>
                  <a:pt x="810" y="401"/>
                  <a:pt x="810" y="401"/>
                </a:cubicBezTo>
                <a:cubicBezTo>
                  <a:pt x="810" y="402"/>
                  <a:pt x="810" y="402"/>
                  <a:pt x="810" y="402"/>
                </a:cubicBezTo>
                <a:cubicBezTo>
                  <a:pt x="810" y="402"/>
                  <a:pt x="810" y="402"/>
                  <a:pt x="809" y="401"/>
                </a:cubicBezTo>
                <a:cubicBezTo>
                  <a:pt x="810" y="401"/>
                  <a:pt x="810" y="401"/>
                  <a:pt x="809" y="401"/>
                </a:cubicBezTo>
                <a:cubicBezTo>
                  <a:pt x="809" y="401"/>
                  <a:pt x="809" y="400"/>
                  <a:pt x="809" y="401"/>
                </a:cubicBezTo>
                <a:cubicBezTo>
                  <a:pt x="809" y="401"/>
                  <a:pt x="809" y="402"/>
                  <a:pt x="809" y="402"/>
                </a:cubicBezTo>
                <a:cubicBezTo>
                  <a:pt x="808" y="400"/>
                  <a:pt x="808" y="401"/>
                  <a:pt x="807" y="400"/>
                </a:cubicBezTo>
                <a:cubicBezTo>
                  <a:pt x="807" y="400"/>
                  <a:pt x="807" y="400"/>
                  <a:pt x="807" y="399"/>
                </a:cubicBezTo>
                <a:cubicBezTo>
                  <a:pt x="806" y="397"/>
                  <a:pt x="804" y="397"/>
                  <a:pt x="802" y="394"/>
                </a:cubicBezTo>
                <a:cubicBezTo>
                  <a:pt x="802" y="394"/>
                  <a:pt x="802" y="395"/>
                  <a:pt x="802" y="395"/>
                </a:cubicBezTo>
                <a:cubicBezTo>
                  <a:pt x="801" y="394"/>
                  <a:pt x="802" y="395"/>
                  <a:pt x="801" y="394"/>
                </a:cubicBezTo>
                <a:cubicBezTo>
                  <a:pt x="801" y="393"/>
                  <a:pt x="802" y="394"/>
                  <a:pt x="801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0" y="393"/>
                  <a:pt x="800" y="392"/>
                  <a:pt x="799" y="392"/>
                </a:cubicBezTo>
                <a:cubicBezTo>
                  <a:pt x="799" y="393"/>
                  <a:pt x="800" y="393"/>
                  <a:pt x="799" y="393"/>
                </a:cubicBezTo>
                <a:cubicBezTo>
                  <a:pt x="799" y="393"/>
                  <a:pt x="799" y="393"/>
                  <a:pt x="799" y="393"/>
                </a:cubicBezTo>
                <a:cubicBezTo>
                  <a:pt x="798" y="392"/>
                  <a:pt x="798" y="392"/>
                  <a:pt x="797" y="391"/>
                </a:cubicBezTo>
                <a:cubicBezTo>
                  <a:pt x="797" y="391"/>
                  <a:pt x="798" y="392"/>
                  <a:pt x="798" y="392"/>
                </a:cubicBezTo>
                <a:cubicBezTo>
                  <a:pt x="798" y="391"/>
                  <a:pt x="798" y="391"/>
                  <a:pt x="798" y="391"/>
                </a:cubicBezTo>
                <a:cubicBezTo>
                  <a:pt x="797" y="391"/>
                  <a:pt x="796" y="390"/>
                  <a:pt x="796" y="389"/>
                </a:cubicBezTo>
                <a:cubicBezTo>
                  <a:pt x="796" y="390"/>
                  <a:pt x="797" y="391"/>
                  <a:pt x="797" y="391"/>
                </a:cubicBezTo>
                <a:cubicBezTo>
                  <a:pt x="797" y="391"/>
                  <a:pt x="797" y="391"/>
                  <a:pt x="797" y="392"/>
                </a:cubicBezTo>
                <a:cubicBezTo>
                  <a:pt x="796" y="390"/>
                  <a:pt x="797" y="391"/>
                  <a:pt x="796" y="391"/>
                </a:cubicBezTo>
                <a:cubicBezTo>
                  <a:pt x="796" y="390"/>
                  <a:pt x="795" y="389"/>
                  <a:pt x="795" y="389"/>
                </a:cubicBezTo>
                <a:cubicBezTo>
                  <a:pt x="795" y="390"/>
                  <a:pt x="795" y="390"/>
                  <a:pt x="795" y="390"/>
                </a:cubicBezTo>
                <a:cubicBezTo>
                  <a:pt x="795" y="390"/>
                  <a:pt x="795" y="390"/>
                  <a:pt x="794" y="389"/>
                </a:cubicBezTo>
                <a:cubicBezTo>
                  <a:pt x="794" y="389"/>
                  <a:pt x="794" y="389"/>
                  <a:pt x="793" y="388"/>
                </a:cubicBezTo>
                <a:cubicBezTo>
                  <a:pt x="793" y="388"/>
                  <a:pt x="792" y="387"/>
                  <a:pt x="791" y="387"/>
                </a:cubicBezTo>
                <a:cubicBezTo>
                  <a:pt x="790" y="386"/>
                  <a:pt x="791" y="387"/>
                  <a:pt x="790" y="387"/>
                </a:cubicBezTo>
                <a:cubicBezTo>
                  <a:pt x="790" y="386"/>
                  <a:pt x="790" y="386"/>
                  <a:pt x="790" y="385"/>
                </a:cubicBezTo>
                <a:cubicBezTo>
                  <a:pt x="789" y="386"/>
                  <a:pt x="788" y="384"/>
                  <a:pt x="787" y="385"/>
                </a:cubicBezTo>
                <a:cubicBezTo>
                  <a:pt x="787" y="384"/>
                  <a:pt x="786" y="385"/>
                  <a:pt x="786" y="384"/>
                </a:cubicBezTo>
                <a:cubicBezTo>
                  <a:pt x="787" y="383"/>
                  <a:pt x="784" y="382"/>
                  <a:pt x="783" y="382"/>
                </a:cubicBezTo>
                <a:cubicBezTo>
                  <a:pt x="783" y="381"/>
                  <a:pt x="784" y="382"/>
                  <a:pt x="784" y="382"/>
                </a:cubicBezTo>
                <a:cubicBezTo>
                  <a:pt x="784" y="381"/>
                  <a:pt x="784" y="381"/>
                  <a:pt x="783" y="380"/>
                </a:cubicBezTo>
                <a:cubicBezTo>
                  <a:pt x="783" y="381"/>
                  <a:pt x="783" y="381"/>
                  <a:pt x="783" y="380"/>
                </a:cubicBezTo>
                <a:cubicBezTo>
                  <a:pt x="783" y="381"/>
                  <a:pt x="783" y="381"/>
                  <a:pt x="782" y="381"/>
                </a:cubicBezTo>
                <a:cubicBezTo>
                  <a:pt x="782" y="380"/>
                  <a:pt x="783" y="381"/>
                  <a:pt x="783" y="380"/>
                </a:cubicBezTo>
                <a:cubicBezTo>
                  <a:pt x="782" y="379"/>
                  <a:pt x="782" y="379"/>
                  <a:pt x="782" y="378"/>
                </a:cubicBezTo>
                <a:cubicBezTo>
                  <a:pt x="782" y="379"/>
                  <a:pt x="782" y="379"/>
                  <a:pt x="781" y="379"/>
                </a:cubicBezTo>
                <a:cubicBezTo>
                  <a:pt x="781" y="379"/>
                  <a:pt x="780" y="378"/>
                  <a:pt x="780" y="377"/>
                </a:cubicBezTo>
                <a:cubicBezTo>
                  <a:pt x="780" y="378"/>
                  <a:pt x="781" y="379"/>
                  <a:pt x="781" y="380"/>
                </a:cubicBezTo>
                <a:cubicBezTo>
                  <a:pt x="780" y="379"/>
                  <a:pt x="780" y="377"/>
                  <a:pt x="779" y="378"/>
                </a:cubicBezTo>
                <a:cubicBezTo>
                  <a:pt x="780" y="379"/>
                  <a:pt x="779" y="379"/>
                  <a:pt x="780" y="381"/>
                </a:cubicBezTo>
                <a:cubicBezTo>
                  <a:pt x="780" y="380"/>
                  <a:pt x="779" y="380"/>
                  <a:pt x="779" y="379"/>
                </a:cubicBezTo>
                <a:cubicBezTo>
                  <a:pt x="779" y="379"/>
                  <a:pt x="779" y="379"/>
                  <a:pt x="779" y="379"/>
                </a:cubicBezTo>
                <a:cubicBezTo>
                  <a:pt x="779" y="378"/>
                  <a:pt x="779" y="378"/>
                  <a:pt x="778" y="377"/>
                </a:cubicBezTo>
                <a:cubicBezTo>
                  <a:pt x="778" y="377"/>
                  <a:pt x="779" y="377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7" y="376"/>
                  <a:pt x="777" y="375"/>
                  <a:pt x="776" y="376"/>
                </a:cubicBezTo>
                <a:cubicBezTo>
                  <a:pt x="776" y="375"/>
                  <a:pt x="775" y="374"/>
                  <a:pt x="775" y="375"/>
                </a:cubicBezTo>
                <a:cubicBezTo>
                  <a:pt x="775" y="374"/>
                  <a:pt x="775" y="374"/>
                  <a:pt x="775" y="374"/>
                </a:cubicBezTo>
                <a:cubicBezTo>
                  <a:pt x="774" y="375"/>
                  <a:pt x="774" y="374"/>
                  <a:pt x="774" y="374"/>
                </a:cubicBezTo>
                <a:cubicBezTo>
                  <a:pt x="773" y="373"/>
                  <a:pt x="774" y="373"/>
                  <a:pt x="773" y="373"/>
                </a:cubicBezTo>
                <a:cubicBezTo>
                  <a:pt x="773" y="373"/>
                  <a:pt x="772" y="373"/>
                  <a:pt x="772" y="372"/>
                </a:cubicBezTo>
                <a:cubicBezTo>
                  <a:pt x="772" y="372"/>
                  <a:pt x="773" y="373"/>
                  <a:pt x="773" y="372"/>
                </a:cubicBezTo>
                <a:cubicBezTo>
                  <a:pt x="772" y="372"/>
                  <a:pt x="772" y="371"/>
                  <a:pt x="772" y="371"/>
                </a:cubicBezTo>
                <a:cubicBezTo>
                  <a:pt x="771" y="371"/>
                  <a:pt x="771" y="371"/>
                  <a:pt x="770" y="371"/>
                </a:cubicBezTo>
                <a:cubicBezTo>
                  <a:pt x="770" y="370"/>
                  <a:pt x="768" y="371"/>
                  <a:pt x="767" y="369"/>
                </a:cubicBezTo>
                <a:cubicBezTo>
                  <a:pt x="767" y="369"/>
                  <a:pt x="767" y="369"/>
                  <a:pt x="767" y="369"/>
                </a:cubicBezTo>
                <a:cubicBezTo>
                  <a:pt x="766" y="368"/>
                  <a:pt x="767" y="368"/>
                  <a:pt x="766" y="367"/>
                </a:cubicBezTo>
                <a:cubicBezTo>
                  <a:pt x="766" y="367"/>
                  <a:pt x="766" y="368"/>
                  <a:pt x="766" y="368"/>
                </a:cubicBezTo>
                <a:cubicBezTo>
                  <a:pt x="765" y="368"/>
                  <a:pt x="765" y="367"/>
                  <a:pt x="764" y="367"/>
                </a:cubicBezTo>
                <a:cubicBezTo>
                  <a:pt x="764" y="366"/>
                  <a:pt x="764" y="367"/>
                  <a:pt x="764" y="367"/>
                </a:cubicBezTo>
                <a:cubicBezTo>
                  <a:pt x="764" y="366"/>
                  <a:pt x="763" y="365"/>
                  <a:pt x="762" y="366"/>
                </a:cubicBezTo>
                <a:cubicBezTo>
                  <a:pt x="762" y="365"/>
                  <a:pt x="762" y="365"/>
                  <a:pt x="761" y="365"/>
                </a:cubicBezTo>
                <a:cubicBezTo>
                  <a:pt x="761" y="364"/>
                  <a:pt x="761" y="364"/>
                  <a:pt x="761" y="364"/>
                </a:cubicBezTo>
                <a:cubicBezTo>
                  <a:pt x="760" y="364"/>
                  <a:pt x="761" y="363"/>
                  <a:pt x="760" y="364"/>
                </a:cubicBezTo>
                <a:cubicBezTo>
                  <a:pt x="760" y="364"/>
                  <a:pt x="760" y="364"/>
                  <a:pt x="760" y="364"/>
                </a:cubicBezTo>
                <a:cubicBezTo>
                  <a:pt x="760" y="364"/>
                  <a:pt x="760" y="364"/>
                  <a:pt x="760" y="363"/>
                </a:cubicBezTo>
                <a:cubicBezTo>
                  <a:pt x="760" y="363"/>
                  <a:pt x="760" y="363"/>
                  <a:pt x="760" y="363"/>
                </a:cubicBezTo>
                <a:cubicBezTo>
                  <a:pt x="760" y="363"/>
                  <a:pt x="760" y="363"/>
                  <a:pt x="759" y="363"/>
                </a:cubicBezTo>
                <a:cubicBezTo>
                  <a:pt x="759" y="363"/>
                  <a:pt x="760" y="363"/>
                  <a:pt x="760" y="363"/>
                </a:cubicBezTo>
                <a:cubicBezTo>
                  <a:pt x="759" y="363"/>
                  <a:pt x="759" y="363"/>
                  <a:pt x="759" y="364"/>
                </a:cubicBezTo>
                <a:cubicBezTo>
                  <a:pt x="759" y="363"/>
                  <a:pt x="759" y="364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2"/>
                  <a:pt x="759" y="362"/>
                  <a:pt x="758" y="362"/>
                </a:cubicBezTo>
                <a:cubicBezTo>
                  <a:pt x="758" y="363"/>
                  <a:pt x="759" y="362"/>
                  <a:pt x="759" y="363"/>
                </a:cubicBezTo>
                <a:cubicBezTo>
                  <a:pt x="758" y="363"/>
                  <a:pt x="758" y="362"/>
                  <a:pt x="757" y="363"/>
                </a:cubicBezTo>
                <a:cubicBezTo>
                  <a:pt x="758" y="363"/>
                  <a:pt x="757" y="363"/>
                  <a:pt x="758" y="362"/>
                </a:cubicBezTo>
                <a:cubicBezTo>
                  <a:pt x="758" y="362"/>
                  <a:pt x="758" y="362"/>
                  <a:pt x="758" y="362"/>
                </a:cubicBezTo>
                <a:cubicBezTo>
                  <a:pt x="758" y="362"/>
                  <a:pt x="758" y="361"/>
                  <a:pt x="757" y="361"/>
                </a:cubicBezTo>
                <a:cubicBezTo>
                  <a:pt x="758" y="361"/>
                  <a:pt x="758" y="362"/>
                  <a:pt x="757" y="362"/>
                </a:cubicBezTo>
                <a:cubicBezTo>
                  <a:pt x="757" y="362"/>
                  <a:pt x="757" y="362"/>
                  <a:pt x="756" y="362"/>
                </a:cubicBezTo>
                <a:cubicBezTo>
                  <a:pt x="756" y="361"/>
                  <a:pt x="755" y="362"/>
                  <a:pt x="755" y="361"/>
                </a:cubicBezTo>
                <a:cubicBezTo>
                  <a:pt x="755" y="361"/>
                  <a:pt x="755" y="361"/>
                  <a:pt x="754" y="361"/>
                </a:cubicBezTo>
                <a:cubicBezTo>
                  <a:pt x="755" y="360"/>
                  <a:pt x="754" y="361"/>
                  <a:pt x="754" y="360"/>
                </a:cubicBezTo>
                <a:cubicBezTo>
                  <a:pt x="754" y="360"/>
                  <a:pt x="754" y="360"/>
                  <a:pt x="755" y="360"/>
                </a:cubicBezTo>
                <a:cubicBezTo>
                  <a:pt x="754" y="359"/>
                  <a:pt x="755" y="360"/>
                  <a:pt x="755" y="360"/>
                </a:cubicBezTo>
                <a:cubicBezTo>
                  <a:pt x="755" y="359"/>
                  <a:pt x="755" y="359"/>
                  <a:pt x="755" y="359"/>
                </a:cubicBezTo>
                <a:cubicBezTo>
                  <a:pt x="754" y="360"/>
                  <a:pt x="754" y="359"/>
                  <a:pt x="753" y="360"/>
                </a:cubicBezTo>
                <a:cubicBezTo>
                  <a:pt x="753" y="359"/>
                  <a:pt x="753" y="359"/>
                  <a:pt x="754" y="359"/>
                </a:cubicBezTo>
                <a:cubicBezTo>
                  <a:pt x="754" y="359"/>
                  <a:pt x="754" y="359"/>
                  <a:pt x="754" y="359"/>
                </a:cubicBezTo>
                <a:cubicBezTo>
                  <a:pt x="754" y="359"/>
                  <a:pt x="753" y="359"/>
                  <a:pt x="753" y="358"/>
                </a:cubicBezTo>
                <a:cubicBezTo>
                  <a:pt x="753" y="358"/>
                  <a:pt x="752" y="358"/>
                  <a:pt x="752" y="357"/>
                </a:cubicBezTo>
                <a:cubicBezTo>
                  <a:pt x="752" y="357"/>
                  <a:pt x="751" y="358"/>
                  <a:pt x="751" y="357"/>
                </a:cubicBezTo>
                <a:cubicBezTo>
                  <a:pt x="751" y="357"/>
                  <a:pt x="751" y="357"/>
                  <a:pt x="752" y="357"/>
                </a:cubicBezTo>
                <a:cubicBezTo>
                  <a:pt x="751" y="357"/>
                  <a:pt x="750" y="356"/>
                  <a:pt x="750" y="356"/>
                </a:cubicBezTo>
                <a:cubicBezTo>
                  <a:pt x="749" y="357"/>
                  <a:pt x="750" y="356"/>
                  <a:pt x="750" y="356"/>
                </a:cubicBezTo>
                <a:cubicBezTo>
                  <a:pt x="749" y="357"/>
                  <a:pt x="749" y="357"/>
                  <a:pt x="749" y="357"/>
                </a:cubicBezTo>
                <a:cubicBezTo>
                  <a:pt x="749" y="356"/>
                  <a:pt x="749" y="356"/>
                  <a:pt x="749" y="356"/>
                </a:cubicBezTo>
                <a:cubicBezTo>
                  <a:pt x="748" y="356"/>
                  <a:pt x="748" y="356"/>
                  <a:pt x="747" y="356"/>
                </a:cubicBezTo>
                <a:cubicBezTo>
                  <a:pt x="747" y="355"/>
                  <a:pt x="748" y="355"/>
                  <a:pt x="747" y="355"/>
                </a:cubicBezTo>
                <a:cubicBezTo>
                  <a:pt x="747" y="355"/>
                  <a:pt x="748" y="356"/>
                  <a:pt x="747" y="356"/>
                </a:cubicBezTo>
                <a:cubicBezTo>
                  <a:pt x="747" y="356"/>
                  <a:pt x="747" y="354"/>
                  <a:pt x="746" y="354"/>
                </a:cubicBezTo>
                <a:cubicBezTo>
                  <a:pt x="746" y="355"/>
                  <a:pt x="746" y="355"/>
                  <a:pt x="746" y="355"/>
                </a:cubicBezTo>
                <a:cubicBezTo>
                  <a:pt x="746" y="354"/>
                  <a:pt x="746" y="354"/>
                  <a:pt x="746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4" y="354"/>
                  <a:pt x="745" y="354"/>
                  <a:pt x="745" y="354"/>
                </a:cubicBezTo>
                <a:cubicBezTo>
                  <a:pt x="744" y="354"/>
                  <a:pt x="744" y="354"/>
                  <a:pt x="744" y="353"/>
                </a:cubicBezTo>
                <a:cubicBezTo>
                  <a:pt x="743" y="353"/>
                  <a:pt x="743" y="354"/>
                  <a:pt x="743" y="354"/>
                </a:cubicBezTo>
                <a:cubicBezTo>
                  <a:pt x="743" y="353"/>
                  <a:pt x="743" y="353"/>
                  <a:pt x="742" y="353"/>
                </a:cubicBezTo>
                <a:cubicBezTo>
                  <a:pt x="743" y="353"/>
                  <a:pt x="743" y="353"/>
                  <a:pt x="743" y="353"/>
                </a:cubicBezTo>
                <a:cubicBezTo>
                  <a:pt x="742" y="352"/>
                  <a:pt x="741" y="352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0"/>
                </a:cubicBezTo>
                <a:cubicBezTo>
                  <a:pt x="739" y="350"/>
                  <a:pt x="739" y="350"/>
                  <a:pt x="738" y="350"/>
                </a:cubicBezTo>
                <a:cubicBezTo>
                  <a:pt x="738" y="350"/>
                  <a:pt x="738" y="350"/>
                  <a:pt x="738" y="349"/>
                </a:cubicBezTo>
                <a:cubicBezTo>
                  <a:pt x="737" y="350"/>
                  <a:pt x="737" y="349"/>
                  <a:pt x="737" y="349"/>
                </a:cubicBezTo>
                <a:cubicBezTo>
                  <a:pt x="737" y="349"/>
                  <a:pt x="737" y="349"/>
                  <a:pt x="737" y="349"/>
                </a:cubicBezTo>
                <a:cubicBezTo>
                  <a:pt x="737" y="349"/>
                  <a:pt x="737" y="349"/>
                  <a:pt x="737" y="350"/>
                </a:cubicBezTo>
                <a:cubicBezTo>
                  <a:pt x="737" y="350"/>
                  <a:pt x="736" y="350"/>
                  <a:pt x="736" y="350"/>
                </a:cubicBezTo>
                <a:cubicBezTo>
                  <a:pt x="736" y="349"/>
                  <a:pt x="736" y="350"/>
                  <a:pt x="736" y="349"/>
                </a:cubicBezTo>
                <a:cubicBezTo>
                  <a:pt x="735" y="349"/>
                  <a:pt x="733" y="349"/>
                  <a:pt x="732" y="348"/>
                </a:cubicBezTo>
                <a:cubicBezTo>
                  <a:pt x="732" y="349"/>
                  <a:pt x="732" y="348"/>
                  <a:pt x="732" y="348"/>
                </a:cubicBezTo>
                <a:cubicBezTo>
                  <a:pt x="732" y="347"/>
                  <a:pt x="733" y="348"/>
                  <a:pt x="733" y="348"/>
                </a:cubicBezTo>
                <a:cubicBezTo>
                  <a:pt x="732" y="347"/>
                  <a:pt x="732" y="347"/>
                  <a:pt x="731" y="347"/>
                </a:cubicBezTo>
                <a:cubicBezTo>
                  <a:pt x="731" y="346"/>
                  <a:pt x="731" y="346"/>
                  <a:pt x="731" y="347"/>
                </a:cubicBezTo>
                <a:cubicBezTo>
                  <a:pt x="731" y="346"/>
                  <a:pt x="732" y="347"/>
                  <a:pt x="732" y="346"/>
                </a:cubicBezTo>
                <a:cubicBezTo>
                  <a:pt x="732" y="346"/>
                  <a:pt x="731" y="346"/>
                  <a:pt x="730" y="346"/>
                </a:cubicBezTo>
                <a:cubicBezTo>
                  <a:pt x="730" y="346"/>
                  <a:pt x="730" y="346"/>
                  <a:pt x="730" y="346"/>
                </a:cubicBezTo>
                <a:cubicBezTo>
                  <a:pt x="729" y="346"/>
                  <a:pt x="728" y="345"/>
                  <a:pt x="726" y="346"/>
                </a:cubicBezTo>
                <a:cubicBezTo>
                  <a:pt x="726" y="346"/>
                  <a:pt x="727" y="345"/>
                  <a:pt x="727" y="345"/>
                </a:cubicBezTo>
                <a:cubicBezTo>
                  <a:pt x="727" y="345"/>
                  <a:pt x="727" y="346"/>
                  <a:pt x="727" y="346"/>
                </a:cubicBezTo>
                <a:cubicBezTo>
                  <a:pt x="727" y="346"/>
                  <a:pt x="727" y="346"/>
                  <a:pt x="727" y="345"/>
                </a:cubicBezTo>
                <a:cubicBezTo>
                  <a:pt x="727" y="345"/>
                  <a:pt x="727" y="345"/>
                  <a:pt x="727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6"/>
                  <a:pt x="726" y="346"/>
                </a:cubicBezTo>
                <a:cubicBezTo>
                  <a:pt x="726" y="346"/>
                  <a:pt x="727" y="346"/>
                  <a:pt x="726" y="346"/>
                </a:cubicBezTo>
                <a:cubicBezTo>
                  <a:pt x="726" y="346"/>
                  <a:pt x="726" y="346"/>
                  <a:pt x="726" y="346"/>
                </a:cubicBezTo>
                <a:cubicBezTo>
                  <a:pt x="725" y="345"/>
                  <a:pt x="725" y="346"/>
                  <a:pt x="724" y="346"/>
                </a:cubicBezTo>
                <a:cubicBezTo>
                  <a:pt x="725" y="345"/>
                  <a:pt x="726" y="345"/>
                  <a:pt x="726" y="344"/>
                </a:cubicBezTo>
                <a:cubicBezTo>
                  <a:pt x="725" y="344"/>
                  <a:pt x="724" y="344"/>
                  <a:pt x="724" y="344"/>
                </a:cubicBezTo>
                <a:cubicBezTo>
                  <a:pt x="724" y="343"/>
                  <a:pt x="724" y="344"/>
                  <a:pt x="723" y="343"/>
                </a:cubicBezTo>
                <a:cubicBezTo>
                  <a:pt x="723" y="344"/>
                  <a:pt x="722" y="344"/>
                  <a:pt x="722" y="343"/>
                </a:cubicBezTo>
                <a:cubicBezTo>
                  <a:pt x="722" y="343"/>
                  <a:pt x="723" y="343"/>
                  <a:pt x="723" y="343"/>
                </a:cubicBezTo>
                <a:cubicBezTo>
                  <a:pt x="723" y="343"/>
                  <a:pt x="722" y="343"/>
                  <a:pt x="722" y="343"/>
                </a:cubicBezTo>
                <a:cubicBezTo>
                  <a:pt x="722" y="343"/>
                  <a:pt x="722" y="343"/>
                  <a:pt x="722" y="343"/>
                </a:cubicBezTo>
                <a:cubicBezTo>
                  <a:pt x="721" y="343"/>
                  <a:pt x="721" y="343"/>
                  <a:pt x="721" y="343"/>
                </a:cubicBezTo>
                <a:cubicBezTo>
                  <a:pt x="721" y="342"/>
                  <a:pt x="719" y="344"/>
                  <a:pt x="719" y="342"/>
                </a:cubicBezTo>
                <a:cubicBezTo>
                  <a:pt x="719" y="342"/>
                  <a:pt x="719" y="342"/>
                  <a:pt x="718" y="342"/>
                </a:cubicBezTo>
                <a:cubicBezTo>
                  <a:pt x="719" y="342"/>
                  <a:pt x="719" y="341"/>
                  <a:pt x="720" y="341"/>
                </a:cubicBezTo>
                <a:cubicBezTo>
                  <a:pt x="719" y="340"/>
                  <a:pt x="718" y="340"/>
                  <a:pt x="717" y="341"/>
                </a:cubicBezTo>
                <a:cubicBezTo>
                  <a:pt x="716" y="340"/>
                  <a:pt x="715" y="340"/>
                  <a:pt x="714" y="340"/>
                </a:cubicBezTo>
                <a:cubicBezTo>
                  <a:pt x="714" y="342"/>
                  <a:pt x="717" y="340"/>
                  <a:pt x="717" y="341"/>
                </a:cubicBezTo>
                <a:cubicBezTo>
                  <a:pt x="717" y="341"/>
                  <a:pt x="717" y="341"/>
                  <a:pt x="717" y="341"/>
                </a:cubicBezTo>
                <a:cubicBezTo>
                  <a:pt x="717" y="341"/>
                  <a:pt x="717" y="341"/>
                  <a:pt x="717" y="342"/>
                </a:cubicBezTo>
                <a:cubicBezTo>
                  <a:pt x="718" y="342"/>
                  <a:pt x="719" y="341"/>
                  <a:pt x="719" y="341"/>
                </a:cubicBezTo>
                <a:cubicBezTo>
                  <a:pt x="719" y="342"/>
                  <a:pt x="717" y="342"/>
                  <a:pt x="716" y="342"/>
                </a:cubicBezTo>
                <a:cubicBezTo>
                  <a:pt x="717" y="342"/>
                  <a:pt x="717" y="342"/>
                  <a:pt x="717" y="342"/>
                </a:cubicBezTo>
                <a:cubicBezTo>
                  <a:pt x="716" y="342"/>
                  <a:pt x="716" y="342"/>
                  <a:pt x="715" y="342"/>
                </a:cubicBezTo>
                <a:cubicBezTo>
                  <a:pt x="715" y="342"/>
                  <a:pt x="714" y="342"/>
                  <a:pt x="714" y="341"/>
                </a:cubicBezTo>
                <a:cubicBezTo>
                  <a:pt x="713" y="342"/>
                  <a:pt x="713" y="341"/>
                  <a:pt x="712" y="342"/>
                </a:cubicBezTo>
                <a:cubicBezTo>
                  <a:pt x="712" y="341"/>
                  <a:pt x="713" y="342"/>
                  <a:pt x="713" y="341"/>
                </a:cubicBezTo>
                <a:cubicBezTo>
                  <a:pt x="712" y="341"/>
                  <a:pt x="712" y="341"/>
                  <a:pt x="713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0"/>
                  <a:pt x="711" y="340"/>
                  <a:pt x="711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1"/>
                  <a:pt x="710" y="341"/>
                  <a:pt x="710" y="341"/>
                </a:cubicBezTo>
                <a:cubicBezTo>
                  <a:pt x="710" y="341"/>
                  <a:pt x="710" y="341"/>
                  <a:pt x="710" y="341"/>
                </a:cubicBezTo>
                <a:cubicBezTo>
                  <a:pt x="710" y="341"/>
                  <a:pt x="710" y="340"/>
                  <a:pt x="710" y="340"/>
                </a:cubicBezTo>
                <a:cubicBezTo>
                  <a:pt x="708" y="341"/>
                  <a:pt x="708" y="341"/>
                  <a:pt x="708" y="341"/>
                </a:cubicBezTo>
                <a:cubicBezTo>
                  <a:pt x="709" y="340"/>
                  <a:pt x="707" y="341"/>
                  <a:pt x="707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40"/>
                  <a:pt x="708" y="340"/>
                  <a:pt x="709" y="340"/>
                </a:cubicBezTo>
                <a:cubicBezTo>
                  <a:pt x="709" y="340"/>
                  <a:pt x="709" y="340"/>
                  <a:pt x="709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39"/>
                  <a:pt x="708" y="340"/>
                  <a:pt x="707" y="339"/>
                </a:cubicBezTo>
                <a:cubicBezTo>
                  <a:pt x="708" y="339"/>
                  <a:pt x="709" y="340"/>
                  <a:pt x="710" y="338"/>
                </a:cubicBezTo>
                <a:cubicBezTo>
                  <a:pt x="709" y="338"/>
                  <a:pt x="707" y="339"/>
                  <a:pt x="708" y="337"/>
                </a:cubicBezTo>
                <a:cubicBezTo>
                  <a:pt x="708" y="337"/>
                  <a:pt x="708" y="337"/>
                  <a:pt x="707" y="337"/>
                </a:cubicBezTo>
                <a:cubicBezTo>
                  <a:pt x="707" y="338"/>
                  <a:pt x="707" y="338"/>
                  <a:pt x="707" y="338"/>
                </a:cubicBezTo>
                <a:cubicBezTo>
                  <a:pt x="706" y="337"/>
                  <a:pt x="705" y="337"/>
                  <a:pt x="704" y="336"/>
                </a:cubicBezTo>
                <a:cubicBezTo>
                  <a:pt x="704" y="336"/>
                  <a:pt x="704" y="337"/>
                  <a:pt x="704" y="337"/>
                </a:cubicBezTo>
                <a:cubicBezTo>
                  <a:pt x="704" y="336"/>
                  <a:pt x="703" y="337"/>
                  <a:pt x="703" y="336"/>
                </a:cubicBezTo>
                <a:cubicBezTo>
                  <a:pt x="704" y="336"/>
                  <a:pt x="704" y="336"/>
                  <a:pt x="704" y="336"/>
                </a:cubicBezTo>
                <a:cubicBezTo>
                  <a:pt x="703" y="336"/>
                  <a:pt x="703" y="335"/>
                  <a:pt x="703" y="335"/>
                </a:cubicBezTo>
                <a:cubicBezTo>
                  <a:pt x="702" y="335"/>
                  <a:pt x="703" y="335"/>
                  <a:pt x="703" y="334"/>
                </a:cubicBezTo>
                <a:cubicBezTo>
                  <a:pt x="703" y="335"/>
                  <a:pt x="702" y="335"/>
                  <a:pt x="702" y="335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3"/>
                  <a:pt x="702" y="333"/>
                </a:cubicBezTo>
                <a:cubicBezTo>
                  <a:pt x="702" y="333"/>
                  <a:pt x="701" y="333"/>
                  <a:pt x="701" y="333"/>
                </a:cubicBezTo>
                <a:cubicBezTo>
                  <a:pt x="701" y="332"/>
                  <a:pt x="701" y="332"/>
                  <a:pt x="701" y="332"/>
                </a:cubicBezTo>
                <a:cubicBezTo>
                  <a:pt x="701" y="332"/>
                  <a:pt x="701" y="332"/>
                  <a:pt x="702" y="332"/>
                </a:cubicBezTo>
                <a:cubicBezTo>
                  <a:pt x="701" y="333"/>
                  <a:pt x="702" y="333"/>
                  <a:pt x="702" y="333"/>
                </a:cubicBezTo>
                <a:cubicBezTo>
                  <a:pt x="702" y="332"/>
                  <a:pt x="701" y="332"/>
                  <a:pt x="701" y="332"/>
                </a:cubicBezTo>
                <a:cubicBezTo>
                  <a:pt x="701" y="332"/>
                  <a:pt x="700" y="332"/>
                  <a:pt x="701" y="331"/>
                </a:cubicBezTo>
                <a:cubicBezTo>
                  <a:pt x="700" y="332"/>
                  <a:pt x="700" y="332"/>
                  <a:pt x="700" y="331"/>
                </a:cubicBezTo>
                <a:cubicBezTo>
                  <a:pt x="701" y="331"/>
                  <a:pt x="701" y="331"/>
                  <a:pt x="701" y="330"/>
                </a:cubicBezTo>
                <a:cubicBezTo>
                  <a:pt x="701" y="330"/>
                  <a:pt x="701" y="331"/>
                  <a:pt x="702" y="331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01" y="330"/>
                  <a:pt x="701" y="330"/>
                  <a:pt x="700" y="330"/>
                </a:cubicBezTo>
                <a:cubicBezTo>
                  <a:pt x="700" y="330"/>
                  <a:pt x="700" y="331"/>
                  <a:pt x="699" y="330"/>
                </a:cubicBezTo>
                <a:cubicBezTo>
                  <a:pt x="700" y="330"/>
                  <a:pt x="700" y="330"/>
                  <a:pt x="700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700" y="329"/>
                  <a:pt x="700" y="330"/>
                  <a:pt x="699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699" y="329"/>
                  <a:pt x="699" y="330"/>
                  <a:pt x="699" y="330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699" y="329"/>
                  <a:pt x="698" y="330"/>
                  <a:pt x="698" y="330"/>
                </a:cubicBezTo>
                <a:cubicBezTo>
                  <a:pt x="698" y="329"/>
                  <a:pt x="698" y="329"/>
                  <a:pt x="698" y="329"/>
                </a:cubicBezTo>
                <a:cubicBezTo>
                  <a:pt x="698" y="329"/>
                  <a:pt x="699" y="328"/>
                  <a:pt x="698" y="329"/>
                </a:cubicBezTo>
                <a:cubicBezTo>
                  <a:pt x="698" y="329"/>
                  <a:pt x="697" y="329"/>
                  <a:pt x="697" y="329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5" y="329"/>
                  <a:pt x="695" y="329"/>
                </a:cubicBezTo>
                <a:cubicBezTo>
                  <a:pt x="696" y="329"/>
                  <a:pt x="697" y="329"/>
                  <a:pt x="697" y="329"/>
                </a:cubicBezTo>
                <a:cubicBezTo>
                  <a:pt x="697" y="329"/>
                  <a:pt x="697" y="329"/>
                  <a:pt x="697" y="328"/>
                </a:cubicBezTo>
                <a:cubicBezTo>
                  <a:pt x="696" y="328"/>
                  <a:pt x="695" y="328"/>
                  <a:pt x="693" y="328"/>
                </a:cubicBezTo>
                <a:cubicBezTo>
                  <a:pt x="693" y="328"/>
                  <a:pt x="693" y="328"/>
                  <a:pt x="693" y="327"/>
                </a:cubicBezTo>
                <a:cubicBezTo>
                  <a:pt x="694" y="327"/>
                  <a:pt x="695" y="327"/>
                  <a:pt x="696" y="326"/>
                </a:cubicBezTo>
                <a:cubicBezTo>
                  <a:pt x="696" y="326"/>
                  <a:pt x="696" y="326"/>
                  <a:pt x="696" y="326"/>
                </a:cubicBezTo>
                <a:cubicBezTo>
                  <a:pt x="694" y="326"/>
                  <a:pt x="693" y="327"/>
                  <a:pt x="693" y="326"/>
                </a:cubicBezTo>
                <a:cubicBezTo>
                  <a:pt x="692" y="326"/>
                  <a:pt x="691" y="326"/>
                  <a:pt x="691" y="325"/>
                </a:cubicBezTo>
                <a:cubicBezTo>
                  <a:pt x="690" y="325"/>
                  <a:pt x="690" y="325"/>
                  <a:pt x="690" y="325"/>
                </a:cubicBezTo>
                <a:cubicBezTo>
                  <a:pt x="690" y="325"/>
                  <a:pt x="691" y="325"/>
                  <a:pt x="691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5"/>
                  <a:pt x="689" y="324"/>
                  <a:pt x="689" y="324"/>
                </a:cubicBezTo>
                <a:cubicBezTo>
                  <a:pt x="689" y="323"/>
                  <a:pt x="688" y="323"/>
                  <a:pt x="688" y="322"/>
                </a:cubicBezTo>
                <a:cubicBezTo>
                  <a:pt x="688" y="321"/>
                  <a:pt x="688" y="321"/>
                  <a:pt x="688" y="320"/>
                </a:cubicBezTo>
                <a:cubicBezTo>
                  <a:pt x="689" y="319"/>
                  <a:pt x="690" y="319"/>
                  <a:pt x="692" y="319"/>
                </a:cubicBezTo>
                <a:cubicBezTo>
                  <a:pt x="692" y="319"/>
                  <a:pt x="692" y="319"/>
                  <a:pt x="691" y="319"/>
                </a:cubicBezTo>
                <a:cubicBezTo>
                  <a:pt x="692" y="320"/>
                  <a:pt x="692" y="319"/>
                  <a:pt x="693" y="320"/>
                </a:cubicBezTo>
                <a:cubicBezTo>
                  <a:pt x="694" y="318"/>
                  <a:pt x="695" y="320"/>
                  <a:pt x="696" y="320"/>
                </a:cubicBezTo>
                <a:cubicBezTo>
                  <a:pt x="697" y="321"/>
                  <a:pt x="698" y="321"/>
                  <a:pt x="699" y="321"/>
                </a:cubicBezTo>
                <a:cubicBezTo>
                  <a:pt x="699" y="320"/>
                  <a:pt x="698" y="321"/>
                  <a:pt x="699" y="320"/>
                </a:cubicBezTo>
                <a:cubicBezTo>
                  <a:pt x="699" y="320"/>
                  <a:pt x="700" y="321"/>
                  <a:pt x="700" y="320"/>
                </a:cubicBezTo>
                <a:cubicBezTo>
                  <a:pt x="701" y="321"/>
                  <a:pt x="702" y="321"/>
                  <a:pt x="702" y="321"/>
                </a:cubicBezTo>
                <a:cubicBezTo>
                  <a:pt x="703" y="321"/>
                  <a:pt x="702" y="321"/>
                  <a:pt x="702" y="321"/>
                </a:cubicBezTo>
                <a:cubicBezTo>
                  <a:pt x="703" y="321"/>
                  <a:pt x="703" y="321"/>
                  <a:pt x="703" y="321"/>
                </a:cubicBezTo>
                <a:cubicBezTo>
                  <a:pt x="703" y="322"/>
                  <a:pt x="703" y="321"/>
                  <a:pt x="703" y="321"/>
                </a:cubicBezTo>
                <a:cubicBezTo>
                  <a:pt x="703" y="322"/>
                  <a:pt x="704" y="322"/>
                  <a:pt x="704" y="321"/>
                </a:cubicBezTo>
                <a:cubicBezTo>
                  <a:pt x="705" y="322"/>
                  <a:pt x="706" y="322"/>
                  <a:pt x="707" y="323"/>
                </a:cubicBezTo>
                <a:cubicBezTo>
                  <a:pt x="707" y="322"/>
                  <a:pt x="708" y="322"/>
                  <a:pt x="709" y="322"/>
                </a:cubicBezTo>
                <a:cubicBezTo>
                  <a:pt x="709" y="322"/>
                  <a:pt x="709" y="321"/>
                  <a:pt x="710" y="321"/>
                </a:cubicBezTo>
                <a:cubicBezTo>
                  <a:pt x="709" y="321"/>
                  <a:pt x="709" y="321"/>
                  <a:pt x="709" y="321"/>
                </a:cubicBezTo>
                <a:cubicBezTo>
                  <a:pt x="709" y="321"/>
                  <a:pt x="709" y="321"/>
                  <a:pt x="708" y="322"/>
                </a:cubicBezTo>
                <a:cubicBezTo>
                  <a:pt x="708" y="321"/>
                  <a:pt x="708" y="321"/>
                  <a:pt x="707" y="321"/>
                </a:cubicBezTo>
                <a:cubicBezTo>
                  <a:pt x="707" y="321"/>
                  <a:pt x="707" y="321"/>
                  <a:pt x="707" y="320"/>
                </a:cubicBezTo>
                <a:cubicBezTo>
                  <a:pt x="707" y="321"/>
                  <a:pt x="707" y="320"/>
                  <a:pt x="706" y="320"/>
                </a:cubicBezTo>
                <a:cubicBezTo>
                  <a:pt x="706" y="320"/>
                  <a:pt x="706" y="321"/>
                  <a:pt x="706" y="321"/>
                </a:cubicBezTo>
                <a:cubicBezTo>
                  <a:pt x="706" y="320"/>
                  <a:pt x="706" y="320"/>
                  <a:pt x="706" y="320"/>
                </a:cubicBezTo>
                <a:cubicBezTo>
                  <a:pt x="706" y="320"/>
                  <a:pt x="707" y="320"/>
                  <a:pt x="708" y="319"/>
                </a:cubicBezTo>
                <a:cubicBezTo>
                  <a:pt x="707" y="319"/>
                  <a:pt x="706" y="320"/>
                  <a:pt x="706" y="319"/>
                </a:cubicBezTo>
                <a:cubicBezTo>
                  <a:pt x="706" y="319"/>
                  <a:pt x="706" y="319"/>
                  <a:pt x="706" y="318"/>
                </a:cubicBezTo>
                <a:cubicBezTo>
                  <a:pt x="706" y="318"/>
                  <a:pt x="705" y="318"/>
                  <a:pt x="705" y="318"/>
                </a:cubicBezTo>
                <a:cubicBezTo>
                  <a:pt x="705" y="318"/>
                  <a:pt x="706" y="317"/>
                  <a:pt x="706" y="317"/>
                </a:cubicBezTo>
                <a:cubicBezTo>
                  <a:pt x="706" y="317"/>
                  <a:pt x="705" y="317"/>
                  <a:pt x="705" y="316"/>
                </a:cubicBezTo>
                <a:cubicBezTo>
                  <a:pt x="705" y="316"/>
                  <a:pt x="705" y="317"/>
                  <a:pt x="705" y="317"/>
                </a:cubicBezTo>
                <a:cubicBezTo>
                  <a:pt x="704" y="316"/>
                  <a:pt x="704" y="316"/>
                  <a:pt x="704" y="315"/>
                </a:cubicBezTo>
                <a:cubicBezTo>
                  <a:pt x="704" y="315"/>
                  <a:pt x="703" y="315"/>
                  <a:pt x="703" y="314"/>
                </a:cubicBezTo>
                <a:cubicBezTo>
                  <a:pt x="705" y="314"/>
                  <a:pt x="707" y="315"/>
                  <a:pt x="709" y="315"/>
                </a:cubicBezTo>
                <a:cubicBezTo>
                  <a:pt x="709" y="316"/>
                  <a:pt x="710" y="316"/>
                  <a:pt x="711" y="315"/>
                </a:cubicBezTo>
                <a:cubicBezTo>
                  <a:pt x="711" y="316"/>
                  <a:pt x="712" y="316"/>
                  <a:pt x="713" y="316"/>
                </a:cubicBezTo>
                <a:cubicBezTo>
                  <a:pt x="712" y="316"/>
                  <a:pt x="712" y="316"/>
                  <a:pt x="711" y="316"/>
                </a:cubicBezTo>
                <a:cubicBezTo>
                  <a:pt x="712" y="316"/>
                  <a:pt x="714" y="315"/>
                  <a:pt x="714" y="316"/>
                </a:cubicBezTo>
                <a:cubicBezTo>
                  <a:pt x="714" y="315"/>
                  <a:pt x="715" y="316"/>
                  <a:pt x="715" y="316"/>
                </a:cubicBezTo>
                <a:cubicBezTo>
                  <a:pt x="715" y="316"/>
                  <a:pt x="714" y="316"/>
                  <a:pt x="714" y="316"/>
                </a:cubicBezTo>
                <a:cubicBezTo>
                  <a:pt x="714" y="316"/>
                  <a:pt x="715" y="316"/>
                  <a:pt x="716" y="316"/>
                </a:cubicBezTo>
                <a:cubicBezTo>
                  <a:pt x="716" y="316"/>
                  <a:pt x="716" y="316"/>
                  <a:pt x="716" y="316"/>
                </a:cubicBezTo>
                <a:cubicBezTo>
                  <a:pt x="716" y="316"/>
                  <a:pt x="717" y="316"/>
                  <a:pt x="716" y="317"/>
                </a:cubicBezTo>
                <a:cubicBezTo>
                  <a:pt x="717" y="317"/>
                  <a:pt x="717" y="317"/>
                  <a:pt x="717" y="317"/>
                </a:cubicBezTo>
                <a:cubicBezTo>
                  <a:pt x="717" y="316"/>
                  <a:pt x="717" y="316"/>
                  <a:pt x="718" y="316"/>
                </a:cubicBezTo>
                <a:cubicBezTo>
                  <a:pt x="718" y="316"/>
                  <a:pt x="717" y="316"/>
                  <a:pt x="717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6"/>
                  <a:pt x="716" y="316"/>
                  <a:pt x="716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5"/>
                  <a:pt x="717" y="315"/>
                  <a:pt x="717" y="315"/>
                </a:cubicBezTo>
                <a:cubicBezTo>
                  <a:pt x="717" y="315"/>
                  <a:pt x="718" y="315"/>
                  <a:pt x="718" y="314"/>
                </a:cubicBezTo>
                <a:cubicBezTo>
                  <a:pt x="717" y="315"/>
                  <a:pt x="715" y="316"/>
                  <a:pt x="716" y="314"/>
                </a:cubicBezTo>
                <a:cubicBezTo>
                  <a:pt x="715" y="314"/>
                  <a:pt x="715" y="314"/>
                  <a:pt x="715" y="314"/>
                </a:cubicBezTo>
                <a:cubicBezTo>
                  <a:pt x="715" y="315"/>
                  <a:pt x="715" y="315"/>
                  <a:pt x="715" y="315"/>
                </a:cubicBezTo>
                <a:cubicBezTo>
                  <a:pt x="715" y="315"/>
                  <a:pt x="715" y="314"/>
                  <a:pt x="714" y="314"/>
                </a:cubicBezTo>
                <a:cubicBezTo>
                  <a:pt x="712" y="314"/>
                  <a:pt x="709" y="313"/>
                  <a:pt x="707" y="312"/>
                </a:cubicBezTo>
                <a:cubicBezTo>
                  <a:pt x="708" y="312"/>
                  <a:pt x="709" y="312"/>
                  <a:pt x="709" y="312"/>
                </a:cubicBezTo>
                <a:cubicBezTo>
                  <a:pt x="709" y="312"/>
                  <a:pt x="708" y="311"/>
                  <a:pt x="708" y="311"/>
                </a:cubicBezTo>
                <a:cubicBezTo>
                  <a:pt x="708" y="311"/>
                  <a:pt x="708" y="310"/>
                  <a:pt x="708" y="310"/>
                </a:cubicBezTo>
                <a:cubicBezTo>
                  <a:pt x="707" y="311"/>
                  <a:pt x="707" y="310"/>
                  <a:pt x="706" y="310"/>
                </a:cubicBezTo>
                <a:cubicBezTo>
                  <a:pt x="706" y="310"/>
                  <a:pt x="706" y="310"/>
                  <a:pt x="706" y="310"/>
                </a:cubicBezTo>
                <a:cubicBezTo>
                  <a:pt x="706" y="309"/>
                  <a:pt x="706" y="310"/>
                  <a:pt x="707" y="310"/>
                </a:cubicBezTo>
                <a:cubicBezTo>
                  <a:pt x="707" y="309"/>
                  <a:pt x="707" y="309"/>
                  <a:pt x="707" y="309"/>
                </a:cubicBezTo>
                <a:cubicBezTo>
                  <a:pt x="708" y="308"/>
                  <a:pt x="709" y="308"/>
                  <a:pt x="711" y="308"/>
                </a:cubicBezTo>
                <a:cubicBezTo>
                  <a:pt x="711" y="308"/>
                  <a:pt x="713" y="308"/>
                  <a:pt x="714" y="308"/>
                </a:cubicBezTo>
                <a:cubicBezTo>
                  <a:pt x="716" y="307"/>
                  <a:pt x="717" y="308"/>
                  <a:pt x="718" y="308"/>
                </a:cubicBezTo>
                <a:cubicBezTo>
                  <a:pt x="720" y="308"/>
                  <a:pt x="721" y="309"/>
                  <a:pt x="722" y="309"/>
                </a:cubicBezTo>
                <a:cubicBezTo>
                  <a:pt x="722" y="309"/>
                  <a:pt x="722" y="309"/>
                  <a:pt x="722" y="309"/>
                </a:cubicBezTo>
                <a:cubicBezTo>
                  <a:pt x="722" y="309"/>
                  <a:pt x="723" y="310"/>
                  <a:pt x="723" y="309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5" y="310"/>
                  <a:pt x="726" y="310"/>
                  <a:pt x="728" y="309"/>
                </a:cubicBezTo>
                <a:cubicBezTo>
                  <a:pt x="728" y="310"/>
                  <a:pt x="729" y="310"/>
                  <a:pt x="730" y="309"/>
                </a:cubicBezTo>
                <a:cubicBezTo>
                  <a:pt x="730" y="311"/>
                  <a:pt x="732" y="312"/>
                  <a:pt x="733" y="312"/>
                </a:cubicBezTo>
                <a:cubicBezTo>
                  <a:pt x="733" y="311"/>
                  <a:pt x="732" y="312"/>
                  <a:pt x="732" y="311"/>
                </a:cubicBezTo>
                <a:cubicBezTo>
                  <a:pt x="733" y="311"/>
                  <a:pt x="733" y="311"/>
                  <a:pt x="734" y="311"/>
                </a:cubicBezTo>
                <a:cubicBezTo>
                  <a:pt x="734" y="311"/>
                  <a:pt x="734" y="311"/>
                  <a:pt x="734" y="311"/>
                </a:cubicBezTo>
                <a:cubicBezTo>
                  <a:pt x="734" y="311"/>
                  <a:pt x="734" y="312"/>
                  <a:pt x="735" y="312"/>
                </a:cubicBezTo>
                <a:cubicBezTo>
                  <a:pt x="735" y="311"/>
                  <a:pt x="735" y="311"/>
                  <a:pt x="736" y="311"/>
                </a:cubicBezTo>
                <a:cubicBezTo>
                  <a:pt x="736" y="313"/>
                  <a:pt x="738" y="314"/>
                  <a:pt x="740" y="314"/>
                </a:cubicBezTo>
                <a:cubicBezTo>
                  <a:pt x="740" y="315"/>
                  <a:pt x="741" y="314"/>
                  <a:pt x="741" y="314"/>
                </a:cubicBezTo>
                <a:cubicBezTo>
                  <a:pt x="742" y="313"/>
                  <a:pt x="743" y="314"/>
                  <a:pt x="744" y="313"/>
                </a:cubicBezTo>
                <a:cubicBezTo>
                  <a:pt x="744" y="315"/>
                  <a:pt x="748" y="315"/>
                  <a:pt x="749" y="316"/>
                </a:cubicBezTo>
                <a:cubicBezTo>
                  <a:pt x="750" y="316"/>
                  <a:pt x="751" y="316"/>
                  <a:pt x="752" y="316"/>
                </a:cubicBezTo>
                <a:cubicBezTo>
                  <a:pt x="754" y="316"/>
                  <a:pt x="755" y="317"/>
                  <a:pt x="756" y="318"/>
                </a:cubicBezTo>
                <a:cubicBezTo>
                  <a:pt x="757" y="317"/>
                  <a:pt x="758" y="318"/>
                  <a:pt x="759" y="318"/>
                </a:cubicBezTo>
                <a:cubicBezTo>
                  <a:pt x="759" y="318"/>
                  <a:pt x="759" y="318"/>
                  <a:pt x="759" y="318"/>
                </a:cubicBezTo>
                <a:cubicBezTo>
                  <a:pt x="759" y="318"/>
                  <a:pt x="760" y="318"/>
                  <a:pt x="761" y="318"/>
                </a:cubicBezTo>
                <a:cubicBezTo>
                  <a:pt x="761" y="318"/>
                  <a:pt x="760" y="318"/>
                  <a:pt x="760" y="319"/>
                </a:cubicBezTo>
                <a:cubicBezTo>
                  <a:pt x="762" y="318"/>
                  <a:pt x="763" y="319"/>
                  <a:pt x="764" y="320"/>
                </a:cubicBezTo>
                <a:cubicBezTo>
                  <a:pt x="763" y="320"/>
                  <a:pt x="762" y="320"/>
                  <a:pt x="762" y="319"/>
                </a:cubicBezTo>
                <a:cubicBezTo>
                  <a:pt x="762" y="319"/>
                  <a:pt x="761" y="319"/>
                  <a:pt x="760" y="319"/>
                </a:cubicBezTo>
                <a:cubicBezTo>
                  <a:pt x="760" y="320"/>
                  <a:pt x="761" y="320"/>
                  <a:pt x="761" y="320"/>
                </a:cubicBezTo>
                <a:cubicBezTo>
                  <a:pt x="760" y="320"/>
                  <a:pt x="760" y="319"/>
                  <a:pt x="759" y="320"/>
                </a:cubicBezTo>
                <a:cubicBezTo>
                  <a:pt x="760" y="320"/>
                  <a:pt x="761" y="321"/>
                  <a:pt x="761" y="320"/>
                </a:cubicBezTo>
                <a:cubicBezTo>
                  <a:pt x="762" y="322"/>
                  <a:pt x="764" y="321"/>
                  <a:pt x="765" y="322"/>
                </a:cubicBezTo>
                <a:cubicBezTo>
                  <a:pt x="766" y="322"/>
                  <a:pt x="766" y="323"/>
                  <a:pt x="766" y="322"/>
                </a:cubicBezTo>
                <a:cubicBezTo>
                  <a:pt x="766" y="322"/>
                  <a:pt x="766" y="322"/>
                  <a:pt x="766" y="322"/>
                </a:cubicBezTo>
                <a:cubicBezTo>
                  <a:pt x="766" y="322"/>
                  <a:pt x="766" y="322"/>
                  <a:pt x="766" y="323"/>
                </a:cubicBezTo>
                <a:cubicBezTo>
                  <a:pt x="767" y="322"/>
                  <a:pt x="767" y="323"/>
                  <a:pt x="768" y="323"/>
                </a:cubicBezTo>
                <a:cubicBezTo>
                  <a:pt x="768" y="323"/>
                  <a:pt x="767" y="323"/>
                  <a:pt x="768" y="323"/>
                </a:cubicBezTo>
                <a:cubicBezTo>
                  <a:pt x="768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4"/>
                </a:cubicBezTo>
                <a:cubicBezTo>
                  <a:pt x="769" y="324"/>
                  <a:pt x="769" y="324"/>
                  <a:pt x="770" y="324"/>
                </a:cubicBezTo>
                <a:cubicBezTo>
                  <a:pt x="770" y="324"/>
                  <a:pt x="770" y="323"/>
                  <a:pt x="770" y="324"/>
                </a:cubicBezTo>
                <a:cubicBezTo>
                  <a:pt x="770" y="324"/>
                  <a:pt x="770" y="324"/>
                  <a:pt x="770" y="324"/>
                </a:cubicBezTo>
                <a:cubicBezTo>
                  <a:pt x="771" y="324"/>
                  <a:pt x="772" y="325"/>
                  <a:pt x="773" y="325"/>
                </a:cubicBezTo>
                <a:cubicBezTo>
                  <a:pt x="773" y="325"/>
                  <a:pt x="773" y="325"/>
                  <a:pt x="772" y="325"/>
                </a:cubicBezTo>
                <a:cubicBezTo>
                  <a:pt x="773" y="326"/>
                  <a:pt x="773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6" y="327"/>
                  <a:pt x="777" y="328"/>
                  <a:pt x="778" y="328"/>
                </a:cubicBezTo>
                <a:cubicBezTo>
                  <a:pt x="778" y="328"/>
                  <a:pt x="778" y="329"/>
                  <a:pt x="778" y="328"/>
                </a:cubicBezTo>
                <a:cubicBezTo>
                  <a:pt x="778" y="328"/>
                  <a:pt x="778" y="328"/>
                  <a:pt x="778" y="329"/>
                </a:cubicBezTo>
                <a:cubicBezTo>
                  <a:pt x="779" y="328"/>
                  <a:pt x="780" y="329"/>
                  <a:pt x="780" y="329"/>
                </a:cubicBezTo>
                <a:cubicBezTo>
                  <a:pt x="780" y="329"/>
                  <a:pt x="780" y="329"/>
                  <a:pt x="780" y="329"/>
                </a:cubicBezTo>
                <a:cubicBezTo>
                  <a:pt x="781" y="330"/>
                  <a:pt x="781" y="331"/>
                  <a:pt x="782" y="331"/>
                </a:cubicBezTo>
                <a:cubicBezTo>
                  <a:pt x="782" y="331"/>
                  <a:pt x="782" y="331"/>
                  <a:pt x="783" y="332"/>
                </a:cubicBezTo>
                <a:cubicBezTo>
                  <a:pt x="783" y="332"/>
                  <a:pt x="784" y="332"/>
                  <a:pt x="784" y="332"/>
                </a:cubicBezTo>
                <a:cubicBezTo>
                  <a:pt x="784" y="332"/>
                  <a:pt x="784" y="332"/>
                  <a:pt x="784" y="332"/>
                </a:cubicBezTo>
                <a:cubicBezTo>
                  <a:pt x="784" y="332"/>
                  <a:pt x="785" y="332"/>
                  <a:pt x="785" y="332"/>
                </a:cubicBezTo>
                <a:cubicBezTo>
                  <a:pt x="785" y="332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6" y="332"/>
                  <a:pt x="786" y="332"/>
                </a:cubicBezTo>
                <a:cubicBezTo>
                  <a:pt x="786" y="332"/>
                  <a:pt x="786" y="332"/>
                  <a:pt x="786" y="332"/>
                </a:cubicBezTo>
                <a:cubicBezTo>
                  <a:pt x="787" y="332"/>
                  <a:pt x="787" y="332"/>
                  <a:pt x="787" y="331"/>
                </a:cubicBezTo>
                <a:cubicBezTo>
                  <a:pt x="787" y="330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8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8"/>
                  <a:pt x="787" y="328"/>
                  <a:pt x="787" y="328"/>
                </a:cubicBezTo>
                <a:cubicBezTo>
                  <a:pt x="787" y="329"/>
                  <a:pt x="787" y="328"/>
                  <a:pt x="787" y="328"/>
                </a:cubicBezTo>
                <a:cubicBezTo>
                  <a:pt x="787" y="328"/>
                  <a:pt x="786" y="329"/>
                  <a:pt x="787" y="327"/>
                </a:cubicBezTo>
                <a:cubicBezTo>
                  <a:pt x="787" y="327"/>
                  <a:pt x="788" y="326"/>
                  <a:pt x="788" y="325"/>
                </a:cubicBezTo>
                <a:cubicBezTo>
                  <a:pt x="787" y="322"/>
                  <a:pt x="786" y="319"/>
                  <a:pt x="785" y="318"/>
                </a:cubicBezTo>
                <a:cubicBezTo>
                  <a:pt x="785" y="319"/>
                  <a:pt x="787" y="321"/>
                  <a:pt x="786" y="321"/>
                </a:cubicBezTo>
                <a:cubicBezTo>
                  <a:pt x="785" y="319"/>
                  <a:pt x="784" y="316"/>
                  <a:pt x="783" y="315"/>
                </a:cubicBezTo>
                <a:cubicBezTo>
                  <a:pt x="782" y="312"/>
                  <a:pt x="781" y="308"/>
                  <a:pt x="780" y="308"/>
                </a:cubicBezTo>
                <a:cubicBezTo>
                  <a:pt x="779" y="306"/>
                  <a:pt x="780" y="308"/>
                  <a:pt x="780" y="307"/>
                </a:cubicBezTo>
                <a:cubicBezTo>
                  <a:pt x="780" y="305"/>
                  <a:pt x="778" y="303"/>
                  <a:pt x="778" y="302"/>
                </a:cubicBezTo>
                <a:cubicBezTo>
                  <a:pt x="778" y="302"/>
                  <a:pt x="779" y="304"/>
                  <a:pt x="779" y="304"/>
                </a:cubicBezTo>
                <a:cubicBezTo>
                  <a:pt x="779" y="302"/>
                  <a:pt x="778" y="299"/>
                  <a:pt x="777" y="300"/>
                </a:cubicBezTo>
                <a:cubicBezTo>
                  <a:pt x="776" y="296"/>
                  <a:pt x="775" y="292"/>
                  <a:pt x="773" y="289"/>
                </a:cubicBezTo>
                <a:cubicBezTo>
                  <a:pt x="772" y="288"/>
                  <a:pt x="770" y="284"/>
                  <a:pt x="768" y="282"/>
                </a:cubicBezTo>
                <a:cubicBezTo>
                  <a:pt x="768" y="282"/>
                  <a:pt x="768" y="283"/>
                  <a:pt x="768" y="284"/>
                </a:cubicBezTo>
                <a:cubicBezTo>
                  <a:pt x="768" y="284"/>
                  <a:pt x="768" y="285"/>
                  <a:pt x="769" y="285"/>
                </a:cubicBezTo>
                <a:cubicBezTo>
                  <a:pt x="769" y="285"/>
                  <a:pt x="769" y="284"/>
                  <a:pt x="770" y="285"/>
                </a:cubicBezTo>
                <a:cubicBezTo>
                  <a:pt x="770" y="287"/>
                  <a:pt x="771" y="289"/>
                  <a:pt x="772" y="291"/>
                </a:cubicBezTo>
                <a:cubicBezTo>
                  <a:pt x="772" y="292"/>
                  <a:pt x="772" y="292"/>
                  <a:pt x="772" y="293"/>
                </a:cubicBezTo>
                <a:cubicBezTo>
                  <a:pt x="773" y="293"/>
                  <a:pt x="772" y="294"/>
                  <a:pt x="773" y="295"/>
                </a:cubicBezTo>
                <a:cubicBezTo>
                  <a:pt x="773" y="295"/>
                  <a:pt x="773" y="294"/>
                  <a:pt x="773" y="295"/>
                </a:cubicBezTo>
                <a:cubicBezTo>
                  <a:pt x="773" y="295"/>
                  <a:pt x="773" y="296"/>
                  <a:pt x="774" y="296"/>
                </a:cubicBezTo>
                <a:cubicBezTo>
                  <a:pt x="773" y="295"/>
                  <a:pt x="771" y="292"/>
                  <a:pt x="771" y="293"/>
                </a:cubicBezTo>
                <a:cubicBezTo>
                  <a:pt x="772" y="296"/>
                  <a:pt x="773" y="297"/>
                  <a:pt x="774" y="300"/>
                </a:cubicBezTo>
                <a:cubicBezTo>
                  <a:pt x="774" y="301"/>
                  <a:pt x="773" y="299"/>
                  <a:pt x="773" y="300"/>
                </a:cubicBezTo>
                <a:cubicBezTo>
                  <a:pt x="774" y="302"/>
                  <a:pt x="775" y="303"/>
                  <a:pt x="775" y="305"/>
                </a:cubicBezTo>
                <a:cubicBezTo>
                  <a:pt x="774" y="304"/>
                  <a:pt x="774" y="304"/>
                  <a:pt x="774" y="304"/>
                </a:cubicBezTo>
                <a:cubicBezTo>
                  <a:pt x="774" y="306"/>
                  <a:pt x="775" y="307"/>
                  <a:pt x="775" y="309"/>
                </a:cubicBezTo>
                <a:cubicBezTo>
                  <a:pt x="775" y="309"/>
                  <a:pt x="775" y="309"/>
                  <a:pt x="776" y="309"/>
                </a:cubicBezTo>
                <a:cubicBezTo>
                  <a:pt x="776" y="311"/>
                  <a:pt x="776" y="313"/>
                  <a:pt x="777" y="315"/>
                </a:cubicBezTo>
                <a:cubicBezTo>
                  <a:pt x="777" y="316"/>
                  <a:pt x="778" y="318"/>
                  <a:pt x="778" y="320"/>
                </a:cubicBezTo>
                <a:cubicBezTo>
                  <a:pt x="774" y="313"/>
                  <a:pt x="772" y="305"/>
                  <a:pt x="768" y="298"/>
                </a:cubicBezTo>
                <a:cubicBezTo>
                  <a:pt x="767" y="295"/>
                  <a:pt x="766" y="293"/>
                  <a:pt x="765" y="291"/>
                </a:cubicBezTo>
                <a:cubicBezTo>
                  <a:pt x="764" y="288"/>
                  <a:pt x="763" y="285"/>
                  <a:pt x="761" y="284"/>
                </a:cubicBezTo>
                <a:cubicBezTo>
                  <a:pt x="762" y="286"/>
                  <a:pt x="764" y="287"/>
                  <a:pt x="764" y="289"/>
                </a:cubicBezTo>
                <a:cubicBezTo>
                  <a:pt x="762" y="287"/>
                  <a:pt x="760" y="284"/>
                  <a:pt x="760" y="281"/>
                </a:cubicBezTo>
                <a:cubicBezTo>
                  <a:pt x="759" y="281"/>
                  <a:pt x="758" y="279"/>
                  <a:pt x="758" y="278"/>
                </a:cubicBezTo>
                <a:cubicBezTo>
                  <a:pt x="758" y="279"/>
                  <a:pt x="760" y="281"/>
                  <a:pt x="760" y="281"/>
                </a:cubicBezTo>
                <a:cubicBezTo>
                  <a:pt x="759" y="278"/>
                  <a:pt x="758" y="278"/>
                  <a:pt x="756" y="275"/>
                </a:cubicBezTo>
                <a:cubicBezTo>
                  <a:pt x="756" y="275"/>
                  <a:pt x="756" y="275"/>
                  <a:pt x="756" y="274"/>
                </a:cubicBezTo>
                <a:cubicBezTo>
                  <a:pt x="756" y="273"/>
                  <a:pt x="754" y="271"/>
                  <a:pt x="755" y="271"/>
                </a:cubicBezTo>
                <a:cubicBezTo>
                  <a:pt x="755" y="271"/>
                  <a:pt x="755" y="271"/>
                  <a:pt x="755" y="270"/>
                </a:cubicBezTo>
                <a:cubicBezTo>
                  <a:pt x="754" y="270"/>
                  <a:pt x="753" y="269"/>
                  <a:pt x="753" y="269"/>
                </a:cubicBezTo>
                <a:cubicBezTo>
                  <a:pt x="753" y="270"/>
                  <a:pt x="753" y="270"/>
                  <a:pt x="754" y="271"/>
                </a:cubicBezTo>
                <a:cubicBezTo>
                  <a:pt x="754" y="271"/>
                  <a:pt x="754" y="271"/>
                  <a:pt x="755" y="272"/>
                </a:cubicBezTo>
                <a:cubicBezTo>
                  <a:pt x="754" y="273"/>
                  <a:pt x="756" y="273"/>
                  <a:pt x="756" y="274"/>
                </a:cubicBezTo>
                <a:cubicBezTo>
                  <a:pt x="755" y="273"/>
                  <a:pt x="755" y="273"/>
                  <a:pt x="754" y="271"/>
                </a:cubicBezTo>
                <a:cubicBezTo>
                  <a:pt x="753" y="271"/>
                  <a:pt x="754" y="273"/>
                  <a:pt x="754" y="273"/>
                </a:cubicBezTo>
                <a:cubicBezTo>
                  <a:pt x="753" y="273"/>
                  <a:pt x="753" y="272"/>
                  <a:pt x="753" y="273"/>
                </a:cubicBezTo>
                <a:cubicBezTo>
                  <a:pt x="754" y="274"/>
                  <a:pt x="757" y="277"/>
                  <a:pt x="756" y="279"/>
                </a:cubicBezTo>
                <a:cubicBezTo>
                  <a:pt x="757" y="280"/>
                  <a:pt x="757" y="280"/>
                  <a:pt x="758" y="281"/>
                </a:cubicBezTo>
                <a:cubicBezTo>
                  <a:pt x="758" y="281"/>
                  <a:pt x="758" y="281"/>
                  <a:pt x="758" y="281"/>
                </a:cubicBezTo>
                <a:cubicBezTo>
                  <a:pt x="758" y="282"/>
                  <a:pt x="759" y="283"/>
                  <a:pt x="759" y="283"/>
                </a:cubicBezTo>
                <a:cubicBezTo>
                  <a:pt x="764" y="292"/>
                  <a:pt x="767" y="302"/>
                  <a:pt x="770" y="309"/>
                </a:cubicBezTo>
                <a:cubicBezTo>
                  <a:pt x="769" y="307"/>
                  <a:pt x="768" y="306"/>
                  <a:pt x="767" y="304"/>
                </a:cubicBezTo>
                <a:cubicBezTo>
                  <a:pt x="768" y="306"/>
                  <a:pt x="768" y="308"/>
                  <a:pt x="769" y="310"/>
                </a:cubicBezTo>
                <a:cubicBezTo>
                  <a:pt x="769" y="311"/>
                  <a:pt x="769" y="312"/>
                  <a:pt x="769" y="313"/>
                </a:cubicBezTo>
                <a:cubicBezTo>
                  <a:pt x="770" y="313"/>
                  <a:pt x="770" y="316"/>
                  <a:pt x="771" y="317"/>
                </a:cubicBezTo>
                <a:cubicBezTo>
                  <a:pt x="771" y="318"/>
                  <a:pt x="772" y="319"/>
                  <a:pt x="772" y="320"/>
                </a:cubicBezTo>
                <a:cubicBezTo>
                  <a:pt x="772" y="320"/>
                  <a:pt x="772" y="319"/>
                  <a:pt x="771" y="318"/>
                </a:cubicBezTo>
                <a:cubicBezTo>
                  <a:pt x="771" y="319"/>
                  <a:pt x="771" y="319"/>
                  <a:pt x="771" y="320"/>
                </a:cubicBezTo>
                <a:cubicBezTo>
                  <a:pt x="769" y="317"/>
                  <a:pt x="767" y="313"/>
                  <a:pt x="764" y="309"/>
                </a:cubicBezTo>
                <a:cubicBezTo>
                  <a:pt x="763" y="307"/>
                  <a:pt x="760" y="301"/>
                  <a:pt x="759" y="298"/>
                </a:cubicBezTo>
                <a:cubicBezTo>
                  <a:pt x="756" y="295"/>
                  <a:pt x="754" y="288"/>
                  <a:pt x="751" y="284"/>
                </a:cubicBezTo>
                <a:cubicBezTo>
                  <a:pt x="749" y="281"/>
                  <a:pt x="747" y="277"/>
                  <a:pt x="745" y="272"/>
                </a:cubicBezTo>
                <a:cubicBezTo>
                  <a:pt x="746" y="273"/>
                  <a:pt x="746" y="272"/>
                  <a:pt x="746" y="272"/>
                </a:cubicBezTo>
                <a:cubicBezTo>
                  <a:pt x="745" y="271"/>
                  <a:pt x="744" y="268"/>
                  <a:pt x="743" y="269"/>
                </a:cubicBezTo>
                <a:cubicBezTo>
                  <a:pt x="743" y="267"/>
                  <a:pt x="743" y="267"/>
                  <a:pt x="743" y="267"/>
                </a:cubicBezTo>
                <a:cubicBezTo>
                  <a:pt x="740" y="262"/>
                  <a:pt x="737" y="257"/>
                  <a:pt x="734" y="254"/>
                </a:cubicBezTo>
                <a:cubicBezTo>
                  <a:pt x="733" y="252"/>
                  <a:pt x="733" y="251"/>
                  <a:pt x="731" y="250"/>
                </a:cubicBezTo>
                <a:cubicBezTo>
                  <a:pt x="730" y="245"/>
                  <a:pt x="727" y="239"/>
                  <a:pt x="725" y="235"/>
                </a:cubicBezTo>
                <a:cubicBezTo>
                  <a:pt x="725" y="236"/>
                  <a:pt x="725" y="237"/>
                  <a:pt x="725" y="237"/>
                </a:cubicBezTo>
                <a:cubicBezTo>
                  <a:pt x="725" y="237"/>
                  <a:pt x="724" y="236"/>
                  <a:pt x="723" y="236"/>
                </a:cubicBezTo>
                <a:cubicBezTo>
                  <a:pt x="723" y="235"/>
                  <a:pt x="723" y="234"/>
                  <a:pt x="722" y="233"/>
                </a:cubicBezTo>
                <a:cubicBezTo>
                  <a:pt x="722" y="232"/>
                  <a:pt x="721" y="231"/>
                  <a:pt x="721" y="230"/>
                </a:cubicBezTo>
                <a:cubicBezTo>
                  <a:pt x="721" y="231"/>
                  <a:pt x="720" y="230"/>
                  <a:pt x="719" y="229"/>
                </a:cubicBezTo>
                <a:cubicBezTo>
                  <a:pt x="717" y="223"/>
                  <a:pt x="714" y="217"/>
                  <a:pt x="709" y="212"/>
                </a:cubicBezTo>
                <a:cubicBezTo>
                  <a:pt x="709" y="210"/>
                  <a:pt x="707" y="209"/>
                  <a:pt x="706" y="207"/>
                </a:cubicBezTo>
                <a:cubicBezTo>
                  <a:pt x="705" y="208"/>
                  <a:pt x="702" y="202"/>
                  <a:pt x="702" y="205"/>
                </a:cubicBezTo>
                <a:cubicBezTo>
                  <a:pt x="699" y="197"/>
                  <a:pt x="691" y="189"/>
                  <a:pt x="688" y="184"/>
                </a:cubicBezTo>
                <a:cubicBezTo>
                  <a:pt x="686" y="183"/>
                  <a:pt x="683" y="179"/>
                  <a:pt x="681" y="177"/>
                </a:cubicBezTo>
                <a:cubicBezTo>
                  <a:pt x="678" y="174"/>
                  <a:pt x="675" y="170"/>
                  <a:pt x="672" y="166"/>
                </a:cubicBezTo>
                <a:cubicBezTo>
                  <a:pt x="669" y="163"/>
                  <a:pt x="667" y="161"/>
                  <a:pt x="664" y="159"/>
                </a:cubicBezTo>
                <a:cubicBezTo>
                  <a:pt x="664" y="158"/>
                  <a:pt x="665" y="158"/>
                  <a:pt x="664" y="158"/>
                </a:cubicBezTo>
                <a:cubicBezTo>
                  <a:pt x="663" y="158"/>
                  <a:pt x="660" y="155"/>
                  <a:pt x="659" y="154"/>
                </a:cubicBezTo>
                <a:cubicBezTo>
                  <a:pt x="659" y="154"/>
                  <a:pt x="660" y="154"/>
                  <a:pt x="660" y="154"/>
                </a:cubicBezTo>
                <a:cubicBezTo>
                  <a:pt x="657" y="152"/>
                  <a:pt x="653" y="148"/>
                  <a:pt x="651" y="145"/>
                </a:cubicBezTo>
                <a:cubicBezTo>
                  <a:pt x="652" y="145"/>
                  <a:pt x="656" y="148"/>
                  <a:pt x="655" y="149"/>
                </a:cubicBezTo>
                <a:cubicBezTo>
                  <a:pt x="656" y="150"/>
                  <a:pt x="658" y="151"/>
                  <a:pt x="659" y="152"/>
                </a:cubicBezTo>
                <a:cubicBezTo>
                  <a:pt x="659" y="152"/>
                  <a:pt x="659" y="151"/>
                  <a:pt x="658" y="151"/>
                </a:cubicBezTo>
                <a:cubicBezTo>
                  <a:pt x="660" y="151"/>
                  <a:pt x="661" y="154"/>
                  <a:pt x="661" y="153"/>
                </a:cubicBezTo>
                <a:cubicBezTo>
                  <a:pt x="660" y="152"/>
                  <a:pt x="658" y="149"/>
                  <a:pt x="656" y="149"/>
                </a:cubicBezTo>
                <a:cubicBezTo>
                  <a:pt x="654" y="145"/>
                  <a:pt x="648" y="142"/>
                  <a:pt x="645" y="137"/>
                </a:cubicBezTo>
                <a:cubicBezTo>
                  <a:pt x="644" y="137"/>
                  <a:pt x="643" y="135"/>
                  <a:pt x="643" y="136"/>
                </a:cubicBezTo>
                <a:cubicBezTo>
                  <a:pt x="643" y="135"/>
                  <a:pt x="642" y="135"/>
                  <a:pt x="642" y="135"/>
                </a:cubicBezTo>
                <a:cubicBezTo>
                  <a:pt x="642" y="135"/>
                  <a:pt x="643" y="135"/>
                  <a:pt x="643" y="135"/>
                </a:cubicBezTo>
                <a:cubicBezTo>
                  <a:pt x="641" y="134"/>
                  <a:pt x="640" y="132"/>
                  <a:pt x="638" y="131"/>
                </a:cubicBezTo>
                <a:cubicBezTo>
                  <a:pt x="638" y="131"/>
                  <a:pt x="639" y="132"/>
                  <a:pt x="638" y="132"/>
                </a:cubicBezTo>
                <a:cubicBezTo>
                  <a:pt x="637" y="130"/>
                  <a:pt x="637" y="130"/>
                  <a:pt x="636" y="129"/>
                </a:cubicBezTo>
                <a:cubicBezTo>
                  <a:pt x="637" y="130"/>
                  <a:pt x="636" y="129"/>
                  <a:pt x="636" y="128"/>
                </a:cubicBezTo>
                <a:cubicBezTo>
                  <a:pt x="634" y="127"/>
                  <a:pt x="633" y="126"/>
                  <a:pt x="631" y="125"/>
                </a:cubicBezTo>
                <a:cubicBezTo>
                  <a:pt x="632" y="126"/>
                  <a:pt x="630" y="126"/>
                  <a:pt x="631" y="126"/>
                </a:cubicBezTo>
                <a:cubicBezTo>
                  <a:pt x="630" y="124"/>
                  <a:pt x="630" y="124"/>
                  <a:pt x="630" y="124"/>
                </a:cubicBezTo>
                <a:cubicBezTo>
                  <a:pt x="627" y="122"/>
                  <a:pt x="624" y="119"/>
                  <a:pt x="621" y="117"/>
                </a:cubicBezTo>
                <a:cubicBezTo>
                  <a:pt x="622" y="118"/>
                  <a:pt x="623" y="119"/>
                  <a:pt x="623" y="118"/>
                </a:cubicBezTo>
                <a:cubicBezTo>
                  <a:pt x="622" y="117"/>
                  <a:pt x="620" y="116"/>
                  <a:pt x="619" y="115"/>
                </a:cubicBezTo>
                <a:cubicBezTo>
                  <a:pt x="619" y="115"/>
                  <a:pt x="619" y="115"/>
                  <a:pt x="619" y="115"/>
                </a:cubicBezTo>
                <a:cubicBezTo>
                  <a:pt x="618" y="115"/>
                  <a:pt x="618" y="114"/>
                  <a:pt x="617" y="113"/>
                </a:cubicBezTo>
                <a:cubicBezTo>
                  <a:pt x="617" y="113"/>
                  <a:pt x="617" y="114"/>
                  <a:pt x="617" y="114"/>
                </a:cubicBezTo>
                <a:cubicBezTo>
                  <a:pt x="616" y="112"/>
                  <a:pt x="615" y="113"/>
                  <a:pt x="614" y="112"/>
                </a:cubicBezTo>
                <a:cubicBezTo>
                  <a:pt x="615" y="112"/>
                  <a:pt x="615" y="112"/>
                  <a:pt x="614" y="112"/>
                </a:cubicBezTo>
                <a:cubicBezTo>
                  <a:pt x="611" y="109"/>
                  <a:pt x="609" y="107"/>
                  <a:pt x="606" y="105"/>
                </a:cubicBezTo>
                <a:cubicBezTo>
                  <a:pt x="605" y="105"/>
                  <a:pt x="605" y="103"/>
                  <a:pt x="604" y="104"/>
                </a:cubicBezTo>
                <a:cubicBezTo>
                  <a:pt x="603" y="103"/>
                  <a:pt x="604" y="103"/>
                  <a:pt x="603" y="103"/>
                </a:cubicBezTo>
                <a:cubicBezTo>
                  <a:pt x="602" y="102"/>
                  <a:pt x="599" y="101"/>
                  <a:pt x="598" y="99"/>
                </a:cubicBezTo>
                <a:cubicBezTo>
                  <a:pt x="597" y="99"/>
                  <a:pt x="597" y="99"/>
                  <a:pt x="597" y="99"/>
                </a:cubicBezTo>
                <a:cubicBezTo>
                  <a:pt x="588" y="91"/>
                  <a:pt x="578" y="86"/>
                  <a:pt x="568" y="80"/>
                </a:cubicBezTo>
                <a:cubicBezTo>
                  <a:pt x="566" y="79"/>
                  <a:pt x="564" y="78"/>
                  <a:pt x="562" y="77"/>
                </a:cubicBezTo>
                <a:cubicBezTo>
                  <a:pt x="560" y="76"/>
                  <a:pt x="560" y="76"/>
                  <a:pt x="560" y="76"/>
                </a:cubicBezTo>
                <a:cubicBezTo>
                  <a:pt x="559" y="75"/>
                  <a:pt x="556" y="74"/>
                  <a:pt x="555" y="74"/>
                </a:cubicBezTo>
                <a:cubicBezTo>
                  <a:pt x="556" y="73"/>
                  <a:pt x="554" y="73"/>
                  <a:pt x="553" y="73"/>
                </a:cubicBezTo>
                <a:cubicBezTo>
                  <a:pt x="547" y="69"/>
                  <a:pt x="541" y="68"/>
                  <a:pt x="535" y="65"/>
                </a:cubicBezTo>
                <a:cubicBezTo>
                  <a:pt x="534" y="65"/>
                  <a:pt x="534" y="65"/>
                  <a:pt x="534" y="65"/>
                </a:cubicBezTo>
                <a:cubicBezTo>
                  <a:pt x="487" y="46"/>
                  <a:pt x="438" y="42"/>
                  <a:pt x="388" y="46"/>
                </a:cubicBezTo>
                <a:cubicBezTo>
                  <a:pt x="388" y="47"/>
                  <a:pt x="387" y="47"/>
                  <a:pt x="386" y="47"/>
                </a:cubicBezTo>
                <a:cubicBezTo>
                  <a:pt x="387" y="47"/>
                  <a:pt x="387" y="47"/>
                  <a:pt x="387" y="46"/>
                </a:cubicBezTo>
                <a:cubicBezTo>
                  <a:pt x="385" y="46"/>
                  <a:pt x="386" y="47"/>
                  <a:pt x="385" y="47"/>
                </a:cubicBezTo>
                <a:cubicBezTo>
                  <a:pt x="383" y="47"/>
                  <a:pt x="383" y="47"/>
                  <a:pt x="383" y="47"/>
                </a:cubicBezTo>
                <a:cubicBezTo>
                  <a:pt x="377" y="48"/>
                  <a:pt x="372" y="49"/>
                  <a:pt x="365" y="50"/>
                </a:cubicBezTo>
                <a:cubicBezTo>
                  <a:pt x="365" y="50"/>
                  <a:pt x="365" y="50"/>
                  <a:pt x="365" y="50"/>
                </a:cubicBezTo>
                <a:cubicBezTo>
                  <a:pt x="364" y="50"/>
                  <a:pt x="364" y="50"/>
                  <a:pt x="364" y="50"/>
                </a:cubicBezTo>
                <a:cubicBezTo>
                  <a:pt x="351" y="52"/>
                  <a:pt x="339" y="56"/>
                  <a:pt x="327" y="59"/>
                </a:cubicBezTo>
                <a:cubicBezTo>
                  <a:pt x="321" y="61"/>
                  <a:pt x="316" y="63"/>
                  <a:pt x="310" y="64"/>
                </a:cubicBezTo>
                <a:cubicBezTo>
                  <a:pt x="308" y="66"/>
                  <a:pt x="306" y="65"/>
                  <a:pt x="304" y="67"/>
                </a:cubicBezTo>
                <a:cubicBezTo>
                  <a:pt x="301" y="67"/>
                  <a:pt x="298" y="70"/>
                  <a:pt x="294" y="70"/>
                </a:cubicBezTo>
                <a:cubicBezTo>
                  <a:pt x="287" y="74"/>
                  <a:pt x="280" y="76"/>
                  <a:pt x="273" y="80"/>
                </a:cubicBezTo>
                <a:cubicBezTo>
                  <a:pt x="271" y="80"/>
                  <a:pt x="271" y="80"/>
                  <a:pt x="271" y="80"/>
                </a:cubicBezTo>
                <a:cubicBezTo>
                  <a:pt x="266" y="83"/>
                  <a:pt x="259" y="86"/>
                  <a:pt x="254" y="89"/>
                </a:cubicBezTo>
                <a:cubicBezTo>
                  <a:pt x="252" y="89"/>
                  <a:pt x="250" y="91"/>
                  <a:pt x="249" y="91"/>
                </a:cubicBezTo>
                <a:cubicBezTo>
                  <a:pt x="248" y="92"/>
                  <a:pt x="248" y="92"/>
                  <a:pt x="248" y="92"/>
                </a:cubicBezTo>
                <a:cubicBezTo>
                  <a:pt x="246" y="93"/>
                  <a:pt x="244" y="94"/>
                  <a:pt x="242" y="95"/>
                </a:cubicBezTo>
                <a:cubicBezTo>
                  <a:pt x="238" y="98"/>
                  <a:pt x="231" y="101"/>
                  <a:pt x="230" y="102"/>
                </a:cubicBezTo>
                <a:cubicBezTo>
                  <a:pt x="220" y="108"/>
                  <a:pt x="211" y="114"/>
                  <a:pt x="202" y="120"/>
                </a:cubicBezTo>
                <a:cubicBezTo>
                  <a:pt x="202" y="121"/>
                  <a:pt x="202" y="121"/>
                  <a:pt x="202" y="121"/>
                </a:cubicBezTo>
                <a:cubicBezTo>
                  <a:pt x="197" y="124"/>
                  <a:pt x="191" y="128"/>
                  <a:pt x="186" y="132"/>
                </a:cubicBezTo>
                <a:cubicBezTo>
                  <a:pt x="185" y="133"/>
                  <a:pt x="185" y="133"/>
                  <a:pt x="185" y="133"/>
                </a:cubicBezTo>
                <a:cubicBezTo>
                  <a:pt x="183" y="135"/>
                  <a:pt x="181" y="136"/>
                  <a:pt x="179" y="137"/>
                </a:cubicBezTo>
                <a:cubicBezTo>
                  <a:pt x="179" y="137"/>
                  <a:pt x="180" y="137"/>
                  <a:pt x="179" y="137"/>
                </a:cubicBezTo>
                <a:cubicBezTo>
                  <a:pt x="178" y="138"/>
                  <a:pt x="177" y="139"/>
                  <a:pt x="176" y="140"/>
                </a:cubicBezTo>
                <a:cubicBezTo>
                  <a:pt x="171" y="144"/>
                  <a:pt x="166" y="148"/>
                  <a:pt x="162" y="151"/>
                </a:cubicBezTo>
                <a:cubicBezTo>
                  <a:pt x="163" y="151"/>
                  <a:pt x="162" y="151"/>
                  <a:pt x="162" y="152"/>
                </a:cubicBezTo>
                <a:cubicBezTo>
                  <a:pt x="156" y="156"/>
                  <a:pt x="151" y="161"/>
                  <a:pt x="146" y="166"/>
                </a:cubicBezTo>
                <a:cubicBezTo>
                  <a:pt x="145" y="167"/>
                  <a:pt x="145" y="166"/>
                  <a:pt x="144" y="167"/>
                </a:cubicBezTo>
                <a:cubicBezTo>
                  <a:pt x="144" y="168"/>
                  <a:pt x="142" y="169"/>
                  <a:pt x="142" y="170"/>
                </a:cubicBezTo>
                <a:cubicBezTo>
                  <a:pt x="140" y="171"/>
                  <a:pt x="139" y="173"/>
                  <a:pt x="137" y="174"/>
                </a:cubicBezTo>
                <a:cubicBezTo>
                  <a:pt x="135" y="176"/>
                  <a:pt x="131" y="180"/>
                  <a:pt x="128" y="183"/>
                </a:cubicBezTo>
                <a:cubicBezTo>
                  <a:pt x="128" y="182"/>
                  <a:pt x="124" y="187"/>
                  <a:pt x="122" y="189"/>
                </a:cubicBezTo>
                <a:cubicBezTo>
                  <a:pt x="122" y="190"/>
                  <a:pt x="123" y="189"/>
                  <a:pt x="122" y="190"/>
                </a:cubicBezTo>
                <a:cubicBezTo>
                  <a:pt x="122" y="190"/>
                  <a:pt x="120" y="191"/>
                  <a:pt x="120" y="192"/>
                </a:cubicBezTo>
                <a:cubicBezTo>
                  <a:pt x="117" y="194"/>
                  <a:pt x="115" y="197"/>
                  <a:pt x="113" y="200"/>
                </a:cubicBezTo>
                <a:cubicBezTo>
                  <a:pt x="111" y="201"/>
                  <a:pt x="113" y="198"/>
                  <a:pt x="112" y="199"/>
                </a:cubicBezTo>
                <a:cubicBezTo>
                  <a:pt x="110" y="202"/>
                  <a:pt x="108" y="205"/>
                  <a:pt x="106" y="208"/>
                </a:cubicBezTo>
                <a:cubicBezTo>
                  <a:pt x="105" y="207"/>
                  <a:pt x="106" y="206"/>
                  <a:pt x="107" y="205"/>
                </a:cubicBezTo>
                <a:cubicBezTo>
                  <a:pt x="106" y="206"/>
                  <a:pt x="107" y="205"/>
                  <a:pt x="106" y="206"/>
                </a:cubicBezTo>
                <a:cubicBezTo>
                  <a:pt x="105" y="207"/>
                  <a:pt x="104" y="209"/>
                  <a:pt x="102" y="210"/>
                </a:cubicBezTo>
                <a:cubicBezTo>
                  <a:pt x="103" y="210"/>
                  <a:pt x="104" y="208"/>
                  <a:pt x="104" y="208"/>
                </a:cubicBezTo>
                <a:cubicBezTo>
                  <a:pt x="102" y="210"/>
                  <a:pt x="101" y="211"/>
                  <a:pt x="100" y="213"/>
                </a:cubicBezTo>
                <a:cubicBezTo>
                  <a:pt x="99" y="214"/>
                  <a:pt x="100" y="213"/>
                  <a:pt x="99" y="213"/>
                </a:cubicBezTo>
                <a:cubicBezTo>
                  <a:pt x="98" y="215"/>
                  <a:pt x="97" y="216"/>
                  <a:pt x="97" y="217"/>
                </a:cubicBezTo>
                <a:cubicBezTo>
                  <a:pt x="94" y="219"/>
                  <a:pt x="93" y="221"/>
                  <a:pt x="92" y="223"/>
                </a:cubicBezTo>
                <a:cubicBezTo>
                  <a:pt x="91" y="224"/>
                  <a:pt x="93" y="222"/>
                  <a:pt x="92" y="223"/>
                </a:cubicBezTo>
                <a:cubicBezTo>
                  <a:pt x="91" y="225"/>
                  <a:pt x="92" y="223"/>
                  <a:pt x="91" y="224"/>
                </a:cubicBezTo>
                <a:cubicBezTo>
                  <a:pt x="91" y="224"/>
                  <a:pt x="91" y="226"/>
                  <a:pt x="90" y="227"/>
                </a:cubicBezTo>
                <a:cubicBezTo>
                  <a:pt x="90" y="226"/>
                  <a:pt x="90" y="225"/>
                  <a:pt x="90" y="225"/>
                </a:cubicBezTo>
                <a:cubicBezTo>
                  <a:pt x="87" y="228"/>
                  <a:pt x="85" y="231"/>
                  <a:pt x="83" y="234"/>
                </a:cubicBezTo>
                <a:cubicBezTo>
                  <a:pt x="83" y="234"/>
                  <a:pt x="83" y="234"/>
                  <a:pt x="83" y="234"/>
                </a:cubicBezTo>
                <a:cubicBezTo>
                  <a:pt x="81" y="236"/>
                  <a:pt x="77" y="240"/>
                  <a:pt x="78" y="241"/>
                </a:cubicBezTo>
                <a:cubicBezTo>
                  <a:pt x="77" y="241"/>
                  <a:pt x="77" y="242"/>
                  <a:pt x="77" y="242"/>
                </a:cubicBezTo>
                <a:cubicBezTo>
                  <a:pt x="77" y="242"/>
                  <a:pt x="77" y="241"/>
                  <a:pt x="76" y="242"/>
                </a:cubicBezTo>
                <a:cubicBezTo>
                  <a:pt x="76" y="243"/>
                  <a:pt x="75" y="243"/>
                  <a:pt x="75" y="244"/>
                </a:cubicBezTo>
                <a:cubicBezTo>
                  <a:pt x="77" y="243"/>
                  <a:pt x="77" y="243"/>
                  <a:pt x="77" y="243"/>
                </a:cubicBezTo>
                <a:cubicBezTo>
                  <a:pt x="76" y="245"/>
                  <a:pt x="75" y="244"/>
                  <a:pt x="74" y="246"/>
                </a:cubicBezTo>
                <a:cubicBezTo>
                  <a:pt x="73" y="246"/>
                  <a:pt x="73" y="247"/>
                  <a:pt x="72" y="248"/>
                </a:cubicBezTo>
                <a:cubicBezTo>
                  <a:pt x="72" y="248"/>
                  <a:pt x="73" y="246"/>
                  <a:pt x="72" y="247"/>
                </a:cubicBezTo>
                <a:cubicBezTo>
                  <a:pt x="71" y="249"/>
                  <a:pt x="69" y="251"/>
                  <a:pt x="68" y="254"/>
                </a:cubicBezTo>
                <a:cubicBezTo>
                  <a:pt x="68" y="253"/>
                  <a:pt x="68" y="253"/>
                  <a:pt x="68" y="253"/>
                </a:cubicBezTo>
                <a:cubicBezTo>
                  <a:pt x="67" y="254"/>
                  <a:pt x="67" y="254"/>
                  <a:pt x="66" y="255"/>
                </a:cubicBezTo>
                <a:cubicBezTo>
                  <a:pt x="66" y="255"/>
                  <a:pt x="67" y="255"/>
                  <a:pt x="67" y="256"/>
                </a:cubicBezTo>
                <a:cubicBezTo>
                  <a:pt x="66" y="256"/>
                  <a:pt x="65" y="257"/>
                  <a:pt x="64" y="258"/>
                </a:cubicBezTo>
                <a:cubicBezTo>
                  <a:pt x="65" y="258"/>
                  <a:pt x="65" y="259"/>
                  <a:pt x="64" y="259"/>
                </a:cubicBezTo>
                <a:cubicBezTo>
                  <a:pt x="64" y="258"/>
                  <a:pt x="63" y="261"/>
                  <a:pt x="62" y="262"/>
                </a:cubicBezTo>
                <a:cubicBezTo>
                  <a:pt x="62" y="262"/>
                  <a:pt x="62" y="260"/>
                  <a:pt x="62" y="260"/>
                </a:cubicBezTo>
                <a:cubicBezTo>
                  <a:pt x="62" y="262"/>
                  <a:pt x="61" y="263"/>
                  <a:pt x="60" y="264"/>
                </a:cubicBezTo>
                <a:cubicBezTo>
                  <a:pt x="61" y="263"/>
                  <a:pt x="59" y="266"/>
                  <a:pt x="59" y="267"/>
                </a:cubicBezTo>
                <a:cubicBezTo>
                  <a:pt x="59" y="266"/>
                  <a:pt x="60" y="265"/>
                  <a:pt x="59" y="265"/>
                </a:cubicBezTo>
                <a:cubicBezTo>
                  <a:pt x="58" y="266"/>
                  <a:pt x="58" y="267"/>
                  <a:pt x="58" y="267"/>
                </a:cubicBezTo>
                <a:cubicBezTo>
                  <a:pt x="58" y="265"/>
                  <a:pt x="55" y="271"/>
                  <a:pt x="53" y="273"/>
                </a:cubicBezTo>
                <a:cubicBezTo>
                  <a:pt x="54" y="272"/>
                  <a:pt x="54" y="272"/>
                  <a:pt x="54" y="273"/>
                </a:cubicBezTo>
                <a:cubicBezTo>
                  <a:pt x="53" y="274"/>
                  <a:pt x="53" y="273"/>
                  <a:pt x="53" y="274"/>
                </a:cubicBezTo>
                <a:cubicBezTo>
                  <a:pt x="51" y="275"/>
                  <a:pt x="51" y="275"/>
                  <a:pt x="51" y="275"/>
                </a:cubicBezTo>
                <a:cubicBezTo>
                  <a:pt x="52" y="274"/>
                  <a:pt x="51" y="275"/>
                  <a:pt x="51" y="274"/>
                </a:cubicBezTo>
                <a:cubicBezTo>
                  <a:pt x="52" y="273"/>
                  <a:pt x="53" y="273"/>
                  <a:pt x="53" y="270"/>
                </a:cubicBezTo>
                <a:cubicBezTo>
                  <a:pt x="55" y="270"/>
                  <a:pt x="54" y="269"/>
                  <a:pt x="56" y="268"/>
                </a:cubicBezTo>
                <a:cubicBezTo>
                  <a:pt x="56" y="268"/>
                  <a:pt x="56" y="266"/>
                  <a:pt x="57" y="266"/>
                </a:cubicBezTo>
                <a:cubicBezTo>
                  <a:pt x="57" y="266"/>
                  <a:pt x="57" y="267"/>
                  <a:pt x="57" y="267"/>
                </a:cubicBezTo>
                <a:cubicBezTo>
                  <a:pt x="57" y="266"/>
                  <a:pt x="58" y="267"/>
                  <a:pt x="58" y="265"/>
                </a:cubicBezTo>
                <a:cubicBezTo>
                  <a:pt x="58" y="265"/>
                  <a:pt x="57" y="265"/>
                  <a:pt x="58" y="264"/>
                </a:cubicBezTo>
                <a:cubicBezTo>
                  <a:pt x="59" y="263"/>
                  <a:pt x="57" y="266"/>
                  <a:pt x="59" y="264"/>
                </a:cubicBezTo>
                <a:cubicBezTo>
                  <a:pt x="59" y="262"/>
                  <a:pt x="61" y="262"/>
                  <a:pt x="62" y="260"/>
                </a:cubicBezTo>
                <a:cubicBezTo>
                  <a:pt x="61" y="260"/>
                  <a:pt x="60" y="261"/>
                  <a:pt x="60" y="260"/>
                </a:cubicBezTo>
                <a:cubicBezTo>
                  <a:pt x="61" y="259"/>
                  <a:pt x="61" y="259"/>
                  <a:pt x="62" y="259"/>
                </a:cubicBezTo>
                <a:cubicBezTo>
                  <a:pt x="63" y="256"/>
                  <a:pt x="65" y="254"/>
                  <a:pt x="67" y="251"/>
                </a:cubicBezTo>
                <a:cubicBezTo>
                  <a:pt x="67" y="251"/>
                  <a:pt x="67" y="251"/>
                  <a:pt x="67" y="251"/>
                </a:cubicBezTo>
                <a:cubicBezTo>
                  <a:pt x="66" y="251"/>
                  <a:pt x="66" y="252"/>
                  <a:pt x="66" y="252"/>
                </a:cubicBezTo>
                <a:cubicBezTo>
                  <a:pt x="66" y="250"/>
                  <a:pt x="67" y="251"/>
                  <a:pt x="68" y="250"/>
                </a:cubicBezTo>
                <a:cubicBezTo>
                  <a:pt x="68" y="249"/>
                  <a:pt x="68" y="249"/>
                  <a:pt x="69" y="248"/>
                </a:cubicBezTo>
                <a:cubicBezTo>
                  <a:pt x="68" y="250"/>
                  <a:pt x="69" y="248"/>
                  <a:pt x="70" y="248"/>
                </a:cubicBezTo>
                <a:cubicBezTo>
                  <a:pt x="71" y="245"/>
                  <a:pt x="75" y="240"/>
                  <a:pt x="75" y="239"/>
                </a:cubicBezTo>
                <a:cubicBezTo>
                  <a:pt x="76" y="238"/>
                  <a:pt x="76" y="239"/>
                  <a:pt x="76" y="238"/>
                </a:cubicBezTo>
                <a:cubicBezTo>
                  <a:pt x="78" y="237"/>
                  <a:pt x="79" y="235"/>
                  <a:pt x="80" y="233"/>
                </a:cubicBezTo>
                <a:cubicBezTo>
                  <a:pt x="80" y="234"/>
                  <a:pt x="80" y="234"/>
                  <a:pt x="80" y="234"/>
                </a:cubicBezTo>
                <a:cubicBezTo>
                  <a:pt x="81" y="233"/>
                  <a:pt x="81" y="233"/>
                  <a:pt x="81" y="232"/>
                </a:cubicBezTo>
                <a:cubicBezTo>
                  <a:pt x="81" y="232"/>
                  <a:pt x="80" y="232"/>
                  <a:pt x="80" y="232"/>
                </a:cubicBezTo>
                <a:cubicBezTo>
                  <a:pt x="81" y="231"/>
                  <a:pt x="81" y="230"/>
                  <a:pt x="82" y="230"/>
                </a:cubicBezTo>
                <a:cubicBezTo>
                  <a:pt x="82" y="231"/>
                  <a:pt x="82" y="231"/>
                  <a:pt x="83" y="231"/>
                </a:cubicBezTo>
                <a:cubicBezTo>
                  <a:pt x="84" y="228"/>
                  <a:pt x="87" y="226"/>
                  <a:pt x="87" y="224"/>
                </a:cubicBezTo>
                <a:cubicBezTo>
                  <a:pt x="88" y="223"/>
                  <a:pt x="88" y="223"/>
                  <a:pt x="88" y="223"/>
                </a:cubicBezTo>
                <a:cubicBezTo>
                  <a:pt x="88" y="223"/>
                  <a:pt x="90" y="221"/>
                  <a:pt x="89" y="222"/>
                </a:cubicBezTo>
                <a:cubicBezTo>
                  <a:pt x="89" y="222"/>
                  <a:pt x="88" y="223"/>
                  <a:pt x="88" y="222"/>
                </a:cubicBezTo>
                <a:cubicBezTo>
                  <a:pt x="90" y="221"/>
                  <a:pt x="91" y="219"/>
                  <a:pt x="92" y="218"/>
                </a:cubicBezTo>
                <a:cubicBezTo>
                  <a:pt x="92" y="218"/>
                  <a:pt x="92" y="218"/>
                  <a:pt x="92" y="218"/>
                </a:cubicBezTo>
                <a:cubicBezTo>
                  <a:pt x="92" y="218"/>
                  <a:pt x="91" y="218"/>
                  <a:pt x="91" y="219"/>
                </a:cubicBezTo>
                <a:cubicBezTo>
                  <a:pt x="93" y="215"/>
                  <a:pt x="97" y="213"/>
                  <a:pt x="99" y="209"/>
                </a:cubicBezTo>
                <a:cubicBezTo>
                  <a:pt x="100" y="208"/>
                  <a:pt x="98" y="209"/>
                  <a:pt x="99" y="209"/>
                </a:cubicBezTo>
                <a:cubicBezTo>
                  <a:pt x="101" y="207"/>
                  <a:pt x="103" y="205"/>
                  <a:pt x="104" y="203"/>
                </a:cubicBezTo>
                <a:cubicBezTo>
                  <a:pt x="106" y="200"/>
                  <a:pt x="110" y="198"/>
                  <a:pt x="110" y="196"/>
                </a:cubicBezTo>
                <a:cubicBezTo>
                  <a:pt x="111" y="196"/>
                  <a:pt x="112" y="193"/>
                  <a:pt x="114" y="193"/>
                </a:cubicBezTo>
                <a:cubicBezTo>
                  <a:pt x="114" y="191"/>
                  <a:pt x="115" y="191"/>
                  <a:pt x="116" y="189"/>
                </a:cubicBezTo>
                <a:cubicBezTo>
                  <a:pt x="117" y="190"/>
                  <a:pt x="120" y="186"/>
                  <a:pt x="120" y="185"/>
                </a:cubicBezTo>
                <a:cubicBezTo>
                  <a:pt x="122" y="184"/>
                  <a:pt x="121" y="185"/>
                  <a:pt x="121" y="185"/>
                </a:cubicBezTo>
                <a:cubicBezTo>
                  <a:pt x="122" y="184"/>
                  <a:pt x="123" y="184"/>
                  <a:pt x="123" y="183"/>
                </a:cubicBezTo>
                <a:cubicBezTo>
                  <a:pt x="123" y="183"/>
                  <a:pt x="123" y="182"/>
                  <a:pt x="124" y="181"/>
                </a:cubicBezTo>
                <a:cubicBezTo>
                  <a:pt x="124" y="181"/>
                  <a:pt x="123" y="183"/>
                  <a:pt x="124" y="182"/>
                </a:cubicBezTo>
                <a:cubicBezTo>
                  <a:pt x="125" y="182"/>
                  <a:pt x="125" y="180"/>
                  <a:pt x="126" y="179"/>
                </a:cubicBezTo>
                <a:cubicBezTo>
                  <a:pt x="126" y="180"/>
                  <a:pt x="127" y="179"/>
                  <a:pt x="128" y="179"/>
                </a:cubicBezTo>
                <a:cubicBezTo>
                  <a:pt x="128" y="177"/>
                  <a:pt x="130" y="176"/>
                  <a:pt x="130" y="174"/>
                </a:cubicBezTo>
                <a:cubicBezTo>
                  <a:pt x="130" y="175"/>
                  <a:pt x="129" y="175"/>
                  <a:pt x="129" y="174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0" y="173"/>
                  <a:pt x="129" y="174"/>
                  <a:pt x="129" y="174"/>
                </a:cubicBezTo>
                <a:cubicBezTo>
                  <a:pt x="132" y="172"/>
                  <a:pt x="131" y="172"/>
                  <a:pt x="134" y="170"/>
                </a:cubicBezTo>
                <a:cubicBezTo>
                  <a:pt x="133" y="171"/>
                  <a:pt x="131" y="173"/>
                  <a:pt x="133" y="172"/>
                </a:cubicBezTo>
                <a:cubicBezTo>
                  <a:pt x="133" y="173"/>
                  <a:pt x="131" y="174"/>
                  <a:pt x="131" y="174"/>
                </a:cubicBezTo>
                <a:cubicBezTo>
                  <a:pt x="132" y="173"/>
                  <a:pt x="132" y="172"/>
                  <a:pt x="134" y="172"/>
                </a:cubicBezTo>
                <a:cubicBezTo>
                  <a:pt x="134" y="171"/>
                  <a:pt x="135" y="171"/>
                  <a:pt x="136" y="169"/>
                </a:cubicBezTo>
                <a:cubicBezTo>
                  <a:pt x="135" y="170"/>
                  <a:pt x="135" y="170"/>
                  <a:pt x="134" y="171"/>
                </a:cubicBezTo>
                <a:cubicBezTo>
                  <a:pt x="135" y="170"/>
                  <a:pt x="134" y="170"/>
                  <a:pt x="134" y="170"/>
                </a:cubicBezTo>
                <a:cubicBezTo>
                  <a:pt x="134" y="169"/>
                  <a:pt x="135" y="168"/>
                  <a:pt x="136" y="168"/>
                </a:cubicBezTo>
                <a:cubicBezTo>
                  <a:pt x="135" y="168"/>
                  <a:pt x="135" y="169"/>
                  <a:pt x="135" y="169"/>
                </a:cubicBezTo>
                <a:cubicBezTo>
                  <a:pt x="136" y="169"/>
                  <a:pt x="136" y="169"/>
                  <a:pt x="136" y="168"/>
                </a:cubicBezTo>
                <a:cubicBezTo>
                  <a:pt x="137" y="167"/>
                  <a:pt x="136" y="168"/>
                  <a:pt x="136" y="167"/>
                </a:cubicBezTo>
                <a:cubicBezTo>
                  <a:pt x="139" y="165"/>
                  <a:pt x="142" y="161"/>
                  <a:pt x="144" y="161"/>
                </a:cubicBezTo>
                <a:cubicBezTo>
                  <a:pt x="144" y="161"/>
                  <a:pt x="146" y="159"/>
                  <a:pt x="145" y="159"/>
                </a:cubicBezTo>
                <a:cubicBezTo>
                  <a:pt x="145" y="159"/>
                  <a:pt x="143" y="161"/>
                  <a:pt x="143" y="160"/>
                </a:cubicBezTo>
                <a:cubicBezTo>
                  <a:pt x="145" y="159"/>
                  <a:pt x="148" y="155"/>
                  <a:pt x="148" y="157"/>
                </a:cubicBezTo>
                <a:cubicBezTo>
                  <a:pt x="149" y="157"/>
                  <a:pt x="149" y="157"/>
                  <a:pt x="149" y="156"/>
                </a:cubicBezTo>
                <a:cubicBezTo>
                  <a:pt x="150" y="155"/>
                  <a:pt x="149" y="156"/>
                  <a:pt x="149" y="155"/>
                </a:cubicBezTo>
                <a:cubicBezTo>
                  <a:pt x="153" y="152"/>
                  <a:pt x="159" y="147"/>
                  <a:pt x="161" y="144"/>
                </a:cubicBezTo>
                <a:cubicBezTo>
                  <a:pt x="166" y="141"/>
                  <a:pt x="170" y="137"/>
                  <a:pt x="175" y="134"/>
                </a:cubicBezTo>
                <a:cubicBezTo>
                  <a:pt x="175" y="134"/>
                  <a:pt x="174" y="134"/>
                  <a:pt x="174" y="134"/>
                </a:cubicBezTo>
                <a:cubicBezTo>
                  <a:pt x="178" y="132"/>
                  <a:pt x="183" y="127"/>
                  <a:pt x="187" y="124"/>
                </a:cubicBezTo>
                <a:cubicBezTo>
                  <a:pt x="188" y="124"/>
                  <a:pt x="187" y="124"/>
                  <a:pt x="187" y="123"/>
                </a:cubicBezTo>
                <a:cubicBezTo>
                  <a:pt x="191" y="122"/>
                  <a:pt x="193" y="119"/>
                  <a:pt x="196" y="117"/>
                </a:cubicBezTo>
                <a:cubicBezTo>
                  <a:pt x="196" y="117"/>
                  <a:pt x="196" y="117"/>
                  <a:pt x="196" y="117"/>
                </a:cubicBezTo>
                <a:cubicBezTo>
                  <a:pt x="198" y="116"/>
                  <a:pt x="200" y="115"/>
                  <a:pt x="201" y="114"/>
                </a:cubicBezTo>
                <a:cubicBezTo>
                  <a:pt x="204" y="112"/>
                  <a:pt x="207" y="109"/>
                  <a:pt x="211" y="108"/>
                </a:cubicBezTo>
                <a:cubicBezTo>
                  <a:pt x="210" y="107"/>
                  <a:pt x="213" y="106"/>
                  <a:pt x="213" y="107"/>
                </a:cubicBezTo>
                <a:cubicBezTo>
                  <a:pt x="212" y="107"/>
                  <a:pt x="210" y="108"/>
                  <a:pt x="211" y="108"/>
                </a:cubicBezTo>
                <a:cubicBezTo>
                  <a:pt x="212" y="107"/>
                  <a:pt x="212" y="108"/>
                  <a:pt x="213" y="108"/>
                </a:cubicBezTo>
                <a:cubicBezTo>
                  <a:pt x="215" y="106"/>
                  <a:pt x="214" y="106"/>
                  <a:pt x="214" y="106"/>
                </a:cubicBezTo>
                <a:cubicBezTo>
                  <a:pt x="216" y="104"/>
                  <a:pt x="219" y="102"/>
                  <a:pt x="221" y="101"/>
                </a:cubicBezTo>
                <a:cubicBezTo>
                  <a:pt x="222" y="100"/>
                  <a:pt x="222" y="101"/>
                  <a:pt x="222" y="101"/>
                </a:cubicBezTo>
                <a:cubicBezTo>
                  <a:pt x="228" y="96"/>
                  <a:pt x="237" y="92"/>
                  <a:pt x="242" y="88"/>
                </a:cubicBezTo>
                <a:cubicBezTo>
                  <a:pt x="244" y="88"/>
                  <a:pt x="244" y="88"/>
                  <a:pt x="245" y="87"/>
                </a:cubicBezTo>
                <a:cubicBezTo>
                  <a:pt x="245" y="87"/>
                  <a:pt x="245" y="87"/>
                  <a:pt x="245" y="87"/>
                </a:cubicBezTo>
                <a:cubicBezTo>
                  <a:pt x="256" y="81"/>
                  <a:pt x="266" y="76"/>
                  <a:pt x="277" y="71"/>
                </a:cubicBezTo>
                <a:cubicBezTo>
                  <a:pt x="277" y="71"/>
                  <a:pt x="280" y="70"/>
                  <a:pt x="282" y="69"/>
                </a:cubicBezTo>
                <a:cubicBezTo>
                  <a:pt x="284" y="68"/>
                  <a:pt x="285" y="68"/>
                  <a:pt x="287" y="67"/>
                </a:cubicBezTo>
                <a:cubicBezTo>
                  <a:pt x="288" y="66"/>
                  <a:pt x="296" y="63"/>
                  <a:pt x="299" y="62"/>
                </a:cubicBezTo>
                <a:cubicBezTo>
                  <a:pt x="299" y="62"/>
                  <a:pt x="299" y="62"/>
                  <a:pt x="300" y="62"/>
                </a:cubicBezTo>
                <a:cubicBezTo>
                  <a:pt x="302" y="60"/>
                  <a:pt x="306" y="60"/>
                  <a:pt x="307" y="59"/>
                </a:cubicBezTo>
                <a:cubicBezTo>
                  <a:pt x="307" y="59"/>
                  <a:pt x="308" y="59"/>
                  <a:pt x="308" y="59"/>
                </a:cubicBezTo>
                <a:cubicBezTo>
                  <a:pt x="309" y="59"/>
                  <a:pt x="309" y="59"/>
                  <a:pt x="309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3" y="57"/>
                  <a:pt x="315" y="57"/>
                  <a:pt x="317" y="56"/>
                </a:cubicBezTo>
                <a:cubicBezTo>
                  <a:pt x="317" y="56"/>
                  <a:pt x="317" y="56"/>
                  <a:pt x="317" y="56"/>
                </a:cubicBezTo>
                <a:cubicBezTo>
                  <a:pt x="319" y="55"/>
                  <a:pt x="321" y="55"/>
                  <a:pt x="322" y="54"/>
                </a:cubicBezTo>
                <a:cubicBezTo>
                  <a:pt x="321" y="55"/>
                  <a:pt x="323" y="55"/>
                  <a:pt x="323" y="54"/>
                </a:cubicBezTo>
                <a:cubicBezTo>
                  <a:pt x="325" y="54"/>
                  <a:pt x="322" y="54"/>
                  <a:pt x="324" y="54"/>
                </a:cubicBezTo>
                <a:cubicBezTo>
                  <a:pt x="326" y="54"/>
                  <a:pt x="329" y="53"/>
                  <a:pt x="331" y="52"/>
                </a:cubicBezTo>
                <a:cubicBezTo>
                  <a:pt x="332" y="52"/>
                  <a:pt x="334" y="51"/>
                  <a:pt x="337" y="50"/>
                </a:cubicBezTo>
                <a:cubicBezTo>
                  <a:pt x="339" y="50"/>
                  <a:pt x="342" y="49"/>
                  <a:pt x="343" y="49"/>
                </a:cubicBezTo>
                <a:cubicBezTo>
                  <a:pt x="350" y="48"/>
                  <a:pt x="356" y="45"/>
                  <a:pt x="363" y="45"/>
                </a:cubicBezTo>
                <a:cubicBezTo>
                  <a:pt x="362" y="45"/>
                  <a:pt x="362" y="45"/>
                  <a:pt x="362" y="44"/>
                </a:cubicBezTo>
                <a:cubicBezTo>
                  <a:pt x="363" y="44"/>
                  <a:pt x="362" y="45"/>
                  <a:pt x="363" y="45"/>
                </a:cubicBezTo>
                <a:cubicBezTo>
                  <a:pt x="367" y="43"/>
                  <a:pt x="374" y="43"/>
                  <a:pt x="380" y="42"/>
                </a:cubicBezTo>
                <a:cubicBezTo>
                  <a:pt x="380" y="42"/>
                  <a:pt x="380" y="42"/>
                  <a:pt x="380" y="42"/>
                </a:cubicBezTo>
                <a:cubicBezTo>
                  <a:pt x="384" y="41"/>
                  <a:pt x="387" y="41"/>
                  <a:pt x="391" y="41"/>
                </a:cubicBezTo>
                <a:cubicBezTo>
                  <a:pt x="395" y="40"/>
                  <a:pt x="400" y="39"/>
                  <a:pt x="404" y="40"/>
                </a:cubicBezTo>
                <a:cubicBezTo>
                  <a:pt x="405" y="40"/>
                  <a:pt x="404" y="39"/>
                  <a:pt x="404" y="39"/>
                </a:cubicBezTo>
                <a:cubicBezTo>
                  <a:pt x="406" y="40"/>
                  <a:pt x="407" y="39"/>
                  <a:pt x="408" y="39"/>
                </a:cubicBezTo>
                <a:cubicBezTo>
                  <a:pt x="408" y="39"/>
                  <a:pt x="407" y="39"/>
                  <a:pt x="407" y="39"/>
                </a:cubicBezTo>
                <a:cubicBezTo>
                  <a:pt x="408" y="39"/>
                  <a:pt x="409" y="39"/>
                  <a:pt x="409" y="39"/>
                </a:cubicBezTo>
                <a:cubicBezTo>
                  <a:pt x="417" y="39"/>
                  <a:pt x="425" y="38"/>
                  <a:pt x="433" y="39"/>
                </a:cubicBezTo>
                <a:cubicBezTo>
                  <a:pt x="434" y="39"/>
                  <a:pt x="434" y="39"/>
                  <a:pt x="434" y="38"/>
                </a:cubicBezTo>
                <a:cubicBezTo>
                  <a:pt x="381" y="36"/>
                  <a:pt x="328" y="48"/>
                  <a:pt x="279" y="69"/>
                </a:cubicBezTo>
                <a:cubicBezTo>
                  <a:pt x="230" y="90"/>
                  <a:pt x="185" y="121"/>
                  <a:pt x="145" y="157"/>
                </a:cubicBezTo>
                <a:cubicBezTo>
                  <a:pt x="142" y="160"/>
                  <a:pt x="138" y="164"/>
                  <a:pt x="136" y="165"/>
                </a:cubicBezTo>
                <a:cubicBezTo>
                  <a:pt x="134" y="167"/>
                  <a:pt x="133" y="169"/>
                  <a:pt x="131" y="170"/>
                </a:cubicBezTo>
                <a:cubicBezTo>
                  <a:pt x="131" y="171"/>
                  <a:pt x="130" y="171"/>
                  <a:pt x="130" y="171"/>
                </a:cubicBezTo>
                <a:cubicBezTo>
                  <a:pt x="130" y="172"/>
                  <a:pt x="127" y="174"/>
                  <a:pt x="126" y="175"/>
                </a:cubicBezTo>
                <a:cubicBezTo>
                  <a:pt x="124" y="176"/>
                  <a:pt x="123" y="179"/>
                  <a:pt x="122" y="180"/>
                </a:cubicBezTo>
                <a:cubicBezTo>
                  <a:pt x="122" y="179"/>
                  <a:pt x="123" y="178"/>
                  <a:pt x="124" y="177"/>
                </a:cubicBezTo>
                <a:cubicBezTo>
                  <a:pt x="121" y="178"/>
                  <a:pt x="119" y="183"/>
                  <a:pt x="116" y="185"/>
                </a:cubicBezTo>
                <a:cubicBezTo>
                  <a:pt x="114" y="188"/>
                  <a:pt x="109" y="192"/>
                  <a:pt x="109" y="194"/>
                </a:cubicBezTo>
                <a:cubicBezTo>
                  <a:pt x="108" y="194"/>
                  <a:pt x="108" y="195"/>
                  <a:pt x="107" y="195"/>
                </a:cubicBezTo>
                <a:cubicBezTo>
                  <a:pt x="107" y="196"/>
                  <a:pt x="105" y="199"/>
                  <a:pt x="104" y="198"/>
                </a:cubicBezTo>
                <a:cubicBezTo>
                  <a:pt x="102" y="200"/>
                  <a:pt x="101" y="203"/>
                  <a:pt x="98" y="205"/>
                </a:cubicBezTo>
                <a:cubicBezTo>
                  <a:pt x="98" y="205"/>
                  <a:pt x="99" y="203"/>
                  <a:pt x="98" y="204"/>
                </a:cubicBezTo>
                <a:cubicBezTo>
                  <a:pt x="98" y="204"/>
                  <a:pt x="97" y="206"/>
                  <a:pt x="98" y="205"/>
                </a:cubicBezTo>
                <a:cubicBezTo>
                  <a:pt x="96" y="208"/>
                  <a:pt x="93" y="210"/>
                  <a:pt x="91" y="213"/>
                </a:cubicBezTo>
                <a:cubicBezTo>
                  <a:pt x="91" y="213"/>
                  <a:pt x="90" y="215"/>
                  <a:pt x="90" y="215"/>
                </a:cubicBezTo>
                <a:cubicBezTo>
                  <a:pt x="90" y="216"/>
                  <a:pt x="90" y="215"/>
                  <a:pt x="90" y="215"/>
                </a:cubicBezTo>
                <a:cubicBezTo>
                  <a:pt x="89" y="217"/>
                  <a:pt x="87" y="218"/>
                  <a:pt x="87" y="219"/>
                </a:cubicBezTo>
                <a:cubicBezTo>
                  <a:pt x="86" y="220"/>
                  <a:pt x="85" y="221"/>
                  <a:pt x="85" y="222"/>
                </a:cubicBezTo>
                <a:cubicBezTo>
                  <a:pt x="82" y="223"/>
                  <a:pt x="79" y="229"/>
                  <a:pt x="76" y="232"/>
                </a:cubicBezTo>
                <a:cubicBezTo>
                  <a:pt x="74" y="236"/>
                  <a:pt x="70" y="238"/>
                  <a:pt x="68" y="243"/>
                </a:cubicBezTo>
                <a:cubicBezTo>
                  <a:pt x="67" y="243"/>
                  <a:pt x="68" y="244"/>
                  <a:pt x="67" y="244"/>
                </a:cubicBezTo>
                <a:cubicBezTo>
                  <a:pt x="68" y="242"/>
                  <a:pt x="70" y="239"/>
                  <a:pt x="72" y="236"/>
                </a:cubicBezTo>
                <a:cubicBezTo>
                  <a:pt x="72" y="236"/>
                  <a:pt x="72" y="236"/>
                  <a:pt x="71" y="236"/>
                </a:cubicBezTo>
                <a:cubicBezTo>
                  <a:pt x="71" y="236"/>
                  <a:pt x="70" y="237"/>
                  <a:pt x="70" y="238"/>
                </a:cubicBezTo>
                <a:cubicBezTo>
                  <a:pt x="69" y="239"/>
                  <a:pt x="71" y="236"/>
                  <a:pt x="69" y="238"/>
                </a:cubicBezTo>
                <a:cubicBezTo>
                  <a:pt x="69" y="238"/>
                  <a:pt x="67" y="241"/>
                  <a:pt x="68" y="241"/>
                </a:cubicBezTo>
                <a:cubicBezTo>
                  <a:pt x="67" y="242"/>
                  <a:pt x="67" y="243"/>
                  <a:pt x="66" y="244"/>
                </a:cubicBezTo>
                <a:cubicBezTo>
                  <a:pt x="67" y="243"/>
                  <a:pt x="66" y="244"/>
                  <a:pt x="66" y="245"/>
                </a:cubicBezTo>
                <a:cubicBezTo>
                  <a:pt x="64" y="246"/>
                  <a:pt x="64" y="248"/>
                  <a:pt x="63" y="249"/>
                </a:cubicBezTo>
                <a:cubicBezTo>
                  <a:pt x="63" y="250"/>
                  <a:pt x="63" y="249"/>
                  <a:pt x="63" y="249"/>
                </a:cubicBezTo>
                <a:cubicBezTo>
                  <a:pt x="62" y="251"/>
                  <a:pt x="59" y="254"/>
                  <a:pt x="59" y="255"/>
                </a:cubicBezTo>
                <a:cubicBezTo>
                  <a:pt x="60" y="253"/>
                  <a:pt x="60" y="252"/>
                  <a:pt x="61" y="250"/>
                </a:cubicBezTo>
                <a:cubicBezTo>
                  <a:pt x="60" y="251"/>
                  <a:pt x="61" y="250"/>
                  <a:pt x="59" y="251"/>
                </a:cubicBezTo>
                <a:cubicBezTo>
                  <a:pt x="60" y="251"/>
                  <a:pt x="59" y="252"/>
                  <a:pt x="59" y="253"/>
                </a:cubicBezTo>
                <a:cubicBezTo>
                  <a:pt x="59" y="252"/>
                  <a:pt x="54" y="258"/>
                  <a:pt x="54" y="260"/>
                </a:cubicBezTo>
                <a:cubicBezTo>
                  <a:pt x="53" y="261"/>
                  <a:pt x="54" y="259"/>
                  <a:pt x="53" y="260"/>
                </a:cubicBezTo>
                <a:cubicBezTo>
                  <a:pt x="53" y="260"/>
                  <a:pt x="53" y="260"/>
                  <a:pt x="52" y="261"/>
                </a:cubicBezTo>
                <a:cubicBezTo>
                  <a:pt x="53" y="261"/>
                  <a:pt x="52" y="262"/>
                  <a:pt x="54" y="261"/>
                </a:cubicBezTo>
                <a:cubicBezTo>
                  <a:pt x="53" y="262"/>
                  <a:pt x="52" y="263"/>
                  <a:pt x="52" y="264"/>
                </a:cubicBezTo>
                <a:cubicBezTo>
                  <a:pt x="52" y="264"/>
                  <a:pt x="53" y="262"/>
                  <a:pt x="53" y="262"/>
                </a:cubicBezTo>
                <a:cubicBezTo>
                  <a:pt x="52" y="263"/>
                  <a:pt x="52" y="265"/>
                  <a:pt x="51" y="265"/>
                </a:cubicBezTo>
                <a:cubicBezTo>
                  <a:pt x="51" y="264"/>
                  <a:pt x="52" y="263"/>
                  <a:pt x="52" y="263"/>
                </a:cubicBezTo>
                <a:cubicBezTo>
                  <a:pt x="51" y="264"/>
                  <a:pt x="50" y="265"/>
                  <a:pt x="50" y="266"/>
                </a:cubicBezTo>
                <a:cubicBezTo>
                  <a:pt x="50" y="265"/>
                  <a:pt x="49" y="266"/>
                  <a:pt x="49" y="265"/>
                </a:cubicBezTo>
                <a:cubicBezTo>
                  <a:pt x="49" y="265"/>
                  <a:pt x="50" y="262"/>
                  <a:pt x="49" y="263"/>
                </a:cubicBezTo>
                <a:cubicBezTo>
                  <a:pt x="49" y="264"/>
                  <a:pt x="49" y="265"/>
                  <a:pt x="48" y="265"/>
                </a:cubicBezTo>
                <a:cubicBezTo>
                  <a:pt x="49" y="264"/>
                  <a:pt x="47" y="267"/>
                  <a:pt x="47" y="265"/>
                </a:cubicBezTo>
                <a:cubicBezTo>
                  <a:pt x="47" y="266"/>
                  <a:pt x="46" y="269"/>
                  <a:pt x="47" y="267"/>
                </a:cubicBezTo>
                <a:cubicBezTo>
                  <a:pt x="47" y="266"/>
                  <a:pt x="48" y="267"/>
                  <a:pt x="48" y="267"/>
                </a:cubicBezTo>
                <a:cubicBezTo>
                  <a:pt x="48" y="266"/>
                  <a:pt x="48" y="266"/>
                  <a:pt x="49" y="266"/>
                </a:cubicBezTo>
                <a:cubicBezTo>
                  <a:pt x="48" y="266"/>
                  <a:pt x="49" y="266"/>
                  <a:pt x="49" y="267"/>
                </a:cubicBezTo>
                <a:cubicBezTo>
                  <a:pt x="48" y="268"/>
                  <a:pt x="48" y="267"/>
                  <a:pt x="47" y="268"/>
                </a:cubicBezTo>
                <a:cubicBezTo>
                  <a:pt x="47" y="268"/>
                  <a:pt x="46" y="269"/>
                  <a:pt x="46" y="270"/>
                </a:cubicBezTo>
                <a:cubicBezTo>
                  <a:pt x="47" y="269"/>
                  <a:pt x="47" y="268"/>
                  <a:pt x="47" y="269"/>
                </a:cubicBezTo>
                <a:cubicBezTo>
                  <a:pt x="46" y="270"/>
                  <a:pt x="45" y="273"/>
                  <a:pt x="43" y="274"/>
                </a:cubicBezTo>
                <a:cubicBezTo>
                  <a:pt x="45" y="272"/>
                  <a:pt x="45" y="271"/>
                  <a:pt x="46" y="268"/>
                </a:cubicBezTo>
                <a:cubicBezTo>
                  <a:pt x="46" y="268"/>
                  <a:pt x="46" y="268"/>
                  <a:pt x="46" y="268"/>
                </a:cubicBezTo>
                <a:cubicBezTo>
                  <a:pt x="44" y="271"/>
                  <a:pt x="43" y="273"/>
                  <a:pt x="42" y="276"/>
                </a:cubicBezTo>
                <a:cubicBezTo>
                  <a:pt x="41" y="276"/>
                  <a:pt x="41" y="276"/>
                  <a:pt x="41" y="275"/>
                </a:cubicBezTo>
                <a:cubicBezTo>
                  <a:pt x="41" y="276"/>
                  <a:pt x="41" y="276"/>
                  <a:pt x="41" y="276"/>
                </a:cubicBezTo>
                <a:cubicBezTo>
                  <a:pt x="41" y="277"/>
                  <a:pt x="41" y="276"/>
                  <a:pt x="41" y="277"/>
                </a:cubicBezTo>
                <a:cubicBezTo>
                  <a:pt x="41" y="278"/>
                  <a:pt x="40" y="280"/>
                  <a:pt x="39" y="280"/>
                </a:cubicBezTo>
                <a:cubicBezTo>
                  <a:pt x="38" y="281"/>
                  <a:pt x="37" y="285"/>
                  <a:pt x="36" y="286"/>
                </a:cubicBezTo>
                <a:cubicBezTo>
                  <a:pt x="36" y="285"/>
                  <a:pt x="37" y="283"/>
                  <a:pt x="38" y="280"/>
                </a:cubicBezTo>
                <a:cubicBezTo>
                  <a:pt x="37" y="282"/>
                  <a:pt x="36" y="285"/>
                  <a:pt x="35" y="286"/>
                </a:cubicBezTo>
                <a:cubicBezTo>
                  <a:pt x="36" y="285"/>
                  <a:pt x="35" y="287"/>
                  <a:pt x="35" y="287"/>
                </a:cubicBezTo>
                <a:cubicBezTo>
                  <a:pt x="35" y="287"/>
                  <a:pt x="35" y="288"/>
                  <a:pt x="35" y="288"/>
                </a:cubicBezTo>
                <a:cubicBezTo>
                  <a:pt x="35" y="287"/>
                  <a:pt x="35" y="286"/>
                  <a:pt x="34" y="287"/>
                </a:cubicBezTo>
                <a:cubicBezTo>
                  <a:pt x="34" y="289"/>
                  <a:pt x="33" y="289"/>
                  <a:pt x="32" y="290"/>
                </a:cubicBezTo>
                <a:cubicBezTo>
                  <a:pt x="31" y="294"/>
                  <a:pt x="29" y="295"/>
                  <a:pt x="28" y="298"/>
                </a:cubicBezTo>
                <a:cubicBezTo>
                  <a:pt x="27" y="298"/>
                  <a:pt x="29" y="295"/>
                  <a:pt x="29" y="294"/>
                </a:cubicBezTo>
                <a:cubicBezTo>
                  <a:pt x="27" y="296"/>
                  <a:pt x="27" y="299"/>
                  <a:pt x="25" y="300"/>
                </a:cubicBezTo>
                <a:cubicBezTo>
                  <a:pt x="24" y="302"/>
                  <a:pt x="23" y="304"/>
                  <a:pt x="22" y="306"/>
                </a:cubicBezTo>
                <a:cubicBezTo>
                  <a:pt x="22" y="307"/>
                  <a:pt x="22" y="306"/>
                  <a:pt x="22" y="308"/>
                </a:cubicBezTo>
                <a:cubicBezTo>
                  <a:pt x="22" y="308"/>
                  <a:pt x="21" y="308"/>
                  <a:pt x="21" y="309"/>
                </a:cubicBezTo>
                <a:cubicBezTo>
                  <a:pt x="22" y="308"/>
                  <a:pt x="22" y="308"/>
                  <a:pt x="22" y="309"/>
                </a:cubicBezTo>
                <a:cubicBezTo>
                  <a:pt x="20" y="310"/>
                  <a:pt x="21" y="308"/>
                  <a:pt x="22" y="307"/>
                </a:cubicBezTo>
                <a:cubicBezTo>
                  <a:pt x="21" y="309"/>
                  <a:pt x="22" y="306"/>
                  <a:pt x="21" y="307"/>
                </a:cubicBezTo>
                <a:cubicBezTo>
                  <a:pt x="21" y="308"/>
                  <a:pt x="20" y="310"/>
                  <a:pt x="20" y="309"/>
                </a:cubicBezTo>
                <a:cubicBezTo>
                  <a:pt x="20" y="308"/>
                  <a:pt x="20" y="307"/>
                  <a:pt x="21" y="306"/>
                </a:cubicBezTo>
                <a:cubicBezTo>
                  <a:pt x="21" y="306"/>
                  <a:pt x="21" y="306"/>
                  <a:pt x="21" y="306"/>
                </a:cubicBezTo>
                <a:cubicBezTo>
                  <a:pt x="20" y="306"/>
                  <a:pt x="20" y="308"/>
                  <a:pt x="19" y="308"/>
                </a:cubicBezTo>
                <a:cubicBezTo>
                  <a:pt x="20" y="306"/>
                  <a:pt x="22" y="304"/>
                  <a:pt x="22" y="302"/>
                </a:cubicBezTo>
                <a:cubicBezTo>
                  <a:pt x="22" y="301"/>
                  <a:pt x="22" y="303"/>
                  <a:pt x="22" y="302"/>
                </a:cubicBezTo>
                <a:cubicBezTo>
                  <a:pt x="22" y="301"/>
                  <a:pt x="22" y="300"/>
                  <a:pt x="23" y="300"/>
                </a:cubicBezTo>
                <a:cubicBezTo>
                  <a:pt x="23" y="300"/>
                  <a:pt x="23" y="301"/>
                  <a:pt x="23" y="301"/>
                </a:cubicBezTo>
                <a:cubicBezTo>
                  <a:pt x="24" y="300"/>
                  <a:pt x="25" y="297"/>
                  <a:pt x="24" y="297"/>
                </a:cubicBezTo>
                <a:cubicBezTo>
                  <a:pt x="25" y="297"/>
                  <a:pt x="25" y="296"/>
                  <a:pt x="26" y="295"/>
                </a:cubicBezTo>
                <a:cubicBezTo>
                  <a:pt x="26" y="297"/>
                  <a:pt x="25" y="297"/>
                  <a:pt x="25" y="299"/>
                </a:cubicBezTo>
                <a:cubicBezTo>
                  <a:pt x="26" y="297"/>
                  <a:pt x="26" y="296"/>
                  <a:pt x="27" y="295"/>
                </a:cubicBezTo>
                <a:cubicBezTo>
                  <a:pt x="28" y="295"/>
                  <a:pt x="28" y="294"/>
                  <a:pt x="28" y="294"/>
                </a:cubicBezTo>
                <a:cubicBezTo>
                  <a:pt x="28" y="294"/>
                  <a:pt x="28" y="294"/>
                  <a:pt x="27" y="295"/>
                </a:cubicBezTo>
                <a:cubicBezTo>
                  <a:pt x="27" y="294"/>
                  <a:pt x="27" y="294"/>
                  <a:pt x="27" y="294"/>
                </a:cubicBezTo>
                <a:cubicBezTo>
                  <a:pt x="27" y="293"/>
                  <a:pt x="28" y="292"/>
                  <a:pt x="28" y="291"/>
                </a:cubicBezTo>
                <a:cubicBezTo>
                  <a:pt x="27" y="291"/>
                  <a:pt x="26" y="294"/>
                  <a:pt x="27" y="292"/>
                </a:cubicBezTo>
                <a:cubicBezTo>
                  <a:pt x="28" y="291"/>
                  <a:pt x="29" y="288"/>
                  <a:pt x="30" y="287"/>
                </a:cubicBezTo>
                <a:cubicBezTo>
                  <a:pt x="29" y="288"/>
                  <a:pt x="29" y="289"/>
                  <a:pt x="29" y="290"/>
                </a:cubicBezTo>
                <a:cubicBezTo>
                  <a:pt x="31" y="288"/>
                  <a:pt x="32" y="284"/>
                  <a:pt x="33" y="284"/>
                </a:cubicBezTo>
                <a:cubicBezTo>
                  <a:pt x="33" y="283"/>
                  <a:pt x="33" y="283"/>
                  <a:pt x="32" y="284"/>
                </a:cubicBezTo>
                <a:cubicBezTo>
                  <a:pt x="33" y="282"/>
                  <a:pt x="33" y="281"/>
                  <a:pt x="34" y="280"/>
                </a:cubicBezTo>
                <a:cubicBezTo>
                  <a:pt x="36" y="279"/>
                  <a:pt x="37" y="276"/>
                  <a:pt x="39" y="272"/>
                </a:cubicBezTo>
                <a:cubicBezTo>
                  <a:pt x="39" y="273"/>
                  <a:pt x="38" y="274"/>
                  <a:pt x="38" y="274"/>
                </a:cubicBezTo>
                <a:cubicBezTo>
                  <a:pt x="39" y="273"/>
                  <a:pt x="39" y="272"/>
                  <a:pt x="40" y="271"/>
                </a:cubicBezTo>
                <a:cubicBezTo>
                  <a:pt x="40" y="271"/>
                  <a:pt x="40" y="272"/>
                  <a:pt x="41" y="271"/>
                </a:cubicBezTo>
                <a:cubicBezTo>
                  <a:pt x="41" y="270"/>
                  <a:pt x="41" y="270"/>
                  <a:pt x="41" y="270"/>
                </a:cubicBezTo>
                <a:cubicBezTo>
                  <a:pt x="43" y="268"/>
                  <a:pt x="43" y="265"/>
                  <a:pt x="44" y="264"/>
                </a:cubicBezTo>
                <a:cubicBezTo>
                  <a:pt x="46" y="263"/>
                  <a:pt x="47" y="259"/>
                  <a:pt x="47" y="259"/>
                </a:cubicBezTo>
                <a:cubicBezTo>
                  <a:pt x="46" y="259"/>
                  <a:pt x="46" y="261"/>
                  <a:pt x="45" y="261"/>
                </a:cubicBezTo>
                <a:cubicBezTo>
                  <a:pt x="46" y="260"/>
                  <a:pt x="45" y="261"/>
                  <a:pt x="45" y="260"/>
                </a:cubicBezTo>
                <a:cubicBezTo>
                  <a:pt x="48" y="258"/>
                  <a:pt x="48" y="258"/>
                  <a:pt x="48" y="258"/>
                </a:cubicBezTo>
                <a:cubicBezTo>
                  <a:pt x="47" y="259"/>
                  <a:pt x="47" y="259"/>
                  <a:pt x="47" y="261"/>
                </a:cubicBezTo>
                <a:cubicBezTo>
                  <a:pt x="49" y="258"/>
                  <a:pt x="50" y="255"/>
                  <a:pt x="51" y="254"/>
                </a:cubicBezTo>
                <a:cubicBezTo>
                  <a:pt x="51" y="254"/>
                  <a:pt x="52" y="253"/>
                  <a:pt x="52" y="252"/>
                </a:cubicBezTo>
                <a:cubicBezTo>
                  <a:pt x="52" y="251"/>
                  <a:pt x="54" y="250"/>
                  <a:pt x="55" y="249"/>
                </a:cubicBezTo>
                <a:cubicBezTo>
                  <a:pt x="54" y="248"/>
                  <a:pt x="55" y="247"/>
                  <a:pt x="55" y="246"/>
                </a:cubicBezTo>
                <a:cubicBezTo>
                  <a:pt x="56" y="246"/>
                  <a:pt x="56" y="247"/>
                  <a:pt x="56" y="247"/>
                </a:cubicBezTo>
                <a:cubicBezTo>
                  <a:pt x="57" y="244"/>
                  <a:pt x="58" y="245"/>
                  <a:pt x="59" y="243"/>
                </a:cubicBezTo>
                <a:cubicBezTo>
                  <a:pt x="58" y="244"/>
                  <a:pt x="58" y="243"/>
                  <a:pt x="58" y="243"/>
                </a:cubicBezTo>
                <a:cubicBezTo>
                  <a:pt x="59" y="241"/>
                  <a:pt x="61" y="238"/>
                  <a:pt x="60" y="240"/>
                </a:cubicBezTo>
                <a:cubicBezTo>
                  <a:pt x="61" y="239"/>
                  <a:pt x="63" y="236"/>
                  <a:pt x="65" y="234"/>
                </a:cubicBezTo>
                <a:cubicBezTo>
                  <a:pt x="65" y="232"/>
                  <a:pt x="65" y="232"/>
                  <a:pt x="65" y="232"/>
                </a:cubicBezTo>
                <a:cubicBezTo>
                  <a:pt x="66" y="231"/>
                  <a:pt x="65" y="234"/>
                  <a:pt x="66" y="233"/>
                </a:cubicBezTo>
                <a:cubicBezTo>
                  <a:pt x="67" y="231"/>
                  <a:pt x="67" y="229"/>
                  <a:pt x="69" y="227"/>
                </a:cubicBezTo>
                <a:cubicBezTo>
                  <a:pt x="68" y="227"/>
                  <a:pt x="68" y="228"/>
                  <a:pt x="68" y="229"/>
                </a:cubicBezTo>
                <a:cubicBezTo>
                  <a:pt x="69" y="227"/>
                  <a:pt x="70" y="224"/>
                  <a:pt x="71" y="224"/>
                </a:cubicBezTo>
                <a:cubicBezTo>
                  <a:pt x="71" y="224"/>
                  <a:pt x="69" y="226"/>
                  <a:pt x="70" y="226"/>
                </a:cubicBezTo>
                <a:cubicBezTo>
                  <a:pt x="71" y="225"/>
                  <a:pt x="72" y="224"/>
                  <a:pt x="73" y="222"/>
                </a:cubicBezTo>
                <a:cubicBezTo>
                  <a:pt x="72" y="223"/>
                  <a:pt x="71" y="224"/>
                  <a:pt x="71" y="223"/>
                </a:cubicBezTo>
                <a:cubicBezTo>
                  <a:pt x="72" y="222"/>
                  <a:pt x="73" y="221"/>
                  <a:pt x="73" y="222"/>
                </a:cubicBezTo>
                <a:cubicBezTo>
                  <a:pt x="73" y="221"/>
                  <a:pt x="74" y="220"/>
                  <a:pt x="74" y="219"/>
                </a:cubicBezTo>
                <a:cubicBezTo>
                  <a:pt x="74" y="219"/>
                  <a:pt x="73" y="220"/>
                  <a:pt x="72" y="220"/>
                </a:cubicBezTo>
                <a:cubicBezTo>
                  <a:pt x="72" y="221"/>
                  <a:pt x="72" y="221"/>
                  <a:pt x="71" y="222"/>
                </a:cubicBezTo>
                <a:cubicBezTo>
                  <a:pt x="69" y="223"/>
                  <a:pt x="67" y="228"/>
                  <a:pt x="64" y="231"/>
                </a:cubicBezTo>
                <a:cubicBezTo>
                  <a:pt x="64" y="232"/>
                  <a:pt x="62" y="233"/>
                  <a:pt x="61" y="236"/>
                </a:cubicBezTo>
                <a:cubicBezTo>
                  <a:pt x="59" y="238"/>
                  <a:pt x="57" y="241"/>
                  <a:pt x="55" y="244"/>
                </a:cubicBezTo>
                <a:cubicBezTo>
                  <a:pt x="55" y="244"/>
                  <a:pt x="54" y="244"/>
                  <a:pt x="54" y="244"/>
                </a:cubicBezTo>
                <a:cubicBezTo>
                  <a:pt x="54" y="245"/>
                  <a:pt x="53" y="245"/>
                  <a:pt x="53" y="246"/>
                </a:cubicBezTo>
                <a:cubicBezTo>
                  <a:pt x="52" y="247"/>
                  <a:pt x="52" y="246"/>
                  <a:pt x="51" y="246"/>
                </a:cubicBezTo>
                <a:cubicBezTo>
                  <a:pt x="51" y="247"/>
                  <a:pt x="50" y="248"/>
                  <a:pt x="51" y="249"/>
                </a:cubicBezTo>
                <a:cubicBezTo>
                  <a:pt x="50" y="250"/>
                  <a:pt x="49" y="251"/>
                  <a:pt x="48" y="251"/>
                </a:cubicBezTo>
                <a:cubicBezTo>
                  <a:pt x="48" y="252"/>
                  <a:pt x="48" y="252"/>
                  <a:pt x="48" y="253"/>
                </a:cubicBezTo>
                <a:cubicBezTo>
                  <a:pt x="47" y="252"/>
                  <a:pt x="49" y="250"/>
                  <a:pt x="48" y="251"/>
                </a:cubicBezTo>
                <a:cubicBezTo>
                  <a:pt x="47" y="252"/>
                  <a:pt x="46" y="254"/>
                  <a:pt x="46" y="253"/>
                </a:cubicBezTo>
                <a:cubicBezTo>
                  <a:pt x="45" y="254"/>
                  <a:pt x="45" y="255"/>
                  <a:pt x="45" y="256"/>
                </a:cubicBezTo>
                <a:cubicBezTo>
                  <a:pt x="45" y="255"/>
                  <a:pt x="45" y="256"/>
                  <a:pt x="45" y="257"/>
                </a:cubicBezTo>
                <a:cubicBezTo>
                  <a:pt x="44" y="258"/>
                  <a:pt x="45" y="256"/>
                  <a:pt x="44" y="257"/>
                </a:cubicBezTo>
                <a:cubicBezTo>
                  <a:pt x="43" y="259"/>
                  <a:pt x="42" y="259"/>
                  <a:pt x="41" y="261"/>
                </a:cubicBezTo>
                <a:cubicBezTo>
                  <a:pt x="42" y="260"/>
                  <a:pt x="42" y="259"/>
                  <a:pt x="41" y="259"/>
                </a:cubicBezTo>
                <a:cubicBezTo>
                  <a:pt x="42" y="259"/>
                  <a:pt x="42" y="258"/>
                  <a:pt x="42" y="257"/>
                </a:cubicBezTo>
                <a:cubicBezTo>
                  <a:pt x="43" y="257"/>
                  <a:pt x="43" y="256"/>
                  <a:pt x="44" y="254"/>
                </a:cubicBezTo>
                <a:cubicBezTo>
                  <a:pt x="44" y="255"/>
                  <a:pt x="43" y="257"/>
                  <a:pt x="43" y="256"/>
                </a:cubicBezTo>
                <a:cubicBezTo>
                  <a:pt x="44" y="255"/>
                  <a:pt x="46" y="254"/>
                  <a:pt x="45" y="253"/>
                </a:cubicBezTo>
                <a:cubicBezTo>
                  <a:pt x="47" y="251"/>
                  <a:pt x="48" y="250"/>
                  <a:pt x="50" y="248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47"/>
                  <a:pt x="50" y="246"/>
                  <a:pt x="50" y="246"/>
                </a:cubicBezTo>
                <a:cubicBezTo>
                  <a:pt x="51" y="244"/>
                  <a:pt x="50" y="247"/>
                  <a:pt x="51" y="246"/>
                </a:cubicBezTo>
                <a:cubicBezTo>
                  <a:pt x="52" y="245"/>
                  <a:pt x="52" y="244"/>
                  <a:pt x="52" y="244"/>
                </a:cubicBezTo>
                <a:cubicBezTo>
                  <a:pt x="53" y="243"/>
                  <a:pt x="52" y="244"/>
                  <a:pt x="53" y="243"/>
                </a:cubicBezTo>
                <a:cubicBezTo>
                  <a:pt x="54" y="241"/>
                  <a:pt x="54" y="240"/>
                  <a:pt x="56" y="239"/>
                </a:cubicBezTo>
                <a:cubicBezTo>
                  <a:pt x="56" y="238"/>
                  <a:pt x="56" y="239"/>
                  <a:pt x="56" y="238"/>
                </a:cubicBezTo>
                <a:cubicBezTo>
                  <a:pt x="57" y="237"/>
                  <a:pt x="58" y="236"/>
                  <a:pt x="57" y="237"/>
                </a:cubicBezTo>
                <a:cubicBezTo>
                  <a:pt x="57" y="236"/>
                  <a:pt x="58" y="235"/>
                  <a:pt x="59" y="235"/>
                </a:cubicBezTo>
                <a:cubicBezTo>
                  <a:pt x="60" y="231"/>
                  <a:pt x="63" y="229"/>
                  <a:pt x="64" y="227"/>
                </a:cubicBezTo>
                <a:cubicBezTo>
                  <a:pt x="65" y="226"/>
                  <a:pt x="66" y="224"/>
                  <a:pt x="65" y="224"/>
                </a:cubicBezTo>
                <a:cubicBezTo>
                  <a:pt x="64" y="225"/>
                  <a:pt x="65" y="225"/>
                  <a:pt x="64" y="226"/>
                </a:cubicBezTo>
                <a:cubicBezTo>
                  <a:pt x="63" y="227"/>
                  <a:pt x="64" y="225"/>
                  <a:pt x="63" y="226"/>
                </a:cubicBezTo>
                <a:cubicBezTo>
                  <a:pt x="60" y="230"/>
                  <a:pt x="57" y="234"/>
                  <a:pt x="54" y="238"/>
                </a:cubicBezTo>
                <a:cubicBezTo>
                  <a:pt x="54" y="237"/>
                  <a:pt x="55" y="237"/>
                  <a:pt x="55" y="236"/>
                </a:cubicBezTo>
                <a:cubicBezTo>
                  <a:pt x="55" y="235"/>
                  <a:pt x="54" y="236"/>
                  <a:pt x="55" y="235"/>
                </a:cubicBezTo>
                <a:cubicBezTo>
                  <a:pt x="55" y="235"/>
                  <a:pt x="55" y="235"/>
                  <a:pt x="55" y="235"/>
                </a:cubicBezTo>
                <a:cubicBezTo>
                  <a:pt x="56" y="233"/>
                  <a:pt x="56" y="233"/>
                  <a:pt x="57" y="231"/>
                </a:cubicBezTo>
                <a:cubicBezTo>
                  <a:pt x="56" y="233"/>
                  <a:pt x="57" y="232"/>
                  <a:pt x="57" y="233"/>
                </a:cubicBezTo>
                <a:cubicBezTo>
                  <a:pt x="57" y="233"/>
                  <a:pt x="56" y="234"/>
                  <a:pt x="56" y="234"/>
                </a:cubicBezTo>
                <a:cubicBezTo>
                  <a:pt x="56" y="234"/>
                  <a:pt x="56" y="235"/>
                  <a:pt x="56" y="235"/>
                </a:cubicBezTo>
                <a:cubicBezTo>
                  <a:pt x="56" y="234"/>
                  <a:pt x="57" y="233"/>
                  <a:pt x="58" y="232"/>
                </a:cubicBezTo>
                <a:cubicBezTo>
                  <a:pt x="57" y="232"/>
                  <a:pt x="58" y="230"/>
                  <a:pt x="58" y="230"/>
                </a:cubicBezTo>
                <a:cubicBezTo>
                  <a:pt x="60" y="228"/>
                  <a:pt x="64" y="221"/>
                  <a:pt x="66" y="220"/>
                </a:cubicBezTo>
                <a:cubicBezTo>
                  <a:pt x="66" y="219"/>
                  <a:pt x="65" y="220"/>
                  <a:pt x="66" y="219"/>
                </a:cubicBezTo>
                <a:cubicBezTo>
                  <a:pt x="67" y="218"/>
                  <a:pt x="68" y="218"/>
                  <a:pt x="69" y="216"/>
                </a:cubicBezTo>
                <a:cubicBezTo>
                  <a:pt x="68" y="217"/>
                  <a:pt x="69" y="217"/>
                  <a:pt x="68" y="218"/>
                </a:cubicBezTo>
                <a:cubicBezTo>
                  <a:pt x="68" y="218"/>
                  <a:pt x="68" y="218"/>
                  <a:pt x="67" y="218"/>
                </a:cubicBezTo>
                <a:cubicBezTo>
                  <a:pt x="67" y="219"/>
                  <a:pt x="66" y="220"/>
                  <a:pt x="67" y="220"/>
                </a:cubicBezTo>
                <a:cubicBezTo>
                  <a:pt x="67" y="219"/>
                  <a:pt x="70" y="216"/>
                  <a:pt x="70" y="215"/>
                </a:cubicBezTo>
                <a:cubicBezTo>
                  <a:pt x="71" y="214"/>
                  <a:pt x="71" y="213"/>
                  <a:pt x="72" y="212"/>
                </a:cubicBezTo>
                <a:cubicBezTo>
                  <a:pt x="72" y="213"/>
                  <a:pt x="71" y="214"/>
                  <a:pt x="71" y="214"/>
                </a:cubicBezTo>
                <a:cubicBezTo>
                  <a:pt x="72" y="213"/>
                  <a:pt x="72" y="212"/>
                  <a:pt x="73" y="211"/>
                </a:cubicBezTo>
                <a:cubicBezTo>
                  <a:pt x="72" y="211"/>
                  <a:pt x="76" y="207"/>
                  <a:pt x="76" y="206"/>
                </a:cubicBezTo>
                <a:cubicBezTo>
                  <a:pt x="76" y="206"/>
                  <a:pt x="76" y="207"/>
                  <a:pt x="76" y="207"/>
                </a:cubicBezTo>
                <a:cubicBezTo>
                  <a:pt x="77" y="206"/>
                  <a:pt x="78" y="205"/>
                  <a:pt x="77" y="205"/>
                </a:cubicBezTo>
                <a:cubicBezTo>
                  <a:pt x="79" y="204"/>
                  <a:pt x="78" y="203"/>
                  <a:pt x="79" y="203"/>
                </a:cubicBezTo>
                <a:cubicBezTo>
                  <a:pt x="80" y="202"/>
                  <a:pt x="81" y="201"/>
                  <a:pt x="80" y="201"/>
                </a:cubicBezTo>
                <a:cubicBezTo>
                  <a:pt x="81" y="199"/>
                  <a:pt x="81" y="201"/>
                  <a:pt x="82" y="200"/>
                </a:cubicBezTo>
                <a:cubicBezTo>
                  <a:pt x="81" y="199"/>
                  <a:pt x="82" y="199"/>
                  <a:pt x="83" y="197"/>
                </a:cubicBezTo>
                <a:cubicBezTo>
                  <a:pt x="84" y="197"/>
                  <a:pt x="83" y="198"/>
                  <a:pt x="83" y="198"/>
                </a:cubicBezTo>
                <a:cubicBezTo>
                  <a:pt x="84" y="197"/>
                  <a:pt x="84" y="197"/>
                  <a:pt x="84" y="197"/>
                </a:cubicBezTo>
                <a:cubicBezTo>
                  <a:pt x="84" y="197"/>
                  <a:pt x="84" y="196"/>
                  <a:pt x="85" y="196"/>
                </a:cubicBezTo>
                <a:cubicBezTo>
                  <a:pt x="86" y="196"/>
                  <a:pt x="83" y="197"/>
                  <a:pt x="84" y="197"/>
                </a:cubicBezTo>
                <a:cubicBezTo>
                  <a:pt x="86" y="196"/>
                  <a:pt x="87" y="194"/>
                  <a:pt x="86" y="194"/>
                </a:cubicBezTo>
                <a:cubicBezTo>
                  <a:pt x="87" y="194"/>
                  <a:pt x="89" y="193"/>
                  <a:pt x="88" y="192"/>
                </a:cubicBezTo>
                <a:cubicBezTo>
                  <a:pt x="89" y="191"/>
                  <a:pt x="89" y="192"/>
                  <a:pt x="89" y="191"/>
                </a:cubicBezTo>
                <a:cubicBezTo>
                  <a:pt x="92" y="188"/>
                  <a:pt x="93" y="187"/>
                  <a:pt x="96" y="183"/>
                </a:cubicBezTo>
                <a:cubicBezTo>
                  <a:pt x="97" y="182"/>
                  <a:pt x="96" y="183"/>
                  <a:pt x="97" y="183"/>
                </a:cubicBezTo>
                <a:cubicBezTo>
                  <a:pt x="98" y="181"/>
                  <a:pt x="99" y="179"/>
                  <a:pt x="100" y="179"/>
                </a:cubicBezTo>
                <a:cubicBezTo>
                  <a:pt x="100" y="178"/>
                  <a:pt x="102" y="177"/>
                  <a:pt x="102" y="177"/>
                </a:cubicBezTo>
                <a:cubicBezTo>
                  <a:pt x="102" y="177"/>
                  <a:pt x="102" y="177"/>
                  <a:pt x="102" y="176"/>
                </a:cubicBezTo>
                <a:cubicBezTo>
                  <a:pt x="103" y="176"/>
                  <a:pt x="106" y="171"/>
                  <a:pt x="106" y="172"/>
                </a:cubicBezTo>
                <a:cubicBezTo>
                  <a:pt x="107" y="170"/>
                  <a:pt x="109" y="168"/>
                  <a:pt x="109" y="167"/>
                </a:cubicBezTo>
                <a:cubicBezTo>
                  <a:pt x="111" y="166"/>
                  <a:pt x="115" y="160"/>
                  <a:pt x="115" y="163"/>
                </a:cubicBezTo>
                <a:cubicBezTo>
                  <a:pt x="116" y="162"/>
                  <a:pt x="115" y="161"/>
                  <a:pt x="117" y="160"/>
                </a:cubicBezTo>
                <a:cubicBezTo>
                  <a:pt x="118" y="160"/>
                  <a:pt x="115" y="162"/>
                  <a:pt x="116" y="162"/>
                </a:cubicBezTo>
                <a:cubicBezTo>
                  <a:pt x="117" y="161"/>
                  <a:pt x="119" y="159"/>
                  <a:pt x="119" y="158"/>
                </a:cubicBezTo>
                <a:cubicBezTo>
                  <a:pt x="118" y="159"/>
                  <a:pt x="117" y="160"/>
                  <a:pt x="117" y="160"/>
                </a:cubicBezTo>
                <a:cubicBezTo>
                  <a:pt x="118" y="158"/>
                  <a:pt x="121" y="156"/>
                  <a:pt x="122" y="155"/>
                </a:cubicBezTo>
                <a:cubicBezTo>
                  <a:pt x="123" y="154"/>
                  <a:pt x="121" y="156"/>
                  <a:pt x="122" y="154"/>
                </a:cubicBezTo>
                <a:cubicBezTo>
                  <a:pt x="123" y="154"/>
                  <a:pt x="123" y="153"/>
                  <a:pt x="124" y="152"/>
                </a:cubicBezTo>
                <a:cubicBezTo>
                  <a:pt x="123" y="153"/>
                  <a:pt x="123" y="153"/>
                  <a:pt x="122" y="153"/>
                </a:cubicBezTo>
                <a:cubicBezTo>
                  <a:pt x="122" y="154"/>
                  <a:pt x="121" y="155"/>
                  <a:pt x="120" y="156"/>
                </a:cubicBezTo>
                <a:cubicBezTo>
                  <a:pt x="120" y="154"/>
                  <a:pt x="121" y="154"/>
                  <a:pt x="122" y="153"/>
                </a:cubicBezTo>
                <a:cubicBezTo>
                  <a:pt x="124" y="152"/>
                  <a:pt x="124" y="153"/>
                  <a:pt x="125" y="151"/>
                </a:cubicBezTo>
                <a:cubicBezTo>
                  <a:pt x="126" y="150"/>
                  <a:pt x="125" y="151"/>
                  <a:pt x="125" y="150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50"/>
                  <a:pt x="125" y="151"/>
                  <a:pt x="126" y="151"/>
                </a:cubicBezTo>
                <a:cubicBezTo>
                  <a:pt x="127" y="149"/>
                  <a:pt x="127" y="151"/>
                  <a:pt x="127" y="151"/>
                </a:cubicBezTo>
                <a:cubicBezTo>
                  <a:pt x="128" y="150"/>
                  <a:pt x="128" y="149"/>
                  <a:pt x="129" y="148"/>
                </a:cubicBezTo>
                <a:cubicBezTo>
                  <a:pt x="131" y="147"/>
                  <a:pt x="134" y="144"/>
                  <a:pt x="133" y="143"/>
                </a:cubicBezTo>
                <a:cubicBezTo>
                  <a:pt x="134" y="143"/>
                  <a:pt x="133" y="145"/>
                  <a:pt x="134" y="144"/>
                </a:cubicBezTo>
                <a:cubicBezTo>
                  <a:pt x="134" y="144"/>
                  <a:pt x="135" y="143"/>
                  <a:pt x="135" y="142"/>
                </a:cubicBezTo>
                <a:cubicBezTo>
                  <a:pt x="136" y="141"/>
                  <a:pt x="137" y="140"/>
                  <a:pt x="138" y="139"/>
                </a:cubicBezTo>
                <a:cubicBezTo>
                  <a:pt x="139" y="138"/>
                  <a:pt x="137" y="141"/>
                  <a:pt x="139" y="140"/>
                </a:cubicBezTo>
                <a:cubicBezTo>
                  <a:pt x="140" y="137"/>
                  <a:pt x="140" y="137"/>
                  <a:pt x="140" y="137"/>
                </a:cubicBezTo>
                <a:cubicBezTo>
                  <a:pt x="141" y="138"/>
                  <a:pt x="142" y="136"/>
                  <a:pt x="143" y="136"/>
                </a:cubicBezTo>
                <a:cubicBezTo>
                  <a:pt x="143" y="135"/>
                  <a:pt x="143" y="135"/>
                  <a:pt x="144" y="135"/>
                </a:cubicBezTo>
                <a:cubicBezTo>
                  <a:pt x="145" y="134"/>
                  <a:pt x="148" y="132"/>
                  <a:pt x="148" y="130"/>
                </a:cubicBezTo>
                <a:cubicBezTo>
                  <a:pt x="148" y="130"/>
                  <a:pt x="151" y="128"/>
                  <a:pt x="150" y="128"/>
                </a:cubicBezTo>
                <a:cubicBezTo>
                  <a:pt x="152" y="128"/>
                  <a:pt x="153" y="125"/>
                  <a:pt x="155" y="125"/>
                </a:cubicBezTo>
                <a:cubicBezTo>
                  <a:pt x="155" y="124"/>
                  <a:pt x="155" y="124"/>
                  <a:pt x="156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56" y="123"/>
                  <a:pt x="156" y="122"/>
                  <a:pt x="158" y="121"/>
                </a:cubicBezTo>
                <a:cubicBezTo>
                  <a:pt x="157" y="122"/>
                  <a:pt x="155" y="123"/>
                  <a:pt x="156" y="123"/>
                </a:cubicBezTo>
                <a:cubicBezTo>
                  <a:pt x="158" y="121"/>
                  <a:pt x="161" y="121"/>
                  <a:pt x="163" y="119"/>
                </a:cubicBezTo>
                <a:cubicBezTo>
                  <a:pt x="163" y="118"/>
                  <a:pt x="164" y="117"/>
                  <a:pt x="163" y="117"/>
                </a:cubicBezTo>
                <a:cubicBezTo>
                  <a:pt x="161" y="118"/>
                  <a:pt x="163" y="119"/>
                  <a:pt x="161" y="120"/>
                </a:cubicBezTo>
                <a:cubicBezTo>
                  <a:pt x="162" y="118"/>
                  <a:pt x="160" y="119"/>
                  <a:pt x="161" y="118"/>
                </a:cubicBezTo>
                <a:cubicBezTo>
                  <a:pt x="161" y="118"/>
                  <a:pt x="163" y="117"/>
                  <a:pt x="164" y="116"/>
                </a:cubicBezTo>
                <a:cubicBezTo>
                  <a:pt x="164" y="117"/>
                  <a:pt x="163" y="118"/>
                  <a:pt x="165" y="117"/>
                </a:cubicBezTo>
                <a:cubicBezTo>
                  <a:pt x="165" y="116"/>
                  <a:pt x="164" y="116"/>
                  <a:pt x="166" y="116"/>
                </a:cubicBezTo>
                <a:cubicBezTo>
                  <a:pt x="166" y="116"/>
                  <a:pt x="165" y="116"/>
                  <a:pt x="166" y="116"/>
                </a:cubicBezTo>
                <a:cubicBezTo>
                  <a:pt x="167" y="115"/>
                  <a:pt x="168" y="114"/>
                  <a:pt x="169" y="113"/>
                </a:cubicBezTo>
                <a:cubicBezTo>
                  <a:pt x="170" y="113"/>
                  <a:pt x="173" y="110"/>
                  <a:pt x="175" y="109"/>
                </a:cubicBezTo>
                <a:cubicBezTo>
                  <a:pt x="175" y="109"/>
                  <a:pt x="175" y="108"/>
                  <a:pt x="175" y="108"/>
                </a:cubicBezTo>
                <a:cubicBezTo>
                  <a:pt x="176" y="108"/>
                  <a:pt x="177" y="108"/>
                  <a:pt x="177" y="107"/>
                </a:cubicBezTo>
                <a:cubicBezTo>
                  <a:pt x="179" y="107"/>
                  <a:pt x="180" y="105"/>
                  <a:pt x="181" y="104"/>
                </a:cubicBezTo>
                <a:cubicBezTo>
                  <a:pt x="181" y="104"/>
                  <a:pt x="183" y="103"/>
                  <a:pt x="183" y="103"/>
                </a:cubicBezTo>
                <a:cubicBezTo>
                  <a:pt x="182" y="104"/>
                  <a:pt x="181" y="105"/>
                  <a:pt x="181" y="105"/>
                </a:cubicBezTo>
                <a:cubicBezTo>
                  <a:pt x="182" y="106"/>
                  <a:pt x="184" y="104"/>
                  <a:pt x="186" y="102"/>
                </a:cubicBezTo>
                <a:cubicBezTo>
                  <a:pt x="185" y="103"/>
                  <a:pt x="184" y="103"/>
                  <a:pt x="183" y="104"/>
                </a:cubicBezTo>
                <a:cubicBezTo>
                  <a:pt x="185" y="101"/>
                  <a:pt x="188" y="100"/>
                  <a:pt x="190" y="98"/>
                </a:cubicBezTo>
                <a:cubicBezTo>
                  <a:pt x="190" y="97"/>
                  <a:pt x="190" y="97"/>
                  <a:pt x="189" y="98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2" y="96"/>
                  <a:pt x="191" y="97"/>
                  <a:pt x="192" y="96"/>
                </a:cubicBezTo>
                <a:cubicBezTo>
                  <a:pt x="194" y="95"/>
                  <a:pt x="194" y="95"/>
                  <a:pt x="195" y="94"/>
                </a:cubicBezTo>
                <a:cubicBezTo>
                  <a:pt x="196" y="93"/>
                  <a:pt x="193" y="94"/>
                  <a:pt x="193" y="95"/>
                </a:cubicBezTo>
                <a:cubicBezTo>
                  <a:pt x="193" y="94"/>
                  <a:pt x="195" y="94"/>
                  <a:pt x="195" y="93"/>
                </a:cubicBezTo>
                <a:cubicBezTo>
                  <a:pt x="197" y="92"/>
                  <a:pt x="195" y="94"/>
                  <a:pt x="197" y="93"/>
                </a:cubicBezTo>
                <a:cubicBezTo>
                  <a:pt x="198" y="92"/>
                  <a:pt x="203" y="90"/>
                  <a:pt x="202" y="89"/>
                </a:cubicBezTo>
                <a:cubicBezTo>
                  <a:pt x="201" y="90"/>
                  <a:pt x="199" y="91"/>
                  <a:pt x="198" y="92"/>
                </a:cubicBezTo>
                <a:cubicBezTo>
                  <a:pt x="198" y="91"/>
                  <a:pt x="200" y="90"/>
                  <a:pt x="199" y="90"/>
                </a:cubicBezTo>
                <a:cubicBezTo>
                  <a:pt x="201" y="89"/>
                  <a:pt x="205" y="86"/>
                  <a:pt x="206" y="86"/>
                </a:cubicBezTo>
                <a:cubicBezTo>
                  <a:pt x="206" y="86"/>
                  <a:pt x="205" y="86"/>
                  <a:pt x="205" y="87"/>
                </a:cubicBezTo>
                <a:cubicBezTo>
                  <a:pt x="206" y="86"/>
                  <a:pt x="207" y="85"/>
                  <a:pt x="206" y="87"/>
                </a:cubicBezTo>
                <a:cubicBezTo>
                  <a:pt x="205" y="88"/>
                  <a:pt x="206" y="86"/>
                  <a:pt x="205" y="87"/>
                </a:cubicBezTo>
                <a:cubicBezTo>
                  <a:pt x="203" y="89"/>
                  <a:pt x="205" y="87"/>
                  <a:pt x="205" y="88"/>
                </a:cubicBezTo>
                <a:cubicBezTo>
                  <a:pt x="203" y="89"/>
                  <a:pt x="204" y="89"/>
                  <a:pt x="202" y="90"/>
                </a:cubicBezTo>
                <a:cubicBezTo>
                  <a:pt x="203" y="90"/>
                  <a:pt x="204" y="89"/>
                  <a:pt x="205" y="89"/>
                </a:cubicBezTo>
                <a:cubicBezTo>
                  <a:pt x="205" y="88"/>
                  <a:pt x="206" y="87"/>
                  <a:pt x="207" y="87"/>
                </a:cubicBezTo>
                <a:cubicBezTo>
                  <a:pt x="207" y="87"/>
                  <a:pt x="206" y="88"/>
                  <a:pt x="207" y="88"/>
                </a:cubicBezTo>
                <a:cubicBezTo>
                  <a:pt x="208" y="87"/>
                  <a:pt x="209" y="86"/>
                  <a:pt x="208" y="86"/>
                </a:cubicBezTo>
                <a:cubicBezTo>
                  <a:pt x="207" y="87"/>
                  <a:pt x="207" y="86"/>
                  <a:pt x="206" y="87"/>
                </a:cubicBezTo>
                <a:cubicBezTo>
                  <a:pt x="207" y="86"/>
                  <a:pt x="208" y="86"/>
                  <a:pt x="209" y="85"/>
                </a:cubicBezTo>
                <a:cubicBezTo>
                  <a:pt x="209" y="84"/>
                  <a:pt x="210" y="84"/>
                  <a:pt x="210" y="84"/>
                </a:cubicBezTo>
                <a:cubicBezTo>
                  <a:pt x="209" y="85"/>
                  <a:pt x="208" y="85"/>
                  <a:pt x="207" y="85"/>
                </a:cubicBezTo>
                <a:cubicBezTo>
                  <a:pt x="207" y="84"/>
                  <a:pt x="208" y="85"/>
                  <a:pt x="209" y="84"/>
                </a:cubicBezTo>
                <a:cubicBezTo>
                  <a:pt x="207" y="84"/>
                  <a:pt x="206" y="85"/>
                  <a:pt x="205" y="86"/>
                </a:cubicBezTo>
                <a:cubicBezTo>
                  <a:pt x="205" y="86"/>
                  <a:pt x="205" y="85"/>
                  <a:pt x="205" y="85"/>
                </a:cubicBezTo>
                <a:cubicBezTo>
                  <a:pt x="204" y="86"/>
                  <a:pt x="203" y="87"/>
                  <a:pt x="204" y="87"/>
                </a:cubicBezTo>
                <a:cubicBezTo>
                  <a:pt x="202" y="88"/>
                  <a:pt x="201" y="88"/>
                  <a:pt x="200" y="89"/>
                </a:cubicBezTo>
                <a:cubicBezTo>
                  <a:pt x="201" y="89"/>
                  <a:pt x="199" y="90"/>
                  <a:pt x="199" y="90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198" y="90"/>
                  <a:pt x="197" y="91"/>
                  <a:pt x="197" y="92"/>
                </a:cubicBezTo>
                <a:cubicBezTo>
                  <a:pt x="195" y="92"/>
                  <a:pt x="194" y="93"/>
                  <a:pt x="193" y="94"/>
                </a:cubicBezTo>
                <a:cubicBezTo>
                  <a:pt x="193" y="94"/>
                  <a:pt x="192" y="94"/>
                  <a:pt x="192" y="94"/>
                </a:cubicBezTo>
                <a:cubicBezTo>
                  <a:pt x="190" y="96"/>
                  <a:pt x="186" y="97"/>
                  <a:pt x="185" y="99"/>
                </a:cubicBezTo>
                <a:cubicBezTo>
                  <a:pt x="184" y="99"/>
                  <a:pt x="183" y="100"/>
                  <a:pt x="183" y="101"/>
                </a:cubicBezTo>
                <a:cubicBezTo>
                  <a:pt x="182" y="102"/>
                  <a:pt x="182" y="101"/>
                  <a:pt x="181" y="101"/>
                </a:cubicBezTo>
                <a:cubicBezTo>
                  <a:pt x="181" y="103"/>
                  <a:pt x="177" y="104"/>
                  <a:pt x="175" y="105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4" y="107"/>
                  <a:pt x="174" y="107"/>
                  <a:pt x="172" y="109"/>
                </a:cubicBezTo>
                <a:cubicBezTo>
                  <a:pt x="172" y="108"/>
                  <a:pt x="173" y="107"/>
                  <a:pt x="172" y="107"/>
                </a:cubicBezTo>
                <a:cubicBezTo>
                  <a:pt x="171" y="110"/>
                  <a:pt x="166" y="113"/>
                  <a:pt x="164" y="115"/>
                </a:cubicBezTo>
                <a:cubicBezTo>
                  <a:pt x="164" y="115"/>
                  <a:pt x="164" y="115"/>
                  <a:pt x="164" y="116"/>
                </a:cubicBezTo>
                <a:cubicBezTo>
                  <a:pt x="163" y="116"/>
                  <a:pt x="162" y="117"/>
                  <a:pt x="161" y="118"/>
                </a:cubicBezTo>
                <a:cubicBezTo>
                  <a:pt x="161" y="117"/>
                  <a:pt x="162" y="116"/>
                  <a:pt x="161" y="116"/>
                </a:cubicBezTo>
                <a:cubicBezTo>
                  <a:pt x="156" y="120"/>
                  <a:pt x="151" y="126"/>
                  <a:pt x="147" y="128"/>
                </a:cubicBezTo>
                <a:cubicBezTo>
                  <a:pt x="147" y="128"/>
                  <a:pt x="148" y="127"/>
                  <a:pt x="148" y="126"/>
                </a:cubicBezTo>
                <a:cubicBezTo>
                  <a:pt x="147" y="127"/>
                  <a:pt x="148" y="126"/>
                  <a:pt x="147" y="127"/>
                </a:cubicBezTo>
                <a:cubicBezTo>
                  <a:pt x="146" y="129"/>
                  <a:pt x="145" y="128"/>
                  <a:pt x="144" y="129"/>
                </a:cubicBezTo>
                <a:cubicBezTo>
                  <a:pt x="143" y="130"/>
                  <a:pt x="144" y="130"/>
                  <a:pt x="143" y="131"/>
                </a:cubicBezTo>
                <a:cubicBezTo>
                  <a:pt x="142" y="131"/>
                  <a:pt x="142" y="131"/>
                  <a:pt x="141" y="132"/>
                </a:cubicBezTo>
                <a:cubicBezTo>
                  <a:pt x="140" y="133"/>
                  <a:pt x="141" y="132"/>
                  <a:pt x="141" y="133"/>
                </a:cubicBezTo>
                <a:cubicBezTo>
                  <a:pt x="140" y="133"/>
                  <a:pt x="138" y="136"/>
                  <a:pt x="138" y="135"/>
                </a:cubicBezTo>
                <a:cubicBezTo>
                  <a:pt x="138" y="135"/>
                  <a:pt x="139" y="134"/>
                  <a:pt x="139" y="134"/>
                </a:cubicBezTo>
                <a:cubicBezTo>
                  <a:pt x="137" y="135"/>
                  <a:pt x="139" y="134"/>
                  <a:pt x="137" y="134"/>
                </a:cubicBezTo>
                <a:cubicBezTo>
                  <a:pt x="136" y="135"/>
                  <a:pt x="137" y="135"/>
                  <a:pt x="137" y="135"/>
                </a:cubicBezTo>
                <a:cubicBezTo>
                  <a:pt x="136" y="137"/>
                  <a:pt x="133" y="139"/>
                  <a:pt x="131" y="140"/>
                </a:cubicBezTo>
                <a:cubicBezTo>
                  <a:pt x="131" y="141"/>
                  <a:pt x="130" y="142"/>
                  <a:pt x="130" y="143"/>
                </a:cubicBezTo>
                <a:cubicBezTo>
                  <a:pt x="128" y="144"/>
                  <a:pt x="130" y="142"/>
                  <a:pt x="129" y="143"/>
                </a:cubicBezTo>
                <a:cubicBezTo>
                  <a:pt x="128" y="144"/>
                  <a:pt x="127" y="145"/>
                  <a:pt x="126" y="146"/>
                </a:cubicBezTo>
                <a:cubicBezTo>
                  <a:pt x="127" y="146"/>
                  <a:pt x="127" y="145"/>
                  <a:pt x="127" y="146"/>
                </a:cubicBezTo>
                <a:cubicBezTo>
                  <a:pt x="126" y="146"/>
                  <a:pt x="126" y="148"/>
                  <a:pt x="126" y="147"/>
                </a:cubicBezTo>
                <a:cubicBezTo>
                  <a:pt x="125" y="148"/>
                  <a:pt x="125" y="149"/>
                  <a:pt x="124" y="150"/>
                </a:cubicBezTo>
                <a:cubicBezTo>
                  <a:pt x="124" y="149"/>
                  <a:pt x="125" y="149"/>
                  <a:pt x="125" y="148"/>
                </a:cubicBezTo>
                <a:cubicBezTo>
                  <a:pt x="124" y="149"/>
                  <a:pt x="125" y="148"/>
                  <a:pt x="125" y="147"/>
                </a:cubicBezTo>
                <a:cubicBezTo>
                  <a:pt x="124" y="148"/>
                  <a:pt x="123" y="149"/>
                  <a:pt x="122" y="149"/>
                </a:cubicBezTo>
                <a:cubicBezTo>
                  <a:pt x="123" y="149"/>
                  <a:pt x="124" y="147"/>
                  <a:pt x="123" y="148"/>
                </a:cubicBezTo>
                <a:cubicBezTo>
                  <a:pt x="121" y="149"/>
                  <a:pt x="120" y="152"/>
                  <a:pt x="119" y="153"/>
                </a:cubicBezTo>
                <a:cubicBezTo>
                  <a:pt x="119" y="152"/>
                  <a:pt x="120" y="151"/>
                  <a:pt x="119" y="152"/>
                </a:cubicBezTo>
                <a:cubicBezTo>
                  <a:pt x="118" y="153"/>
                  <a:pt x="117" y="156"/>
                  <a:pt x="115" y="156"/>
                </a:cubicBezTo>
                <a:cubicBezTo>
                  <a:pt x="116" y="156"/>
                  <a:pt x="117" y="155"/>
                  <a:pt x="116" y="155"/>
                </a:cubicBezTo>
                <a:cubicBezTo>
                  <a:pt x="115" y="156"/>
                  <a:pt x="114" y="157"/>
                  <a:pt x="113" y="159"/>
                </a:cubicBezTo>
                <a:cubicBezTo>
                  <a:pt x="112" y="159"/>
                  <a:pt x="112" y="159"/>
                  <a:pt x="111" y="159"/>
                </a:cubicBezTo>
                <a:cubicBezTo>
                  <a:pt x="111" y="160"/>
                  <a:pt x="111" y="160"/>
                  <a:pt x="110" y="161"/>
                </a:cubicBezTo>
                <a:cubicBezTo>
                  <a:pt x="110" y="161"/>
                  <a:pt x="110" y="162"/>
                  <a:pt x="109" y="162"/>
                </a:cubicBezTo>
                <a:cubicBezTo>
                  <a:pt x="109" y="162"/>
                  <a:pt x="109" y="162"/>
                  <a:pt x="109" y="162"/>
                </a:cubicBezTo>
                <a:cubicBezTo>
                  <a:pt x="106" y="164"/>
                  <a:pt x="105" y="167"/>
                  <a:pt x="103" y="169"/>
                </a:cubicBezTo>
                <a:cubicBezTo>
                  <a:pt x="103" y="169"/>
                  <a:pt x="103" y="168"/>
                  <a:pt x="102" y="168"/>
                </a:cubicBezTo>
                <a:cubicBezTo>
                  <a:pt x="102" y="169"/>
                  <a:pt x="101" y="170"/>
                  <a:pt x="100" y="171"/>
                </a:cubicBezTo>
                <a:cubicBezTo>
                  <a:pt x="101" y="170"/>
                  <a:pt x="102" y="168"/>
                  <a:pt x="102" y="169"/>
                </a:cubicBezTo>
                <a:cubicBezTo>
                  <a:pt x="101" y="171"/>
                  <a:pt x="100" y="171"/>
                  <a:pt x="98" y="172"/>
                </a:cubicBezTo>
                <a:cubicBezTo>
                  <a:pt x="97" y="174"/>
                  <a:pt x="99" y="172"/>
                  <a:pt x="99" y="173"/>
                </a:cubicBezTo>
                <a:cubicBezTo>
                  <a:pt x="96" y="175"/>
                  <a:pt x="94" y="179"/>
                  <a:pt x="92" y="181"/>
                </a:cubicBezTo>
                <a:cubicBezTo>
                  <a:pt x="92" y="180"/>
                  <a:pt x="93" y="180"/>
                  <a:pt x="93" y="179"/>
                </a:cubicBezTo>
                <a:cubicBezTo>
                  <a:pt x="92" y="180"/>
                  <a:pt x="93" y="179"/>
                  <a:pt x="92" y="180"/>
                </a:cubicBezTo>
                <a:cubicBezTo>
                  <a:pt x="90" y="183"/>
                  <a:pt x="87" y="186"/>
                  <a:pt x="84" y="189"/>
                </a:cubicBezTo>
                <a:cubicBezTo>
                  <a:pt x="85" y="188"/>
                  <a:pt x="85" y="188"/>
                  <a:pt x="84" y="188"/>
                </a:cubicBezTo>
                <a:cubicBezTo>
                  <a:pt x="83" y="190"/>
                  <a:pt x="83" y="191"/>
                  <a:pt x="82" y="192"/>
                </a:cubicBezTo>
                <a:cubicBezTo>
                  <a:pt x="82" y="191"/>
                  <a:pt x="82" y="191"/>
                  <a:pt x="82" y="191"/>
                </a:cubicBezTo>
                <a:cubicBezTo>
                  <a:pt x="80" y="194"/>
                  <a:pt x="78" y="196"/>
                  <a:pt x="76" y="199"/>
                </a:cubicBezTo>
                <a:cubicBezTo>
                  <a:pt x="76" y="198"/>
                  <a:pt x="76" y="198"/>
                  <a:pt x="76" y="198"/>
                </a:cubicBezTo>
                <a:cubicBezTo>
                  <a:pt x="73" y="202"/>
                  <a:pt x="73" y="202"/>
                  <a:pt x="71" y="205"/>
                </a:cubicBezTo>
                <a:cubicBezTo>
                  <a:pt x="71" y="204"/>
                  <a:pt x="71" y="203"/>
                  <a:pt x="70" y="204"/>
                </a:cubicBezTo>
                <a:cubicBezTo>
                  <a:pt x="70" y="205"/>
                  <a:pt x="69" y="204"/>
                  <a:pt x="69" y="206"/>
                </a:cubicBezTo>
                <a:cubicBezTo>
                  <a:pt x="68" y="207"/>
                  <a:pt x="68" y="207"/>
                  <a:pt x="68" y="207"/>
                </a:cubicBezTo>
                <a:cubicBezTo>
                  <a:pt x="68" y="208"/>
                  <a:pt x="67" y="208"/>
                  <a:pt x="67" y="209"/>
                </a:cubicBezTo>
                <a:cubicBezTo>
                  <a:pt x="67" y="209"/>
                  <a:pt x="68" y="208"/>
                  <a:pt x="68" y="209"/>
                </a:cubicBezTo>
                <a:cubicBezTo>
                  <a:pt x="66" y="211"/>
                  <a:pt x="67" y="210"/>
                  <a:pt x="65" y="212"/>
                </a:cubicBezTo>
                <a:cubicBezTo>
                  <a:pt x="65" y="212"/>
                  <a:pt x="66" y="210"/>
                  <a:pt x="66" y="212"/>
                </a:cubicBezTo>
                <a:cubicBezTo>
                  <a:pt x="63" y="213"/>
                  <a:pt x="60" y="218"/>
                  <a:pt x="61" y="216"/>
                </a:cubicBezTo>
                <a:cubicBezTo>
                  <a:pt x="59" y="217"/>
                  <a:pt x="59" y="219"/>
                  <a:pt x="58" y="220"/>
                </a:cubicBezTo>
                <a:cubicBezTo>
                  <a:pt x="58" y="220"/>
                  <a:pt x="58" y="219"/>
                  <a:pt x="58" y="219"/>
                </a:cubicBezTo>
                <a:cubicBezTo>
                  <a:pt x="57" y="221"/>
                  <a:pt x="56" y="220"/>
                  <a:pt x="55" y="222"/>
                </a:cubicBezTo>
                <a:cubicBezTo>
                  <a:pt x="55" y="223"/>
                  <a:pt x="56" y="222"/>
                  <a:pt x="56" y="223"/>
                </a:cubicBezTo>
                <a:cubicBezTo>
                  <a:pt x="55" y="223"/>
                  <a:pt x="53" y="226"/>
                  <a:pt x="53" y="227"/>
                </a:cubicBezTo>
                <a:cubicBezTo>
                  <a:pt x="47" y="235"/>
                  <a:pt x="41" y="244"/>
                  <a:pt x="35" y="252"/>
                </a:cubicBezTo>
                <a:cubicBezTo>
                  <a:pt x="35" y="251"/>
                  <a:pt x="36" y="250"/>
                  <a:pt x="36" y="249"/>
                </a:cubicBezTo>
                <a:cubicBezTo>
                  <a:pt x="36" y="249"/>
                  <a:pt x="37" y="248"/>
                  <a:pt x="36" y="248"/>
                </a:cubicBezTo>
                <a:cubicBezTo>
                  <a:pt x="36" y="249"/>
                  <a:pt x="36" y="249"/>
                  <a:pt x="36" y="250"/>
                </a:cubicBezTo>
                <a:cubicBezTo>
                  <a:pt x="35" y="250"/>
                  <a:pt x="36" y="250"/>
                  <a:pt x="35" y="251"/>
                </a:cubicBezTo>
                <a:cubicBezTo>
                  <a:pt x="34" y="252"/>
                  <a:pt x="35" y="251"/>
                  <a:pt x="34" y="251"/>
                </a:cubicBezTo>
                <a:cubicBezTo>
                  <a:pt x="34" y="251"/>
                  <a:pt x="34" y="252"/>
                  <a:pt x="33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35" y="252"/>
                  <a:pt x="35" y="252"/>
                  <a:pt x="36" y="252"/>
                </a:cubicBezTo>
                <a:cubicBezTo>
                  <a:pt x="35" y="253"/>
                  <a:pt x="35" y="254"/>
                  <a:pt x="34" y="254"/>
                </a:cubicBezTo>
                <a:cubicBezTo>
                  <a:pt x="34" y="254"/>
                  <a:pt x="35" y="252"/>
                  <a:pt x="34" y="253"/>
                </a:cubicBezTo>
                <a:cubicBezTo>
                  <a:pt x="33" y="256"/>
                  <a:pt x="30" y="257"/>
                  <a:pt x="30" y="260"/>
                </a:cubicBezTo>
                <a:cubicBezTo>
                  <a:pt x="29" y="260"/>
                  <a:pt x="29" y="260"/>
                  <a:pt x="29" y="261"/>
                </a:cubicBezTo>
                <a:cubicBezTo>
                  <a:pt x="28" y="261"/>
                  <a:pt x="28" y="262"/>
                  <a:pt x="27" y="263"/>
                </a:cubicBezTo>
                <a:cubicBezTo>
                  <a:pt x="28" y="262"/>
                  <a:pt x="28" y="261"/>
                  <a:pt x="29" y="259"/>
                </a:cubicBezTo>
                <a:cubicBezTo>
                  <a:pt x="27" y="261"/>
                  <a:pt x="26" y="263"/>
                  <a:pt x="25" y="265"/>
                </a:cubicBezTo>
                <a:cubicBezTo>
                  <a:pt x="25" y="264"/>
                  <a:pt x="24" y="267"/>
                  <a:pt x="23" y="267"/>
                </a:cubicBezTo>
                <a:cubicBezTo>
                  <a:pt x="23" y="267"/>
                  <a:pt x="24" y="264"/>
                  <a:pt x="23" y="265"/>
                </a:cubicBezTo>
                <a:cubicBezTo>
                  <a:pt x="23" y="266"/>
                  <a:pt x="22" y="267"/>
                  <a:pt x="21" y="269"/>
                </a:cubicBezTo>
                <a:cubicBezTo>
                  <a:pt x="21" y="270"/>
                  <a:pt x="21" y="270"/>
                  <a:pt x="21" y="271"/>
                </a:cubicBezTo>
                <a:cubicBezTo>
                  <a:pt x="20" y="271"/>
                  <a:pt x="20" y="271"/>
                  <a:pt x="19" y="272"/>
                </a:cubicBezTo>
                <a:cubicBezTo>
                  <a:pt x="19" y="271"/>
                  <a:pt x="19" y="272"/>
                  <a:pt x="19" y="271"/>
                </a:cubicBezTo>
                <a:cubicBezTo>
                  <a:pt x="19" y="270"/>
                  <a:pt x="20" y="269"/>
                  <a:pt x="20" y="268"/>
                </a:cubicBezTo>
                <a:cubicBezTo>
                  <a:pt x="22" y="266"/>
                  <a:pt x="23" y="263"/>
                  <a:pt x="26" y="260"/>
                </a:cubicBezTo>
                <a:cubicBezTo>
                  <a:pt x="26" y="258"/>
                  <a:pt x="28" y="257"/>
                  <a:pt x="29" y="255"/>
                </a:cubicBezTo>
                <a:cubicBezTo>
                  <a:pt x="28" y="255"/>
                  <a:pt x="28" y="255"/>
                  <a:pt x="28" y="255"/>
                </a:cubicBezTo>
                <a:cubicBezTo>
                  <a:pt x="29" y="254"/>
                  <a:pt x="29" y="253"/>
                  <a:pt x="30" y="253"/>
                </a:cubicBezTo>
                <a:cubicBezTo>
                  <a:pt x="30" y="253"/>
                  <a:pt x="30" y="254"/>
                  <a:pt x="31" y="253"/>
                </a:cubicBezTo>
                <a:cubicBezTo>
                  <a:pt x="31" y="253"/>
                  <a:pt x="31" y="253"/>
                  <a:pt x="31" y="252"/>
                </a:cubicBezTo>
                <a:cubicBezTo>
                  <a:pt x="32" y="250"/>
                  <a:pt x="31" y="252"/>
                  <a:pt x="31" y="250"/>
                </a:cubicBezTo>
                <a:cubicBezTo>
                  <a:pt x="32" y="249"/>
                  <a:pt x="32" y="249"/>
                  <a:pt x="33" y="247"/>
                </a:cubicBezTo>
                <a:cubicBezTo>
                  <a:pt x="33" y="247"/>
                  <a:pt x="33" y="247"/>
                  <a:pt x="34" y="247"/>
                </a:cubicBezTo>
                <a:cubicBezTo>
                  <a:pt x="34" y="246"/>
                  <a:pt x="34" y="245"/>
                  <a:pt x="35" y="244"/>
                </a:cubicBezTo>
                <a:cubicBezTo>
                  <a:pt x="36" y="245"/>
                  <a:pt x="34" y="247"/>
                  <a:pt x="33" y="249"/>
                </a:cubicBezTo>
                <a:cubicBezTo>
                  <a:pt x="33" y="248"/>
                  <a:pt x="33" y="250"/>
                  <a:pt x="34" y="249"/>
                </a:cubicBezTo>
                <a:cubicBezTo>
                  <a:pt x="34" y="247"/>
                  <a:pt x="35" y="246"/>
                  <a:pt x="36" y="245"/>
                </a:cubicBezTo>
                <a:cubicBezTo>
                  <a:pt x="37" y="243"/>
                  <a:pt x="37" y="244"/>
                  <a:pt x="37" y="243"/>
                </a:cubicBezTo>
                <a:cubicBezTo>
                  <a:pt x="38" y="242"/>
                  <a:pt x="38" y="243"/>
                  <a:pt x="38" y="242"/>
                </a:cubicBezTo>
                <a:cubicBezTo>
                  <a:pt x="39" y="241"/>
                  <a:pt x="39" y="240"/>
                  <a:pt x="39" y="240"/>
                </a:cubicBezTo>
                <a:cubicBezTo>
                  <a:pt x="40" y="239"/>
                  <a:pt x="40" y="240"/>
                  <a:pt x="41" y="238"/>
                </a:cubicBezTo>
                <a:cubicBezTo>
                  <a:pt x="40" y="239"/>
                  <a:pt x="40" y="239"/>
                  <a:pt x="40" y="237"/>
                </a:cubicBezTo>
                <a:cubicBezTo>
                  <a:pt x="41" y="237"/>
                  <a:pt x="41" y="236"/>
                  <a:pt x="43" y="236"/>
                </a:cubicBezTo>
                <a:cubicBezTo>
                  <a:pt x="43" y="234"/>
                  <a:pt x="43" y="235"/>
                  <a:pt x="44" y="233"/>
                </a:cubicBezTo>
                <a:cubicBezTo>
                  <a:pt x="43" y="234"/>
                  <a:pt x="42" y="236"/>
                  <a:pt x="41" y="236"/>
                </a:cubicBezTo>
                <a:cubicBezTo>
                  <a:pt x="42" y="234"/>
                  <a:pt x="44" y="232"/>
                  <a:pt x="45" y="231"/>
                </a:cubicBezTo>
                <a:cubicBezTo>
                  <a:pt x="44" y="230"/>
                  <a:pt x="48" y="227"/>
                  <a:pt x="49" y="225"/>
                </a:cubicBezTo>
                <a:cubicBezTo>
                  <a:pt x="47" y="226"/>
                  <a:pt x="44" y="230"/>
                  <a:pt x="44" y="228"/>
                </a:cubicBezTo>
                <a:cubicBezTo>
                  <a:pt x="44" y="229"/>
                  <a:pt x="43" y="230"/>
                  <a:pt x="43" y="230"/>
                </a:cubicBezTo>
                <a:cubicBezTo>
                  <a:pt x="44" y="230"/>
                  <a:pt x="44" y="230"/>
                  <a:pt x="44" y="230"/>
                </a:cubicBezTo>
                <a:cubicBezTo>
                  <a:pt x="42" y="232"/>
                  <a:pt x="43" y="232"/>
                  <a:pt x="42" y="234"/>
                </a:cubicBezTo>
                <a:cubicBezTo>
                  <a:pt x="42" y="233"/>
                  <a:pt x="42" y="232"/>
                  <a:pt x="42" y="233"/>
                </a:cubicBezTo>
                <a:cubicBezTo>
                  <a:pt x="41" y="233"/>
                  <a:pt x="41" y="234"/>
                  <a:pt x="41" y="234"/>
                </a:cubicBezTo>
                <a:cubicBezTo>
                  <a:pt x="40" y="236"/>
                  <a:pt x="40" y="236"/>
                  <a:pt x="40" y="236"/>
                </a:cubicBezTo>
                <a:cubicBezTo>
                  <a:pt x="40" y="236"/>
                  <a:pt x="39" y="237"/>
                  <a:pt x="38" y="238"/>
                </a:cubicBezTo>
                <a:cubicBezTo>
                  <a:pt x="38" y="236"/>
                  <a:pt x="39" y="236"/>
                  <a:pt x="40" y="235"/>
                </a:cubicBezTo>
                <a:cubicBezTo>
                  <a:pt x="39" y="235"/>
                  <a:pt x="39" y="236"/>
                  <a:pt x="38" y="236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7" y="240"/>
                  <a:pt x="36" y="242"/>
                  <a:pt x="34" y="243"/>
                </a:cubicBezTo>
                <a:cubicBezTo>
                  <a:pt x="34" y="247"/>
                  <a:pt x="29" y="251"/>
                  <a:pt x="28" y="254"/>
                </a:cubicBezTo>
                <a:cubicBezTo>
                  <a:pt x="28" y="253"/>
                  <a:pt x="28" y="253"/>
                  <a:pt x="28" y="252"/>
                </a:cubicBezTo>
                <a:cubicBezTo>
                  <a:pt x="29" y="251"/>
                  <a:pt x="32" y="249"/>
                  <a:pt x="32" y="247"/>
                </a:cubicBezTo>
                <a:cubicBezTo>
                  <a:pt x="33" y="246"/>
                  <a:pt x="33" y="245"/>
                  <a:pt x="34" y="244"/>
                </a:cubicBezTo>
                <a:cubicBezTo>
                  <a:pt x="33" y="244"/>
                  <a:pt x="33" y="246"/>
                  <a:pt x="32" y="245"/>
                </a:cubicBezTo>
                <a:cubicBezTo>
                  <a:pt x="32" y="247"/>
                  <a:pt x="30" y="248"/>
                  <a:pt x="31" y="249"/>
                </a:cubicBezTo>
                <a:cubicBezTo>
                  <a:pt x="29" y="250"/>
                  <a:pt x="28" y="252"/>
                  <a:pt x="27" y="253"/>
                </a:cubicBezTo>
                <a:cubicBezTo>
                  <a:pt x="27" y="252"/>
                  <a:pt x="28" y="251"/>
                  <a:pt x="27" y="252"/>
                </a:cubicBezTo>
                <a:cubicBezTo>
                  <a:pt x="27" y="253"/>
                  <a:pt x="26" y="253"/>
                  <a:pt x="26" y="253"/>
                </a:cubicBezTo>
                <a:cubicBezTo>
                  <a:pt x="27" y="253"/>
                  <a:pt x="25" y="254"/>
                  <a:pt x="25" y="255"/>
                </a:cubicBezTo>
                <a:cubicBezTo>
                  <a:pt x="26" y="254"/>
                  <a:pt x="26" y="254"/>
                  <a:pt x="26" y="255"/>
                </a:cubicBezTo>
                <a:cubicBezTo>
                  <a:pt x="25" y="256"/>
                  <a:pt x="25" y="257"/>
                  <a:pt x="23" y="258"/>
                </a:cubicBezTo>
                <a:cubicBezTo>
                  <a:pt x="23" y="258"/>
                  <a:pt x="24" y="257"/>
                  <a:pt x="23" y="257"/>
                </a:cubicBezTo>
                <a:cubicBezTo>
                  <a:pt x="22" y="258"/>
                  <a:pt x="23" y="259"/>
                  <a:pt x="22" y="260"/>
                </a:cubicBezTo>
                <a:cubicBezTo>
                  <a:pt x="21" y="261"/>
                  <a:pt x="20" y="263"/>
                  <a:pt x="19" y="263"/>
                </a:cubicBezTo>
                <a:cubicBezTo>
                  <a:pt x="18" y="265"/>
                  <a:pt x="17" y="266"/>
                  <a:pt x="16" y="267"/>
                </a:cubicBezTo>
                <a:cubicBezTo>
                  <a:pt x="17" y="266"/>
                  <a:pt x="16" y="266"/>
                  <a:pt x="16" y="266"/>
                </a:cubicBezTo>
                <a:cubicBezTo>
                  <a:pt x="16" y="267"/>
                  <a:pt x="14" y="268"/>
                  <a:pt x="15" y="268"/>
                </a:cubicBezTo>
                <a:cubicBezTo>
                  <a:pt x="14" y="270"/>
                  <a:pt x="14" y="268"/>
                  <a:pt x="14" y="269"/>
                </a:cubicBezTo>
                <a:cubicBezTo>
                  <a:pt x="13" y="269"/>
                  <a:pt x="13" y="270"/>
                  <a:pt x="12" y="270"/>
                </a:cubicBezTo>
                <a:cubicBezTo>
                  <a:pt x="13" y="271"/>
                  <a:pt x="13" y="270"/>
                  <a:pt x="14" y="269"/>
                </a:cubicBezTo>
                <a:cubicBezTo>
                  <a:pt x="14" y="270"/>
                  <a:pt x="13" y="270"/>
                  <a:pt x="13" y="271"/>
                </a:cubicBezTo>
                <a:cubicBezTo>
                  <a:pt x="13" y="272"/>
                  <a:pt x="12" y="272"/>
                  <a:pt x="12" y="273"/>
                </a:cubicBezTo>
                <a:cubicBezTo>
                  <a:pt x="12" y="273"/>
                  <a:pt x="10" y="275"/>
                  <a:pt x="11" y="274"/>
                </a:cubicBezTo>
                <a:cubicBezTo>
                  <a:pt x="11" y="273"/>
                  <a:pt x="12" y="273"/>
                  <a:pt x="12" y="271"/>
                </a:cubicBezTo>
                <a:cubicBezTo>
                  <a:pt x="11" y="273"/>
                  <a:pt x="11" y="272"/>
                  <a:pt x="10" y="272"/>
                </a:cubicBezTo>
                <a:cubicBezTo>
                  <a:pt x="10" y="274"/>
                  <a:pt x="9" y="274"/>
                  <a:pt x="8" y="276"/>
                </a:cubicBezTo>
                <a:cubicBezTo>
                  <a:pt x="8" y="275"/>
                  <a:pt x="9" y="274"/>
                  <a:pt x="9" y="273"/>
                </a:cubicBezTo>
                <a:cubicBezTo>
                  <a:pt x="10" y="273"/>
                  <a:pt x="10" y="272"/>
                  <a:pt x="11" y="270"/>
                </a:cubicBezTo>
                <a:cubicBezTo>
                  <a:pt x="11" y="271"/>
                  <a:pt x="11" y="270"/>
                  <a:pt x="11" y="270"/>
                </a:cubicBezTo>
                <a:cubicBezTo>
                  <a:pt x="12" y="270"/>
                  <a:pt x="13" y="266"/>
                  <a:pt x="14" y="265"/>
                </a:cubicBezTo>
                <a:cubicBezTo>
                  <a:pt x="14" y="264"/>
                  <a:pt x="14" y="265"/>
                  <a:pt x="15" y="264"/>
                </a:cubicBezTo>
                <a:cubicBezTo>
                  <a:pt x="15" y="262"/>
                  <a:pt x="17" y="260"/>
                  <a:pt x="17" y="260"/>
                </a:cubicBezTo>
                <a:cubicBezTo>
                  <a:pt x="17" y="261"/>
                  <a:pt x="16" y="261"/>
                  <a:pt x="16" y="262"/>
                </a:cubicBezTo>
                <a:cubicBezTo>
                  <a:pt x="16" y="262"/>
                  <a:pt x="15" y="265"/>
                  <a:pt x="16" y="264"/>
                </a:cubicBezTo>
                <a:cubicBezTo>
                  <a:pt x="17" y="263"/>
                  <a:pt x="16" y="264"/>
                  <a:pt x="17" y="262"/>
                </a:cubicBezTo>
                <a:cubicBezTo>
                  <a:pt x="17" y="262"/>
                  <a:pt x="18" y="260"/>
                  <a:pt x="18" y="260"/>
                </a:cubicBezTo>
                <a:cubicBezTo>
                  <a:pt x="19" y="259"/>
                  <a:pt x="18" y="261"/>
                  <a:pt x="19" y="260"/>
                </a:cubicBezTo>
                <a:cubicBezTo>
                  <a:pt x="19" y="259"/>
                  <a:pt x="20" y="257"/>
                  <a:pt x="20" y="256"/>
                </a:cubicBezTo>
                <a:cubicBezTo>
                  <a:pt x="20" y="256"/>
                  <a:pt x="20" y="256"/>
                  <a:pt x="20" y="255"/>
                </a:cubicBezTo>
                <a:cubicBezTo>
                  <a:pt x="21" y="253"/>
                  <a:pt x="22" y="251"/>
                  <a:pt x="23" y="250"/>
                </a:cubicBezTo>
                <a:cubicBezTo>
                  <a:pt x="24" y="250"/>
                  <a:pt x="22" y="252"/>
                  <a:pt x="23" y="251"/>
                </a:cubicBezTo>
                <a:cubicBezTo>
                  <a:pt x="24" y="250"/>
                  <a:pt x="24" y="250"/>
                  <a:pt x="25" y="248"/>
                </a:cubicBezTo>
                <a:cubicBezTo>
                  <a:pt x="26" y="248"/>
                  <a:pt x="28" y="246"/>
                  <a:pt x="28" y="244"/>
                </a:cubicBezTo>
                <a:cubicBezTo>
                  <a:pt x="29" y="243"/>
                  <a:pt x="29" y="245"/>
                  <a:pt x="30" y="244"/>
                </a:cubicBezTo>
                <a:cubicBezTo>
                  <a:pt x="29" y="243"/>
                  <a:pt x="31" y="242"/>
                  <a:pt x="31" y="241"/>
                </a:cubicBezTo>
                <a:cubicBezTo>
                  <a:pt x="31" y="241"/>
                  <a:pt x="31" y="240"/>
                  <a:pt x="32" y="239"/>
                </a:cubicBezTo>
                <a:cubicBezTo>
                  <a:pt x="32" y="240"/>
                  <a:pt x="32" y="241"/>
                  <a:pt x="32" y="240"/>
                </a:cubicBezTo>
                <a:cubicBezTo>
                  <a:pt x="32" y="239"/>
                  <a:pt x="33" y="239"/>
                  <a:pt x="33" y="238"/>
                </a:cubicBezTo>
                <a:cubicBezTo>
                  <a:pt x="34" y="238"/>
                  <a:pt x="33" y="239"/>
                  <a:pt x="34" y="238"/>
                </a:cubicBezTo>
                <a:cubicBezTo>
                  <a:pt x="34" y="237"/>
                  <a:pt x="35" y="236"/>
                  <a:pt x="36" y="235"/>
                </a:cubicBezTo>
                <a:cubicBezTo>
                  <a:pt x="35" y="236"/>
                  <a:pt x="34" y="236"/>
                  <a:pt x="33" y="237"/>
                </a:cubicBezTo>
                <a:cubicBezTo>
                  <a:pt x="34" y="235"/>
                  <a:pt x="36" y="234"/>
                  <a:pt x="37" y="232"/>
                </a:cubicBezTo>
                <a:cubicBezTo>
                  <a:pt x="36" y="234"/>
                  <a:pt x="34" y="236"/>
                  <a:pt x="32" y="238"/>
                </a:cubicBezTo>
                <a:cubicBezTo>
                  <a:pt x="33" y="238"/>
                  <a:pt x="33" y="237"/>
                  <a:pt x="33" y="238"/>
                </a:cubicBezTo>
                <a:cubicBezTo>
                  <a:pt x="32" y="239"/>
                  <a:pt x="32" y="238"/>
                  <a:pt x="31" y="239"/>
                </a:cubicBezTo>
                <a:cubicBezTo>
                  <a:pt x="31" y="239"/>
                  <a:pt x="31" y="238"/>
                  <a:pt x="31" y="238"/>
                </a:cubicBezTo>
                <a:cubicBezTo>
                  <a:pt x="33" y="236"/>
                  <a:pt x="36" y="234"/>
                  <a:pt x="36" y="231"/>
                </a:cubicBezTo>
                <a:cubicBezTo>
                  <a:pt x="36" y="232"/>
                  <a:pt x="37" y="231"/>
                  <a:pt x="37" y="230"/>
                </a:cubicBezTo>
                <a:cubicBezTo>
                  <a:pt x="38" y="229"/>
                  <a:pt x="37" y="231"/>
                  <a:pt x="38" y="231"/>
                </a:cubicBezTo>
                <a:cubicBezTo>
                  <a:pt x="38" y="230"/>
                  <a:pt x="39" y="229"/>
                  <a:pt x="39" y="228"/>
                </a:cubicBezTo>
                <a:cubicBezTo>
                  <a:pt x="39" y="229"/>
                  <a:pt x="38" y="231"/>
                  <a:pt x="38" y="229"/>
                </a:cubicBezTo>
                <a:cubicBezTo>
                  <a:pt x="38" y="228"/>
                  <a:pt x="39" y="228"/>
                  <a:pt x="39" y="227"/>
                </a:cubicBezTo>
                <a:cubicBezTo>
                  <a:pt x="39" y="226"/>
                  <a:pt x="39" y="227"/>
                  <a:pt x="40" y="225"/>
                </a:cubicBezTo>
                <a:cubicBezTo>
                  <a:pt x="39" y="226"/>
                  <a:pt x="39" y="225"/>
                  <a:pt x="39" y="225"/>
                </a:cubicBezTo>
                <a:cubicBezTo>
                  <a:pt x="41" y="224"/>
                  <a:pt x="40" y="223"/>
                  <a:pt x="40" y="222"/>
                </a:cubicBezTo>
                <a:cubicBezTo>
                  <a:pt x="41" y="222"/>
                  <a:pt x="40" y="224"/>
                  <a:pt x="41" y="223"/>
                </a:cubicBezTo>
                <a:cubicBezTo>
                  <a:pt x="42" y="222"/>
                  <a:pt x="43" y="221"/>
                  <a:pt x="44" y="219"/>
                </a:cubicBezTo>
                <a:cubicBezTo>
                  <a:pt x="43" y="220"/>
                  <a:pt x="43" y="221"/>
                  <a:pt x="44" y="221"/>
                </a:cubicBezTo>
                <a:cubicBezTo>
                  <a:pt x="44" y="219"/>
                  <a:pt x="44" y="220"/>
                  <a:pt x="45" y="219"/>
                </a:cubicBezTo>
                <a:cubicBezTo>
                  <a:pt x="45" y="219"/>
                  <a:pt x="46" y="218"/>
                  <a:pt x="47" y="217"/>
                </a:cubicBezTo>
                <a:cubicBezTo>
                  <a:pt x="48" y="216"/>
                  <a:pt x="48" y="215"/>
                  <a:pt x="48" y="214"/>
                </a:cubicBezTo>
                <a:cubicBezTo>
                  <a:pt x="49" y="213"/>
                  <a:pt x="49" y="214"/>
                  <a:pt x="50" y="214"/>
                </a:cubicBezTo>
                <a:cubicBezTo>
                  <a:pt x="50" y="213"/>
                  <a:pt x="52" y="211"/>
                  <a:pt x="51" y="210"/>
                </a:cubicBezTo>
                <a:cubicBezTo>
                  <a:pt x="52" y="210"/>
                  <a:pt x="53" y="210"/>
                  <a:pt x="53" y="209"/>
                </a:cubicBezTo>
                <a:cubicBezTo>
                  <a:pt x="52" y="208"/>
                  <a:pt x="49" y="213"/>
                  <a:pt x="48" y="213"/>
                </a:cubicBezTo>
                <a:cubicBezTo>
                  <a:pt x="52" y="209"/>
                  <a:pt x="52" y="209"/>
                  <a:pt x="52" y="209"/>
                </a:cubicBezTo>
                <a:cubicBezTo>
                  <a:pt x="50" y="209"/>
                  <a:pt x="51" y="207"/>
                  <a:pt x="51" y="206"/>
                </a:cubicBezTo>
                <a:cubicBezTo>
                  <a:pt x="52" y="205"/>
                  <a:pt x="54" y="202"/>
                  <a:pt x="56" y="199"/>
                </a:cubicBezTo>
                <a:cubicBezTo>
                  <a:pt x="55" y="201"/>
                  <a:pt x="55" y="201"/>
                  <a:pt x="54" y="203"/>
                </a:cubicBezTo>
                <a:cubicBezTo>
                  <a:pt x="57" y="201"/>
                  <a:pt x="59" y="199"/>
                  <a:pt x="60" y="196"/>
                </a:cubicBezTo>
                <a:cubicBezTo>
                  <a:pt x="63" y="194"/>
                  <a:pt x="64" y="191"/>
                  <a:pt x="67" y="190"/>
                </a:cubicBezTo>
                <a:cubicBezTo>
                  <a:pt x="67" y="189"/>
                  <a:pt x="68" y="189"/>
                  <a:pt x="68" y="188"/>
                </a:cubicBezTo>
                <a:cubicBezTo>
                  <a:pt x="69" y="187"/>
                  <a:pt x="69" y="187"/>
                  <a:pt x="69" y="187"/>
                </a:cubicBezTo>
                <a:cubicBezTo>
                  <a:pt x="71" y="184"/>
                  <a:pt x="75" y="181"/>
                  <a:pt x="77" y="179"/>
                </a:cubicBezTo>
                <a:cubicBezTo>
                  <a:pt x="77" y="179"/>
                  <a:pt x="76" y="180"/>
                  <a:pt x="76" y="179"/>
                </a:cubicBezTo>
                <a:cubicBezTo>
                  <a:pt x="77" y="179"/>
                  <a:pt x="77" y="177"/>
                  <a:pt x="77" y="178"/>
                </a:cubicBezTo>
                <a:cubicBezTo>
                  <a:pt x="77" y="178"/>
                  <a:pt x="77" y="179"/>
                  <a:pt x="78" y="178"/>
                </a:cubicBezTo>
                <a:cubicBezTo>
                  <a:pt x="78" y="177"/>
                  <a:pt x="81" y="175"/>
                  <a:pt x="82" y="174"/>
                </a:cubicBezTo>
                <a:cubicBezTo>
                  <a:pt x="81" y="175"/>
                  <a:pt x="80" y="176"/>
                  <a:pt x="81" y="176"/>
                </a:cubicBezTo>
                <a:cubicBezTo>
                  <a:pt x="82" y="175"/>
                  <a:pt x="83" y="174"/>
                  <a:pt x="84" y="173"/>
                </a:cubicBezTo>
                <a:cubicBezTo>
                  <a:pt x="84" y="172"/>
                  <a:pt x="83" y="172"/>
                  <a:pt x="83" y="171"/>
                </a:cubicBezTo>
                <a:cubicBezTo>
                  <a:pt x="84" y="172"/>
                  <a:pt x="86" y="172"/>
                  <a:pt x="88" y="168"/>
                </a:cubicBezTo>
                <a:cubicBezTo>
                  <a:pt x="87" y="169"/>
                  <a:pt x="87" y="168"/>
                  <a:pt x="87" y="169"/>
                </a:cubicBezTo>
                <a:cubicBezTo>
                  <a:pt x="88" y="167"/>
                  <a:pt x="89" y="166"/>
                  <a:pt x="91" y="163"/>
                </a:cubicBezTo>
                <a:cubicBezTo>
                  <a:pt x="93" y="163"/>
                  <a:pt x="94" y="159"/>
                  <a:pt x="97" y="158"/>
                </a:cubicBezTo>
                <a:cubicBezTo>
                  <a:pt x="97" y="157"/>
                  <a:pt x="98" y="157"/>
                  <a:pt x="98" y="156"/>
                </a:cubicBezTo>
                <a:cubicBezTo>
                  <a:pt x="98" y="156"/>
                  <a:pt x="98" y="156"/>
                  <a:pt x="98" y="156"/>
                </a:cubicBezTo>
                <a:cubicBezTo>
                  <a:pt x="100" y="155"/>
                  <a:pt x="100" y="153"/>
                  <a:pt x="103" y="151"/>
                </a:cubicBezTo>
                <a:cubicBezTo>
                  <a:pt x="102" y="152"/>
                  <a:pt x="100" y="154"/>
                  <a:pt x="100" y="155"/>
                </a:cubicBezTo>
                <a:cubicBezTo>
                  <a:pt x="102" y="153"/>
                  <a:pt x="107" y="148"/>
                  <a:pt x="106" y="150"/>
                </a:cubicBezTo>
                <a:cubicBezTo>
                  <a:pt x="108" y="148"/>
                  <a:pt x="110" y="145"/>
                  <a:pt x="112" y="143"/>
                </a:cubicBezTo>
                <a:cubicBezTo>
                  <a:pt x="114" y="142"/>
                  <a:pt x="114" y="143"/>
                  <a:pt x="115" y="142"/>
                </a:cubicBezTo>
                <a:cubicBezTo>
                  <a:pt x="115" y="142"/>
                  <a:pt x="114" y="143"/>
                  <a:pt x="114" y="143"/>
                </a:cubicBezTo>
                <a:cubicBezTo>
                  <a:pt x="115" y="143"/>
                  <a:pt x="115" y="143"/>
                  <a:pt x="115" y="142"/>
                </a:cubicBezTo>
                <a:cubicBezTo>
                  <a:pt x="116" y="142"/>
                  <a:pt x="115" y="142"/>
                  <a:pt x="116" y="140"/>
                </a:cubicBezTo>
                <a:cubicBezTo>
                  <a:pt x="117" y="140"/>
                  <a:pt x="116" y="142"/>
                  <a:pt x="116" y="142"/>
                </a:cubicBezTo>
                <a:cubicBezTo>
                  <a:pt x="118" y="141"/>
                  <a:pt x="117" y="140"/>
                  <a:pt x="119" y="139"/>
                </a:cubicBezTo>
                <a:cubicBezTo>
                  <a:pt x="118" y="140"/>
                  <a:pt x="118" y="140"/>
                  <a:pt x="119" y="139"/>
                </a:cubicBezTo>
                <a:cubicBezTo>
                  <a:pt x="120" y="138"/>
                  <a:pt x="119" y="138"/>
                  <a:pt x="120" y="138"/>
                </a:cubicBezTo>
                <a:cubicBezTo>
                  <a:pt x="121" y="137"/>
                  <a:pt x="121" y="136"/>
                  <a:pt x="121" y="136"/>
                </a:cubicBezTo>
                <a:cubicBezTo>
                  <a:pt x="122" y="136"/>
                  <a:pt x="120" y="138"/>
                  <a:pt x="121" y="137"/>
                </a:cubicBezTo>
                <a:cubicBezTo>
                  <a:pt x="122" y="137"/>
                  <a:pt x="122" y="135"/>
                  <a:pt x="123" y="134"/>
                </a:cubicBezTo>
                <a:cubicBezTo>
                  <a:pt x="122" y="135"/>
                  <a:pt x="121" y="136"/>
                  <a:pt x="121" y="135"/>
                </a:cubicBezTo>
                <a:cubicBezTo>
                  <a:pt x="123" y="133"/>
                  <a:pt x="125" y="132"/>
                  <a:pt x="127" y="130"/>
                </a:cubicBezTo>
                <a:cubicBezTo>
                  <a:pt x="127" y="130"/>
                  <a:pt x="126" y="130"/>
                  <a:pt x="127" y="130"/>
                </a:cubicBezTo>
                <a:cubicBezTo>
                  <a:pt x="128" y="129"/>
                  <a:pt x="126" y="131"/>
                  <a:pt x="128" y="130"/>
                </a:cubicBezTo>
                <a:cubicBezTo>
                  <a:pt x="128" y="129"/>
                  <a:pt x="130" y="129"/>
                  <a:pt x="131" y="128"/>
                </a:cubicBezTo>
                <a:cubicBezTo>
                  <a:pt x="130" y="128"/>
                  <a:pt x="128" y="129"/>
                  <a:pt x="129" y="128"/>
                </a:cubicBezTo>
                <a:cubicBezTo>
                  <a:pt x="130" y="127"/>
                  <a:pt x="130" y="127"/>
                  <a:pt x="131" y="127"/>
                </a:cubicBezTo>
                <a:cubicBezTo>
                  <a:pt x="132" y="125"/>
                  <a:pt x="132" y="125"/>
                  <a:pt x="132" y="125"/>
                </a:cubicBezTo>
                <a:cubicBezTo>
                  <a:pt x="134" y="124"/>
                  <a:pt x="135" y="122"/>
                  <a:pt x="137" y="121"/>
                </a:cubicBezTo>
                <a:cubicBezTo>
                  <a:pt x="137" y="123"/>
                  <a:pt x="137" y="121"/>
                  <a:pt x="136" y="122"/>
                </a:cubicBezTo>
                <a:cubicBezTo>
                  <a:pt x="136" y="123"/>
                  <a:pt x="137" y="122"/>
                  <a:pt x="137" y="122"/>
                </a:cubicBezTo>
                <a:cubicBezTo>
                  <a:pt x="138" y="121"/>
                  <a:pt x="140" y="119"/>
                  <a:pt x="142" y="117"/>
                </a:cubicBezTo>
                <a:cubicBezTo>
                  <a:pt x="143" y="117"/>
                  <a:pt x="142" y="118"/>
                  <a:pt x="143" y="117"/>
                </a:cubicBezTo>
                <a:cubicBezTo>
                  <a:pt x="144" y="116"/>
                  <a:pt x="144" y="116"/>
                  <a:pt x="145" y="115"/>
                </a:cubicBezTo>
                <a:cubicBezTo>
                  <a:pt x="146" y="114"/>
                  <a:pt x="146" y="115"/>
                  <a:pt x="146" y="115"/>
                </a:cubicBezTo>
                <a:cubicBezTo>
                  <a:pt x="147" y="115"/>
                  <a:pt x="148" y="114"/>
                  <a:pt x="148" y="113"/>
                </a:cubicBezTo>
                <a:cubicBezTo>
                  <a:pt x="148" y="114"/>
                  <a:pt x="149" y="114"/>
                  <a:pt x="149" y="113"/>
                </a:cubicBezTo>
                <a:cubicBezTo>
                  <a:pt x="147" y="115"/>
                  <a:pt x="144" y="117"/>
                  <a:pt x="142" y="119"/>
                </a:cubicBezTo>
                <a:cubicBezTo>
                  <a:pt x="142" y="119"/>
                  <a:pt x="141" y="120"/>
                  <a:pt x="142" y="120"/>
                </a:cubicBezTo>
                <a:cubicBezTo>
                  <a:pt x="145" y="118"/>
                  <a:pt x="151" y="114"/>
                  <a:pt x="152" y="111"/>
                </a:cubicBezTo>
                <a:cubicBezTo>
                  <a:pt x="153" y="110"/>
                  <a:pt x="152" y="111"/>
                  <a:pt x="153" y="111"/>
                </a:cubicBezTo>
                <a:cubicBezTo>
                  <a:pt x="154" y="110"/>
                  <a:pt x="155" y="109"/>
                  <a:pt x="156" y="108"/>
                </a:cubicBezTo>
                <a:cubicBezTo>
                  <a:pt x="156" y="107"/>
                  <a:pt x="157" y="107"/>
                  <a:pt x="157" y="107"/>
                </a:cubicBezTo>
                <a:cubicBezTo>
                  <a:pt x="156" y="107"/>
                  <a:pt x="155" y="108"/>
                  <a:pt x="154" y="109"/>
                </a:cubicBezTo>
                <a:cubicBezTo>
                  <a:pt x="155" y="109"/>
                  <a:pt x="155" y="108"/>
                  <a:pt x="155" y="109"/>
                </a:cubicBezTo>
                <a:cubicBezTo>
                  <a:pt x="154" y="109"/>
                  <a:pt x="154" y="110"/>
                  <a:pt x="153" y="110"/>
                </a:cubicBezTo>
                <a:cubicBezTo>
                  <a:pt x="154" y="109"/>
                  <a:pt x="152" y="110"/>
                  <a:pt x="153" y="109"/>
                </a:cubicBezTo>
                <a:cubicBezTo>
                  <a:pt x="154" y="108"/>
                  <a:pt x="153" y="109"/>
                  <a:pt x="154" y="108"/>
                </a:cubicBezTo>
                <a:cubicBezTo>
                  <a:pt x="155" y="106"/>
                  <a:pt x="159" y="106"/>
                  <a:pt x="158" y="105"/>
                </a:cubicBezTo>
                <a:cubicBezTo>
                  <a:pt x="158" y="104"/>
                  <a:pt x="159" y="104"/>
                  <a:pt x="159" y="104"/>
                </a:cubicBezTo>
                <a:cubicBezTo>
                  <a:pt x="160" y="103"/>
                  <a:pt x="160" y="104"/>
                  <a:pt x="161" y="103"/>
                </a:cubicBezTo>
                <a:cubicBezTo>
                  <a:pt x="161" y="103"/>
                  <a:pt x="160" y="103"/>
                  <a:pt x="161" y="103"/>
                </a:cubicBezTo>
                <a:cubicBezTo>
                  <a:pt x="162" y="102"/>
                  <a:pt x="163" y="101"/>
                  <a:pt x="164" y="100"/>
                </a:cubicBezTo>
                <a:cubicBezTo>
                  <a:pt x="163" y="100"/>
                  <a:pt x="166" y="99"/>
                  <a:pt x="165" y="99"/>
                </a:cubicBezTo>
                <a:cubicBezTo>
                  <a:pt x="164" y="100"/>
                  <a:pt x="162" y="101"/>
                  <a:pt x="161" y="101"/>
                </a:cubicBezTo>
                <a:cubicBezTo>
                  <a:pt x="163" y="100"/>
                  <a:pt x="163" y="99"/>
                  <a:pt x="165" y="98"/>
                </a:cubicBezTo>
                <a:cubicBezTo>
                  <a:pt x="165" y="98"/>
                  <a:pt x="164" y="99"/>
                  <a:pt x="165" y="99"/>
                </a:cubicBezTo>
                <a:cubicBezTo>
                  <a:pt x="166" y="98"/>
                  <a:pt x="166" y="98"/>
                  <a:pt x="166" y="98"/>
                </a:cubicBezTo>
                <a:cubicBezTo>
                  <a:pt x="166" y="98"/>
                  <a:pt x="166" y="97"/>
                  <a:pt x="166" y="97"/>
                </a:cubicBezTo>
                <a:cubicBezTo>
                  <a:pt x="165" y="98"/>
                  <a:pt x="163" y="98"/>
                  <a:pt x="162" y="100"/>
                </a:cubicBezTo>
                <a:cubicBezTo>
                  <a:pt x="161" y="100"/>
                  <a:pt x="162" y="100"/>
                  <a:pt x="161" y="100"/>
                </a:cubicBezTo>
                <a:cubicBezTo>
                  <a:pt x="159" y="102"/>
                  <a:pt x="158" y="104"/>
                  <a:pt x="156" y="105"/>
                </a:cubicBezTo>
                <a:cubicBezTo>
                  <a:pt x="155" y="105"/>
                  <a:pt x="157" y="103"/>
                  <a:pt x="156" y="104"/>
                </a:cubicBezTo>
                <a:cubicBezTo>
                  <a:pt x="155" y="105"/>
                  <a:pt x="155" y="105"/>
                  <a:pt x="154" y="106"/>
                </a:cubicBezTo>
                <a:cubicBezTo>
                  <a:pt x="153" y="106"/>
                  <a:pt x="156" y="104"/>
                  <a:pt x="154" y="105"/>
                </a:cubicBezTo>
                <a:cubicBezTo>
                  <a:pt x="154" y="106"/>
                  <a:pt x="153" y="106"/>
                  <a:pt x="153" y="107"/>
                </a:cubicBezTo>
                <a:cubicBezTo>
                  <a:pt x="151" y="108"/>
                  <a:pt x="154" y="106"/>
                  <a:pt x="152" y="106"/>
                </a:cubicBezTo>
                <a:cubicBezTo>
                  <a:pt x="151" y="108"/>
                  <a:pt x="150" y="108"/>
                  <a:pt x="151" y="108"/>
                </a:cubicBezTo>
                <a:cubicBezTo>
                  <a:pt x="149" y="109"/>
                  <a:pt x="148" y="110"/>
                  <a:pt x="148" y="110"/>
                </a:cubicBezTo>
                <a:cubicBezTo>
                  <a:pt x="148" y="111"/>
                  <a:pt x="148" y="111"/>
                  <a:pt x="147" y="111"/>
                </a:cubicBezTo>
                <a:cubicBezTo>
                  <a:pt x="147" y="112"/>
                  <a:pt x="147" y="110"/>
                  <a:pt x="146" y="112"/>
                </a:cubicBezTo>
                <a:cubicBezTo>
                  <a:pt x="145" y="112"/>
                  <a:pt x="146" y="113"/>
                  <a:pt x="146" y="113"/>
                </a:cubicBezTo>
                <a:cubicBezTo>
                  <a:pt x="145" y="114"/>
                  <a:pt x="143" y="116"/>
                  <a:pt x="142" y="115"/>
                </a:cubicBezTo>
                <a:cubicBezTo>
                  <a:pt x="143" y="115"/>
                  <a:pt x="144" y="114"/>
                  <a:pt x="145" y="113"/>
                </a:cubicBezTo>
                <a:cubicBezTo>
                  <a:pt x="142" y="114"/>
                  <a:pt x="140" y="118"/>
                  <a:pt x="139" y="116"/>
                </a:cubicBezTo>
                <a:cubicBezTo>
                  <a:pt x="138" y="118"/>
                  <a:pt x="137" y="118"/>
                  <a:pt x="136" y="120"/>
                </a:cubicBezTo>
                <a:cubicBezTo>
                  <a:pt x="137" y="119"/>
                  <a:pt x="138" y="119"/>
                  <a:pt x="139" y="117"/>
                </a:cubicBezTo>
                <a:cubicBezTo>
                  <a:pt x="140" y="117"/>
                  <a:pt x="140" y="117"/>
                  <a:pt x="140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8" y="118"/>
                  <a:pt x="137" y="120"/>
                  <a:pt x="135" y="121"/>
                </a:cubicBezTo>
                <a:cubicBezTo>
                  <a:pt x="135" y="120"/>
                  <a:pt x="136" y="119"/>
                  <a:pt x="135" y="120"/>
                </a:cubicBezTo>
                <a:cubicBezTo>
                  <a:pt x="134" y="122"/>
                  <a:pt x="131" y="123"/>
                  <a:pt x="130" y="124"/>
                </a:cubicBezTo>
                <a:cubicBezTo>
                  <a:pt x="130" y="124"/>
                  <a:pt x="129" y="126"/>
                  <a:pt x="129" y="126"/>
                </a:cubicBezTo>
                <a:cubicBezTo>
                  <a:pt x="129" y="126"/>
                  <a:pt x="129" y="126"/>
                  <a:pt x="129" y="127"/>
                </a:cubicBezTo>
                <a:cubicBezTo>
                  <a:pt x="128" y="126"/>
                  <a:pt x="127" y="128"/>
                  <a:pt x="127" y="126"/>
                </a:cubicBezTo>
                <a:cubicBezTo>
                  <a:pt x="126" y="127"/>
                  <a:pt x="126" y="128"/>
                  <a:pt x="127" y="128"/>
                </a:cubicBezTo>
                <a:cubicBezTo>
                  <a:pt x="125" y="129"/>
                  <a:pt x="122" y="133"/>
                  <a:pt x="123" y="131"/>
                </a:cubicBezTo>
                <a:cubicBezTo>
                  <a:pt x="122" y="131"/>
                  <a:pt x="121" y="133"/>
                  <a:pt x="121" y="132"/>
                </a:cubicBezTo>
                <a:cubicBezTo>
                  <a:pt x="121" y="132"/>
                  <a:pt x="122" y="132"/>
                  <a:pt x="122" y="131"/>
                </a:cubicBezTo>
                <a:cubicBezTo>
                  <a:pt x="121" y="131"/>
                  <a:pt x="121" y="132"/>
                  <a:pt x="119" y="133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1" y="131"/>
                  <a:pt x="121" y="131"/>
                </a:cubicBezTo>
                <a:cubicBezTo>
                  <a:pt x="121" y="131"/>
                  <a:pt x="122" y="130"/>
                  <a:pt x="122" y="130"/>
                </a:cubicBezTo>
                <a:cubicBezTo>
                  <a:pt x="120" y="131"/>
                  <a:pt x="118" y="133"/>
                  <a:pt x="118" y="134"/>
                </a:cubicBezTo>
                <a:cubicBezTo>
                  <a:pt x="116" y="135"/>
                  <a:pt x="115" y="137"/>
                  <a:pt x="113" y="139"/>
                </a:cubicBezTo>
                <a:cubicBezTo>
                  <a:pt x="114" y="139"/>
                  <a:pt x="114" y="139"/>
                  <a:pt x="114" y="140"/>
                </a:cubicBezTo>
                <a:cubicBezTo>
                  <a:pt x="113" y="139"/>
                  <a:pt x="113" y="140"/>
                  <a:pt x="111" y="142"/>
                </a:cubicBezTo>
                <a:cubicBezTo>
                  <a:pt x="111" y="141"/>
                  <a:pt x="113" y="139"/>
                  <a:pt x="112" y="139"/>
                </a:cubicBezTo>
                <a:cubicBezTo>
                  <a:pt x="110" y="141"/>
                  <a:pt x="108" y="143"/>
                  <a:pt x="106" y="145"/>
                </a:cubicBezTo>
                <a:cubicBezTo>
                  <a:pt x="104" y="146"/>
                  <a:pt x="101" y="150"/>
                  <a:pt x="99" y="151"/>
                </a:cubicBezTo>
                <a:cubicBezTo>
                  <a:pt x="100" y="150"/>
                  <a:pt x="100" y="150"/>
                  <a:pt x="100" y="150"/>
                </a:cubicBezTo>
                <a:cubicBezTo>
                  <a:pt x="99" y="151"/>
                  <a:pt x="100" y="149"/>
                  <a:pt x="98" y="150"/>
                </a:cubicBezTo>
                <a:cubicBezTo>
                  <a:pt x="98" y="151"/>
                  <a:pt x="99" y="151"/>
                  <a:pt x="99" y="151"/>
                </a:cubicBezTo>
                <a:cubicBezTo>
                  <a:pt x="98" y="153"/>
                  <a:pt x="96" y="154"/>
                  <a:pt x="95" y="155"/>
                </a:cubicBezTo>
                <a:cubicBezTo>
                  <a:pt x="96" y="155"/>
                  <a:pt x="97" y="154"/>
                  <a:pt x="97" y="155"/>
                </a:cubicBezTo>
                <a:cubicBezTo>
                  <a:pt x="96" y="156"/>
                  <a:pt x="95" y="157"/>
                  <a:pt x="94" y="158"/>
                </a:cubicBezTo>
                <a:cubicBezTo>
                  <a:pt x="94" y="157"/>
                  <a:pt x="93" y="158"/>
                  <a:pt x="93" y="157"/>
                </a:cubicBezTo>
                <a:cubicBezTo>
                  <a:pt x="95" y="157"/>
                  <a:pt x="95" y="156"/>
                  <a:pt x="96" y="155"/>
                </a:cubicBezTo>
                <a:cubicBezTo>
                  <a:pt x="95" y="156"/>
                  <a:pt x="95" y="157"/>
                  <a:pt x="95" y="156"/>
                </a:cubicBezTo>
                <a:cubicBezTo>
                  <a:pt x="93" y="157"/>
                  <a:pt x="92" y="159"/>
                  <a:pt x="90" y="160"/>
                </a:cubicBezTo>
                <a:cubicBezTo>
                  <a:pt x="91" y="159"/>
                  <a:pt x="90" y="159"/>
                  <a:pt x="89" y="160"/>
                </a:cubicBezTo>
                <a:cubicBezTo>
                  <a:pt x="89" y="159"/>
                  <a:pt x="90" y="159"/>
                  <a:pt x="91" y="158"/>
                </a:cubicBezTo>
                <a:cubicBezTo>
                  <a:pt x="90" y="158"/>
                  <a:pt x="88" y="159"/>
                  <a:pt x="87" y="161"/>
                </a:cubicBezTo>
                <a:cubicBezTo>
                  <a:pt x="88" y="161"/>
                  <a:pt x="88" y="161"/>
                  <a:pt x="88" y="162"/>
                </a:cubicBezTo>
                <a:cubicBezTo>
                  <a:pt x="89" y="161"/>
                  <a:pt x="88" y="160"/>
                  <a:pt x="90" y="159"/>
                </a:cubicBezTo>
                <a:cubicBezTo>
                  <a:pt x="90" y="160"/>
                  <a:pt x="89" y="161"/>
                  <a:pt x="89" y="162"/>
                </a:cubicBezTo>
                <a:cubicBezTo>
                  <a:pt x="86" y="164"/>
                  <a:pt x="83" y="167"/>
                  <a:pt x="82" y="169"/>
                </a:cubicBezTo>
                <a:cubicBezTo>
                  <a:pt x="81" y="170"/>
                  <a:pt x="81" y="169"/>
                  <a:pt x="80" y="170"/>
                </a:cubicBezTo>
                <a:cubicBezTo>
                  <a:pt x="80" y="170"/>
                  <a:pt x="80" y="170"/>
                  <a:pt x="80" y="171"/>
                </a:cubicBezTo>
                <a:cubicBezTo>
                  <a:pt x="79" y="171"/>
                  <a:pt x="80" y="171"/>
                  <a:pt x="79" y="172"/>
                </a:cubicBezTo>
                <a:cubicBezTo>
                  <a:pt x="78" y="172"/>
                  <a:pt x="74" y="177"/>
                  <a:pt x="73" y="178"/>
                </a:cubicBezTo>
                <a:cubicBezTo>
                  <a:pt x="72" y="180"/>
                  <a:pt x="74" y="177"/>
                  <a:pt x="73" y="178"/>
                </a:cubicBezTo>
                <a:cubicBezTo>
                  <a:pt x="73" y="178"/>
                  <a:pt x="72" y="179"/>
                  <a:pt x="72" y="179"/>
                </a:cubicBezTo>
                <a:cubicBezTo>
                  <a:pt x="71" y="180"/>
                  <a:pt x="71" y="180"/>
                  <a:pt x="70" y="181"/>
                </a:cubicBezTo>
                <a:cubicBezTo>
                  <a:pt x="70" y="181"/>
                  <a:pt x="70" y="181"/>
                  <a:pt x="70" y="182"/>
                </a:cubicBezTo>
                <a:cubicBezTo>
                  <a:pt x="69" y="182"/>
                  <a:pt x="69" y="183"/>
                  <a:pt x="68" y="183"/>
                </a:cubicBezTo>
                <a:cubicBezTo>
                  <a:pt x="68" y="183"/>
                  <a:pt x="68" y="183"/>
                  <a:pt x="68" y="183"/>
                </a:cubicBezTo>
                <a:cubicBezTo>
                  <a:pt x="66" y="184"/>
                  <a:pt x="66" y="184"/>
                  <a:pt x="66" y="184"/>
                </a:cubicBezTo>
                <a:cubicBezTo>
                  <a:pt x="67" y="184"/>
                  <a:pt x="67" y="184"/>
                  <a:pt x="68" y="183"/>
                </a:cubicBezTo>
                <a:cubicBezTo>
                  <a:pt x="67" y="185"/>
                  <a:pt x="66" y="185"/>
                  <a:pt x="66" y="186"/>
                </a:cubicBezTo>
                <a:cubicBezTo>
                  <a:pt x="66" y="185"/>
                  <a:pt x="64" y="188"/>
                  <a:pt x="64" y="187"/>
                </a:cubicBezTo>
                <a:cubicBezTo>
                  <a:pt x="62" y="190"/>
                  <a:pt x="59" y="193"/>
                  <a:pt x="57" y="195"/>
                </a:cubicBezTo>
                <a:cubicBezTo>
                  <a:pt x="56" y="197"/>
                  <a:pt x="56" y="196"/>
                  <a:pt x="56" y="197"/>
                </a:cubicBezTo>
                <a:cubicBezTo>
                  <a:pt x="54" y="199"/>
                  <a:pt x="52" y="202"/>
                  <a:pt x="51" y="202"/>
                </a:cubicBezTo>
                <a:cubicBezTo>
                  <a:pt x="50" y="204"/>
                  <a:pt x="48" y="206"/>
                  <a:pt x="47" y="206"/>
                </a:cubicBezTo>
                <a:cubicBezTo>
                  <a:pt x="47" y="206"/>
                  <a:pt x="48" y="204"/>
                  <a:pt x="48" y="205"/>
                </a:cubicBezTo>
                <a:cubicBezTo>
                  <a:pt x="47" y="205"/>
                  <a:pt x="47" y="206"/>
                  <a:pt x="46" y="207"/>
                </a:cubicBezTo>
                <a:cubicBezTo>
                  <a:pt x="46" y="207"/>
                  <a:pt x="47" y="207"/>
                  <a:pt x="46" y="207"/>
                </a:cubicBezTo>
                <a:cubicBezTo>
                  <a:pt x="45" y="208"/>
                  <a:pt x="45" y="210"/>
                  <a:pt x="44" y="211"/>
                </a:cubicBezTo>
                <a:cubicBezTo>
                  <a:pt x="46" y="208"/>
                  <a:pt x="45" y="207"/>
                  <a:pt x="47" y="205"/>
                </a:cubicBezTo>
                <a:cubicBezTo>
                  <a:pt x="48" y="204"/>
                  <a:pt x="49" y="202"/>
                  <a:pt x="50" y="201"/>
                </a:cubicBezTo>
                <a:cubicBezTo>
                  <a:pt x="51" y="200"/>
                  <a:pt x="51" y="201"/>
                  <a:pt x="52" y="200"/>
                </a:cubicBezTo>
                <a:cubicBezTo>
                  <a:pt x="52" y="200"/>
                  <a:pt x="50" y="201"/>
                  <a:pt x="51" y="201"/>
                </a:cubicBezTo>
                <a:cubicBezTo>
                  <a:pt x="53" y="198"/>
                  <a:pt x="56" y="195"/>
                  <a:pt x="56" y="194"/>
                </a:cubicBezTo>
                <a:cubicBezTo>
                  <a:pt x="57" y="193"/>
                  <a:pt x="56" y="194"/>
                  <a:pt x="57" y="193"/>
                </a:cubicBezTo>
                <a:cubicBezTo>
                  <a:pt x="58" y="192"/>
                  <a:pt x="60" y="190"/>
                  <a:pt x="61" y="189"/>
                </a:cubicBezTo>
                <a:cubicBezTo>
                  <a:pt x="60" y="190"/>
                  <a:pt x="60" y="191"/>
                  <a:pt x="59" y="192"/>
                </a:cubicBezTo>
                <a:cubicBezTo>
                  <a:pt x="58" y="192"/>
                  <a:pt x="56" y="194"/>
                  <a:pt x="57" y="195"/>
                </a:cubicBezTo>
                <a:cubicBezTo>
                  <a:pt x="59" y="193"/>
                  <a:pt x="60" y="191"/>
                  <a:pt x="61" y="190"/>
                </a:cubicBezTo>
                <a:cubicBezTo>
                  <a:pt x="62" y="189"/>
                  <a:pt x="62" y="189"/>
                  <a:pt x="62" y="189"/>
                </a:cubicBezTo>
                <a:cubicBezTo>
                  <a:pt x="61" y="189"/>
                  <a:pt x="60" y="191"/>
                  <a:pt x="60" y="190"/>
                </a:cubicBezTo>
                <a:cubicBezTo>
                  <a:pt x="61" y="190"/>
                  <a:pt x="61" y="189"/>
                  <a:pt x="61" y="188"/>
                </a:cubicBezTo>
                <a:cubicBezTo>
                  <a:pt x="64" y="186"/>
                  <a:pt x="63" y="185"/>
                  <a:pt x="65" y="183"/>
                </a:cubicBezTo>
                <a:cubicBezTo>
                  <a:pt x="65" y="184"/>
                  <a:pt x="63" y="185"/>
                  <a:pt x="64" y="185"/>
                </a:cubicBezTo>
                <a:cubicBezTo>
                  <a:pt x="65" y="183"/>
                  <a:pt x="67" y="182"/>
                  <a:pt x="68" y="180"/>
                </a:cubicBezTo>
                <a:cubicBezTo>
                  <a:pt x="69" y="179"/>
                  <a:pt x="69" y="180"/>
                  <a:pt x="69" y="180"/>
                </a:cubicBezTo>
                <a:cubicBezTo>
                  <a:pt x="70" y="179"/>
                  <a:pt x="71" y="177"/>
                  <a:pt x="71" y="177"/>
                </a:cubicBezTo>
                <a:cubicBezTo>
                  <a:pt x="72" y="177"/>
                  <a:pt x="70" y="179"/>
                  <a:pt x="71" y="179"/>
                </a:cubicBezTo>
                <a:cubicBezTo>
                  <a:pt x="71" y="179"/>
                  <a:pt x="72" y="178"/>
                  <a:pt x="72" y="177"/>
                </a:cubicBezTo>
                <a:cubicBezTo>
                  <a:pt x="72" y="177"/>
                  <a:pt x="73" y="175"/>
                  <a:pt x="74" y="175"/>
                </a:cubicBezTo>
                <a:cubicBezTo>
                  <a:pt x="73" y="175"/>
                  <a:pt x="74" y="174"/>
                  <a:pt x="74" y="174"/>
                </a:cubicBezTo>
                <a:cubicBezTo>
                  <a:pt x="74" y="174"/>
                  <a:pt x="74" y="174"/>
                  <a:pt x="74" y="173"/>
                </a:cubicBezTo>
                <a:cubicBezTo>
                  <a:pt x="75" y="172"/>
                  <a:pt x="74" y="174"/>
                  <a:pt x="75" y="174"/>
                </a:cubicBezTo>
                <a:cubicBezTo>
                  <a:pt x="77" y="172"/>
                  <a:pt x="77" y="170"/>
                  <a:pt x="78" y="169"/>
                </a:cubicBezTo>
                <a:cubicBezTo>
                  <a:pt x="77" y="170"/>
                  <a:pt x="77" y="171"/>
                  <a:pt x="78" y="170"/>
                </a:cubicBezTo>
                <a:cubicBezTo>
                  <a:pt x="80" y="169"/>
                  <a:pt x="80" y="166"/>
                  <a:pt x="81" y="166"/>
                </a:cubicBezTo>
                <a:cubicBezTo>
                  <a:pt x="80" y="166"/>
                  <a:pt x="81" y="166"/>
                  <a:pt x="81" y="166"/>
                </a:cubicBezTo>
                <a:cubicBezTo>
                  <a:pt x="81" y="167"/>
                  <a:pt x="79" y="169"/>
                  <a:pt x="80" y="169"/>
                </a:cubicBezTo>
                <a:cubicBezTo>
                  <a:pt x="82" y="167"/>
                  <a:pt x="82" y="166"/>
                  <a:pt x="83" y="164"/>
                </a:cubicBezTo>
                <a:cubicBezTo>
                  <a:pt x="84" y="163"/>
                  <a:pt x="84" y="164"/>
                  <a:pt x="84" y="163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5" y="162"/>
                  <a:pt x="83" y="164"/>
                  <a:pt x="83" y="163"/>
                </a:cubicBezTo>
                <a:cubicBezTo>
                  <a:pt x="84" y="162"/>
                  <a:pt x="85" y="161"/>
                  <a:pt x="86" y="160"/>
                </a:cubicBezTo>
                <a:cubicBezTo>
                  <a:pt x="83" y="163"/>
                  <a:pt x="81" y="165"/>
                  <a:pt x="78" y="168"/>
                </a:cubicBezTo>
                <a:cubicBezTo>
                  <a:pt x="79" y="165"/>
                  <a:pt x="85" y="161"/>
                  <a:pt x="85" y="160"/>
                </a:cubicBezTo>
                <a:cubicBezTo>
                  <a:pt x="86" y="159"/>
                  <a:pt x="86" y="158"/>
                  <a:pt x="87" y="157"/>
                </a:cubicBezTo>
                <a:cubicBezTo>
                  <a:pt x="87" y="158"/>
                  <a:pt x="87" y="158"/>
                  <a:pt x="87" y="158"/>
                </a:cubicBezTo>
                <a:cubicBezTo>
                  <a:pt x="89" y="156"/>
                  <a:pt x="90" y="155"/>
                  <a:pt x="92" y="154"/>
                </a:cubicBezTo>
                <a:cubicBezTo>
                  <a:pt x="92" y="154"/>
                  <a:pt x="91" y="155"/>
                  <a:pt x="92" y="155"/>
                </a:cubicBezTo>
                <a:cubicBezTo>
                  <a:pt x="92" y="154"/>
                  <a:pt x="93" y="153"/>
                  <a:pt x="94" y="152"/>
                </a:cubicBezTo>
                <a:cubicBezTo>
                  <a:pt x="93" y="153"/>
                  <a:pt x="93" y="153"/>
                  <a:pt x="92" y="154"/>
                </a:cubicBezTo>
                <a:cubicBezTo>
                  <a:pt x="93" y="152"/>
                  <a:pt x="94" y="151"/>
                  <a:pt x="95" y="149"/>
                </a:cubicBezTo>
                <a:cubicBezTo>
                  <a:pt x="96" y="148"/>
                  <a:pt x="95" y="148"/>
                  <a:pt x="98" y="146"/>
                </a:cubicBezTo>
                <a:cubicBezTo>
                  <a:pt x="99" y="144"/>
                  <a:pt x="103" y="141"/>
                  <a:pt x="105" y="139"/>
                </a:cubicBezTo>
                <a:cubicBezTo>
                  <a:pt x="105" y="139"/>
                  <a:pt x="104" y="140"/>
                  <a:pt x="105" y="140"/>
                </a:cubicBezTo>
                <a:cubicBezTo>
                  <a:pt x="105" y="139"/>
                  <a:pt x="105" y="139"/>
                  <a:pt x="106" y="139"/>
                </a:cubicBezTo>
                <a:cubicBezTo>
                  <a:pt x="105" y="139"/>
                  <a:pt x="106" y="137"/>
                  <a:pt x="107" y="137"/>
                </a:cubicBezTo>
                <a:cubicBezTo>
                  <a:pt x="108" y="136"/>
                  <a:pt x="107" y="137"/>
                  <a:pt x="107" y="137"/>
                </a:cubicBezTo>
                <a:cubicBezTo>
                  <a:pt x="108" y="136"/>
                  <a:pt x="107" y="137"/>
                  <a:pt x="108" y="136"/>
                </a:cubicBezTo>
                <a:cubicBezTo>
                  <a:pt x="109" y="135"/>
                  <a:pt x="109" y="136"/>
                  <a:pt x="109" y="136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1" y="133"/>
                  <a:pt x="114" y="131"/>
                  <a:pt x="114" y="130"/>
                </a:cubicBezTo>
                <a:cubicBezTo>
                  <a:pt x="115" y="129"/>
                  <a:pt x="114" y="131"/>
                  <a:pt x="115" y="131"/>
                </a:cubicBezTo>
                <a:cubicBezTo>
                  <a:pt x="117" y="127"/>
                  <a:pt x="119" y="125"/>
                  <a:pt x="122" y="124"/>
                </a:cubicBezTo>
                <a:cubicBezTo>
                  <a:pt x="121" y="124"/>
                  <a:pt x="121" y="125"/>
                  <a:pt x="122" y="124"/>
                </a:cubicBezTo>
                <a:cubicBezTo>
                  <a:pt x="121" y="126"/>
                  <a:pt x="119" y="128"/>
                  <a:pt x="120" y="127"/>
                </a:cubicBezTo>
                <a:cubicBezTo>
                  <a:pt x="121" y="126"/>
                  <a:pt x="121" y="126"/>
                  <a:pt x="122" y="125"/>
                </a:cubicBezTo>
                <a:cubicBezTo>
                  <a:pt x="122" y="125"/>
                  <a:pt x="121" y="125"/>
                  <a:pt x="122" y="124"/>
                </a:cubicBezTo>
                <a:cubicBezTo>
                  <a:pt x="123" y="123"/>
                  <a:pt x="122" y="125"/>
                  <a:pt x="123" y="125"/>
                </a:cubicBezTo>
                <a:cubicBezTo>
                  <a:pt x="124" y="124"/>
                  <a:pt x="124" y="124"/>
                  <a:pt x="125" y="123"/>
                </a:cubicBezTo>
                <a:cubicBezTo>
                  <a:pt x="126" y="120"/>
                  <a:pt x="130" y="117"/>
                  <a:pt x="132" y="115"/>
                </a:cubicBezTo>
                <a:cubicBezTo>
                  <a:pt x="132" y="115"/>
                  <a:pt x="131" y="116"/>
                  <a:pt x="132" y="116"/>
                </a:cubicBezTo>
                <a:cubicBezTo>
                  <a:pt x="134" y="115"/>
                  <a:pt x="134" y="114"/>
                  <a:pt x="134" y="113"/>
                </a:cubicBezTo>
                <a:cubicBezTo>
                  <a:pt x="136" y="113"/>
                  <a:pt x="134" y="112"/>
                  <a:pt x="136" y="111"/>
                </a:cubicBezTo>
                <a:cubicBezTo>
                  <a:pt x="135" y="113"/>
                  <a:pt x="136" y="113"/>
                  <a:pt x="136" y="113"/>
                </a:cubicBezTo>
                <a:cubicBezTo>
                  <a:pt x="136" y="113"/>
                  <a:pt x="137" y="112"/>
                  <a:pt x="137" y="112"/>
                </a:cubicBezTo>
                <a:cubicBezTo>
                  <a:pt x="137" y="112"/>
                  <a:pt x="136" y="112"/>
                  <a:pt x="137" y="111"/>
                </a:cubicBezTo>
                <a:cubicBezTo>
                  <a:pt x="138" y="111"/>
                  <a:pt x="139" y="110"/>
                  <a:pt x="139" y="109"/>
                </a:cubicBezTo>
                <a:cubicBezTo>
                  <a:pt x="144" y="106"/>
                  <a:pt x="148" y="101"/>
                  <a:pt x="152" y="100"/>
                </a:cubicBezTo>
                <a:cubicBezTo>
                  <a:pt x="153" y="98"/>
                  <a:pt x="154" y="98"/>
                  <a:pt x="154" y="97"/>
                </a:cubicBezTo>
                <a:cubicBezTo>
                  <a:pt x="156" y="96"/>
                  <a:pt x="157" y="95"/>
                  <a:pt x="158" y="94"/>
                </a:cubicBezTo>
                <a:cubicBezTo>
                  <a:pt x="160" y="93"/>
                  <a:pt x="161" y="93"/>
                  <a:pt x="161" y="91"/>
                </a:cubicBezTo>
                <a:cubicBezTo>
                  <a:pt x="163" y="90"/>
                  <a:pt x="160" y="93"/>
                  <a:pt x="161" y="92"/>
                </a:cubicBezTo>
                <a:cubicBezTo>
                  <a:pt x="163" y="92"/>
                  <a:pt x="163" y="91"/>
                  <a:pt x="164" y="91"/>
                </a:cubicBezTo>
                <a:cubicBezTo>
                  <a:pt x="164" y="90"/>
                  <a:pt x="165" y="90"/>
                  <a:pt x="166" y="89"/>
                </a:cubicBezTo>
                <a:cubicBezTo>
                  <a:pt x="166" y="89"/>
                  <a:pt x="165" y="90"/>
                  <a:pt x="165" y="90"/>
                </a:cubicBezTo>
                <a:cubicBezTo>
                  <a:pt x="171" y="86"/>
                  <a:pt x="178" y="81"/>
                  <a:pt x="182" y="77"/>
                </a:cubicBezTo>
                <a:cubicBezTo>
                  <a:pt x="181" y="78"/>
                  <a:pt x="178" y="80"/>
                  <a:pt x="177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7" y="80"/>
                  <a:pt x="176" y="81"/>
                  <a:pt x="176" y="81"/>
                </a:cubicBezTo>
                <a:cubicBezTo>
                  <a:pt x="174" y="82"/>
                  <a:pt x="175" y="81"/>
                  <a:pt x="175" y="80"/>
                </a:cubicBezTo>
                <a:cubicBezTo>
                  <a:pt x="178" y="79"/>
                  <a:pt x="181" y="78"/>
                  <a:pt x="181" y="76"/>
                </a:cubicBezTo>
                <a:cubicBezTo>
                  <a:pt x="182" y="76"/>
                  <a:pt x="183" y="75"/>
                  <a:pt x="184" y="75"/>
                </a:cubicBezTo>
                <a:cubicBezTo>
                  <a:pt x="184" y="76"/>
                  <a:pt x="182" y="76"/>
                  <a:pt x="183" y="76"/>
                </a:cubicBezTo>
                <a:cubicBezTo>
                  <a:pt x="184" y="76"/>
                  <a:pt x="184" y="75"/>
                  <a:pt x="185" y="74"/>
                </a:cubicBezTo>
                <a:cubicBezTo>
                  <a:pt x="185" y="74"/>
                  <a:pt x="185" y="75"/>
                  <a:pt x="185" y="74"/>
                </a:cubicBezTo>
                <a:cubicBezTo>
                  <a:pt x="186" y="74"/>
                  <a:pt x="186" y="74"/>
                  <a:pt x="185" y="76"/>
                </a:cubicBezTo>
                <a:cubicBezTo>
                  <a:pt x="184" y="76"/>
                  <a:pt x="184" y="76"/>
                  <a:pt x="182" y="77"/>
                </a:cubicBezTo>
                <a:cubicBezTo>
                  <a:pt x="184" y="76"/>
                  <a:pt x="182" y="78"/>
                  <a:pt x="183" y="78"/>
                </a:cubicBezTo>
                <a:cubicBezTo>
                  <a:pt x="184" y="77"/>
                  <a:pt x="185" y="77"/>
                  <a:pt x="185" y="76"/>
                </a:cubicBezTo>
                <a:cubicBezTo>
                  <a:pt x="186" y="75"/>
                  <a:pt x="189" y="72"/>
                  <a:pt x="191" y="70"/>
                </a:cubicBezTo>
                <a:cubicBezTo>
                  <a:pt x="190" y="71"/>
                  <a:pt x="192" y="70"/>
                  <a:pt x="193" y="70"/>
                </a:cubicBezTo>
                <a:cubicBezTo>
                  <a:pt x="193" y="69"/>
                  <a:pt x="196" y="68"/>
                  <a:pt x="197" y="67"/>
                </a:cubicBezTo>
                <a:cubicBezTo>
                  <a:pt x="197" y="67"/>
                  <a:pt x="196" y="68"/>
                  <a:pt x="197" y="68"/>
                </a:cubicBezTo>
                <a:cubicBezTo>
                  <a:pt x="198" y="67"/>
                  <a:pt x="198" y="66"/>
                  <a:pt x="199" y="65"/>
                </a:cubicBezTo>
                <a:cubicBezTo>
                  <a:pt x="199" y="66"/>
                  <a:pt x="201" y="64"/>
                  <a:pt x="201" y="64"/>
                </a:cubicBezTo>
                <a:cubicBezTo>
                  <a:pt x="201" y="65"/>
                  <a:pt x="203" y="64"/>
                  <a:pt x="203" y="64"/>
                </a:cubicBezTo>
                <a:cubicBezTo>
                  <a:pt x="204" y="64"/>
                  <a:pt x="204" y="63"/>
                  <a:pt x="204" y="63"/>
                </a:cubicBezTo>
                <a:cubicBezTo>
                  <a:pt x="204" y="63"/>
                  <a:pt x="203" y="64"/>
                  <a:pt x="203" y="63"/>
                </a:cubicBezTo>
                <a:cubicBezTo>
                  <a:pt x="205" y="63"/>
                  <a:pt x="206" y="62"/>
                  <a:pt x="206" y="61"/>
                </a:cubicBezTo>
                <a:cubicBezTo>
                  <a:pt x="207" y="61"/>
                  <a:pt x="205" y="62"/>
                  <a:pt x="206" y="61"/>
                </a:cubicBezTo>
                <a:cubicBezTo>
                  <a:pt x="208" y="60"/>
                  <a:pt x="208" y="61"/>
                  <a:pt x="209" y="60"/>
                </a:cubicBezTo>
                <a:cubicBezTo>
                  <a:pt x="209" y="59"/>
                  <a:pt x="209" y="59"/>
                  <a:pt x="209" y="59"/>
                </a:cubicBezTo>
                <a:cubicBezTo>
                  <a:pt x="209" y="60"/>
                  <a:pt x="206" y="61"/>
                  <a:pt x="205" y="61"/>
                </a:cubicBezTo>
                <a:cubicBezTo>
                  <a:pt x="206" y="61"/>
                  <a:pt x="205" y="61"/>
                  <a:pt x="205" y="60"/>
                </a:cubicBezTo>
                <a:cubicBezTo>
                  <a:pt x="206" y="60"/>
                  <a:pt x="207" y="59"/>
                  <a:pt x="208" y="59"/>
                </a:cubicBezTo>
                <a:cubicBezTo>
                  <a:pt x="208" y="58"/>
                  <a:pt x="207" y="59"/>
                  <a:pt x="206" y="59"/>
                </a:cubicBezTo>
                <a:cubicBezTo>
                  <a:pt x="209" y="58"/>
                  <a:pt x="209" y="58"/>
                  <a:pt x="210" y="58"/>
                </a:cubicBezTo>
                <a:cubicBezTo>
                  <a:pt x="212" y="56"/>
                  <a:pt x="214" y="56"/>
                  <a:pt x="215" y="56"/>
                </a:cubicBezTo>
                <a:cubicBezTo>
                  <a:pt x="215" y="56"/>
                  <a:pt x="214" y="57"/>
                  <a:pt x="214" y="57"/>
                </a:cubicBezTo>
                <a:cubicBezTo>
                  <a:pt x="216" y="56"/>
                  <a:pt x="217" y="56"/>
                  <a:pt x="219" y="55"/>
                </a:cubicBezTo>
                <a:cubicBezTo>
                  <a:pt x="219" y="54"/>
                  <a:pt x="219" y="54"/>
                  <a:pt x="220" y="54"/>
                </a:cubicBezTo>
                <a:cubicBezTo>
                  <a:pt x="220" y="54"/>
                  <a:pt x="218" y="55"/>
                  <a:pt x="220" y="54"/>
                </a:cubicBezTo>
                <a:cubicBezTo>
                  <a:pt x="220" y="54"/>
                  <a:pt x="221" y="54"/>
                  <a:pt x="222" y="53"/>
                </a:cubicBezTo>
                <a:cubicBezTo>
                  <a:pt x="222" y="53"/>
                  <a:pt x="222" y="53"/>
                  <a:pt x="222" y="52"/>
                </a:cubicBezTo>
                <a:cubicBezTo>
                  <a:pt x="221" y="53"/>
                  <a:pt x="220" y="54"/>
                  <a:pt x="220" y="53"/>
                </a:cubicBezTo>
                <a:cubicBezTo>
                  <a:pt x="221" y="52"/>
                  <a:pt x="222" y="52"/>
                  <a:pt x="223" y="52"/>
                </a:cubicBezTo>
                <a:cubicBezTo>
                  <a:pt x="222" y="51"/>
                  <a:pt x="221" y="52"/>
                  <a:pt x="221" y="52"/>
                </a:cubicBezTo>
                <a:cubicBezTo>
                  <a:pt x="222" y="52"/>
                  <a:pt x="222" y="51"/>
                  <a:pt x="222" y="51"/>
                </a:cubicBezTo>
                <a:cubicBezTo>
                  <a:pt x="223" y="51"/>
                  <a:pt x="224" y="51"/>
                  <a:pt x="223" y="51"/>
                </a:cubicBezTo>
                <a:cubicBezTo>
                  <a:pt x="224" y="51"/>
                  <a:pt x="225" y="51"/>
                  <a:pt x="226" y="50"/>
                </a:cubicBezTo>
                <a:cubicBezTo>
                  <a:pt x="227" y="50"/>
                  <a:pt x="227" y="50"/>
                  <a:pt x="229" y="49"/>
                </a:cubicBezTo>
                <a:cubicBezTo>
                  <a:pt x="230" y="48"/>
                  <a:pt x="228" y="49"/>
                  <a:pt x="229" y="48"/>
                </a:cubicBezTo>
                <a:cubicBezTo>
                  <a:pt x="231" y="48"/>
                  <a:pt x="228" y="49"/>
                  <a:pt x="230" y="49"/>
                </a:cubicBezTo>
                <a:cubicBezTo>
                  <a:pt x="232" y="48"/>
                  <a:pt x="235" y="47"/>
                  <a:pt x="237" y="45"/>
                </a:cubicBezTo>
                <a:cubicBezTo>
                  <a:pt x="237" y="46"/>
                  <a:pt x="239" y="44"/>
                  <a:pt x="240" y="44"/>
                </a:cubicBezTo>
                <a:cubicBezTo>
                  <a:pt x="241" y="43"/>
                  <a:pt x="241" y="44"/>
                  <a:pt x="242" y="43"/>
                </a:cubicBezTo>
                <a:cubicBezTo>
                  <a:pt x="243" y="42"/>
                  <a:pt x="244" y="41"/>
                  <a:pt x="245" y="40"/>
                </a:cubicBezTo>
                <a:cubicBezTo>
                  <a:pt x="245" y="41"/>
                  <a:pt x="246" y="40"/>
                  <a:pt x="247" y="40"/>
                </a:cubicBezTo>
                <a:cubicBezTo>
                  <a:pt x="248" y="41"/>
                  <a:pt x="245" y="41"/>
                  <a:pt x="246" y="41"/>
                </a:cubicBezTo>
                <a:cubicBezTo>
                  <a:pt x="247" y="41"/>
                  <a:pt x="250" y="39"/>
                  <a:pt x="250" y="39"/>
                </a:cubicBezTo>
                <a:cubicBezTo>
                  <a:pt x="250" y="39"/>
                  <a:pt x="248" y="40"/>
                  <a:pt x="248" y="39"/>
                </a:cubicBezTo>
                <a:cubicBezTo>
                  <a:pt x="251" y="38"/>
                  <a:pt x="255" y="37"/>
                  <a:pt x="257" y="35"/>
                </a:cubicBezTo>
                <a:cubicBezTo>
                  <a:pt x="260" y="34"/>
                  <a:pt x="263" y="34"/>
                  <a:pt x="264" y="32"/>
                </a:cubicBezTo>
                <a:cubicBezTo>
                  <a:pt x="265" y="32"/>
                  <a:pt x="265" y="33"/>
                  <a:pt x="266" y="32"/>
                </a:cubicBezTo>
                <a:cubicBezTo>
                  <a:pt x="266" y="32"/>
                  <a:pt x="266" y="32"/>
                  <a:pt x="265" y="32"/>
                </a:cubicBezTo>
                <a:cubicBezTo>
                  <a:pt x="267" y="30"/>
                  <a:pt x="267" y="30"/>
                  <a:pt x="267" y="30"/>
                </a:cubicBezTo>
                <a:cubicBezTo>
                  <a:pt x="268" y="31"/>
                  <a:pt x="271" y="28"/>
                  <a:pt x="272" y="29"/>
                </a:cubicBezTo>
                <a:cubicBezTo>
                  <a:pt x="271" y="29"/>
                  <a:pt x="270" y="30"/>
                  <a:pt x="270" y="30"/>
                </a:cubicBezTo>
                <a:cubicBezTo>
                  <a:pt x="272" y="29"/>
                  <a:pt x="273" y="30"/>
                  <a:pt x="274" y="29"/>
                </a:cubicBezTo>
                <a:cubicBezTo>
                  <a:pt x="273" y="28"/>
                  <a:pt x="275" y="28"/>
                  <a:pt x="276" y="27"/>
                </a:cubicBezTo>
                <a:cubicBezTo>
                  <a:pt x="277" y="27"/>
                  <a:pt x="275" y="28"/>
                  <a:pt x="277" y="28"/>
                </a:cubicBezTo>
                <a:cubicBezTo>
                  <a:pt x="277" y="27"/>
                  <a:pt x="277" y="27"/>
                  <a:pt x="278" y="27"/>
                </a:cubicBezTo>
                <a:cubicBezTo>
                  <a:pt x="278" y="28"/>
                  <a:pt x="274" y="29"/>
                  <a:pt x="275" y="29"/>
                </a:cubicBezTo>
                <a:cubicBezTo>
                  <a:pt x="277" y="28"/>
                  <a:pt x="280" y="28"/>
                  <a:pt x="281" y="27"/>
                </a:cubicBezTo>
                <a:cubicBezTo>
                  <a:pt x="281" y="27"/>
                  <a:pt x="281" y="27"/>
                  <a:pt x="282" y="27"/>
                </a:cubicBezTo>
                <a:cubicBezTo>
                  <a:pt x="283" y="26"/>
                  <a:pt x="285" y="26"/>
                  <a:pt x="285" y="25"/>
                </a:cubicBezTo>
                <a:cubicBezTo>
                  <a:pt x="284" y="25"/>
                  <a:pt x="283" y="26"/>
                  <a:pt x="282" y="26"/>
                </a:cubicBezTo>
                <a:cubicBezTo>
                  <a:pt x="285" y="24"/>
                  <a:pt x="286" y="24"/>
                  <a:pt x="288" y="23"/>
                </a:cubicBezTo>
                <a:cubicBezTo>
                  <a:pt x="288" y="23"/>
                  <a:pt x="287" y="24"/>
                  <a:pt x="288" y="24"/>
                </a:cubicBezTo>
                <a:cubicBezTo>
                  <a:pt x="286" y="24"/>
                  <a:pt x="285" y="25"/>
                  <a:pt x="286" y="25"/>
                </a:cubicBezTo>
                <a:cubicBezTo>
                  <a:pt x="287" y="24"/>
                  <a:pt x="289" y="24"/>
                  <a:pt x="290" y="23"/>
                </a:cubicBezTo>
                <a:cubicBezTo>
                  <a:pt x="290" y="23"/>
                  <a:pt x="290" y="23"/>
                  <a:pt x="289" y="23"/>
                </a:cubicBezTo>
                <a:cubicBezTo>
                  <a:pt x="290" y="22"/>
                  <a:pt x="291" y="22"/>
                  <a:pt x="292" y="21"/>
                </a:cubicBezTo>
                <a:cubicBezTo>
                  <a:pt x="294" y="21"/>
                  <a:pt x="293" y="22"/>
                  <a:pt x="293" y="22"/>
                </a:cubicBezTo>
                <a:cubicBezTo>
                  <a:pt x="296" y="20"/>
                  <a:pt x="300" y="19"/>
                  <a:pt x="302" y="18"/>
                </a:cubicBezTo>
                <a:cubicBezTo>
                  <a:pt x="303" y="18"/>
                  <a:pt x="302" y="19"/>
                  <a:pt x="302" y="19"/>
                </a:cubicBezTo>
                <a:cubicBezTo>
                  <a:pt x="305" y="19"/>
                  <a:pt x="303" y="18"/>
                  <a:pt x="305" y="18"/>
                </a:cubicBezTo>
                <a:cubicBezTo>
                  <a:pt x="305" y="18"/>
                  <a:pt x="304" y="18"/>
                  <a:pt x="305" y="18"/>
                </a:cubicBezTo>
                <a:cubicBezTo>
                  <a:pt x="306" y="18"/>
                  <a:pt x="307" y="17"/>
                  <a:pt x="307" y="17"/>
                </a:cubicBezTo>
                <a:cubicBezTo>
                  <a:pt x="306" y="17"/>
                  <a:pt x="305" y="18"/>
                  <a:pt x="304" y="18"/>
                </a:cubicBezTo>
                <a:cubicBezTo>
                  <a:pt x="304" y="17"/>
                  <a:pt x="304" y="17"/>
                  <a:pt x="303" y="17"/>
                </a:cubicBezTo>
                <a:cubicBezTo>
                  <a:pt x="305" y="16"/>
                  <a:pt x="307" y="16"/>
                  <a:pt x="310" y="15"/>
                </a:cubicBezTo>
                <a:cubicBezTo>
                  <a:pt x="312" y="14"/>
                  <a:pt x="310" y="14"/>
                  <a:pt x="310" y="14"/>
                </a:cubicBezTo>
                <a:cubicBezTo>
                  <a:pt x="312" y="14"/>
                  <a:pt x="311" y="14"/>
                  <a:pt x="312" y="14"/>
                </a:cubicBezTo>
                <a:cubicBezTo>
                  <a:pt x="310" y="16"/>
                  <a:pt x="308" y="16"/>
                  <a:pt x="306" y="17"/>
                </a:cubicBezTo>
                <a:cubicBezTo>
                  <a:pt x="307" y="17"/>
                  <a:pt x="307" y="17"/>
                  <a:pt x="309" y="17"/>
                </a:cubicBezTo>
                <a:cubicBezTo>
                  <a:pt x="308" y="17"/>
                  <a:pt x="307" y="18"/>
                  <a:pt x="308" y="18"/>
                </a:cubicBezTo>
                <a:cubicBezTo>
                  <a:pt x="307" y="18"/>
                  <a:pt x="305" y="19"/>
                  <a:pt x="305" y="19"/>
                </a:cubicBezTo>
                <a:cubicBezTo>
                  <a:pt x="306" y="20"/>
                  <a:pt x="309" y="18"/>
                  <a:pt x="308" y="18"/>
                </a:cubicBezTo>
                <a:cubicBezTo>
                  <a:pt x="309" y="18"/>
                  <a:pt x="312" y="17"/>
                  <a:pt x="312" y="17"/>
                </a:cubicBezTo>
                <a:cubicBezTo>
                  <a:pt x="311" y="16"/>
                  <a:pt x="310" y="17"/>
                  <a:pt x="309" y="17"/>
                </a:cubicBezTo>
                <a:cubicBezTo>
                  <a:pt x="310" y="17"/>
                  <a:pt x="309" y="17"/>
                  <a:pt x="309" y="17"/>
                </a:cubicBezTo>
                <a:cubicBezTo>
                  <a:pt x="313" y="15"/>
                  <a:pt x="323" y="14"/>
                  <a:pt x="323" y="12"/>
                </a:cubicBezTo>
                <a:cubicBezTo>
                  <a:pt x="323" y="12"/>
                  <a:pt x="321" y="13"/>
                  <a:pt x="322" y="12"/>
                </a:cubicBezTo>
                <a:cubicBezTo>
                  <a:pt x="322" y="12"/>
                  <a:pt x="324" y="11"/>
                  <a:pt x="324" y="11"/>
                </a:cubicBezTo>
                <a:cubicBezTo>
                  <a:pt x="322" y="12"/>
                  <a:pt x="320" y="12"/>
                  <a:pt x="319" y="13"/>
                </a:cubicBezTo>
                <a:cubicBezTo>
                  <a:pt x="317" y="13"/>
                  <a:pt x="316" y="14"/>
                  <a:pt x="314" y="14"/>
                </a:cubicBezTo>
                <a:cubicBezTo>
                  <a:pt x="315" y="14"/>
                  <a:pt x="316" y="14"/>
                  <a:pt x="317" y="13"/>
                </a:cubicBezTo>
                <a:cubicBezTo>
                  <a:pt x="317" y="13"/>
                  <a:pt x="317" y="13"/>
                  <a:pt x="316" y="13"/>
                </a:cubicBezTo>
                <a:cubicBezTo>
                  <a:pt x="318" y="12"/>
                  <a:pt x="318" y="12"/>
                  <a:pt x="319" y="12"/>
                </a:cubicBezTo>
                <a:cubicBezTo>
                  <a:pt x="319" y="12"/>
                  <a:pt x="316" y="13"/>
                  <a:pt x="318" y="13"/>
                </a:cubicBezTo>
                <a:cubicBezTo>
                  <a:pt x="320" y="12"/>
                  <a:pt x="322" y="11"/>
                  <a:pt x="321" y="11"/>
                </a:cubicBezTo>
                <a:cubicBezTo>
                  <a:pt x="320" y="11"/>
                  <a:pt x="318" y="12"/>
                  <a:pt x="319" y="11"/>
                </a:cubicBezTo>
                <a:cubicBezTo>
                  <a:pt x="319" y="11"/>
                  <a:pt x="320" y="11"/>
                  <a:pt x="321" y="10"/>
                </a:cubicBezTo>
                <a:cubicBezTo>
                  <a:pt x="322" y="11"/>
                  <a:pt x="325" y="10"/>
                  <a:pt x="324" y="11"/>
                </a:cubicBezTo>
                <a:cubicBezTo>
                  <a:pt x="325" y="10"/>
                  <a:pt x="330" y="8"/>
                  <a:pt x="332" y="8"/>
                </a:cubicBezTo>
                <a:cubicBezTo>
                  <a:pt x="332" y="8"/>
                  <a:pt x="332" y="8"/>
                  <a:pt x="332" y="8"/>
                </a:cubicBezTo>
                <a:cubicBezTo>
                  <a:pt x="333" y="8"/>
                  <a:pt x="333" y="8"/>
                  <a:pt x="334" y="8"/>
                </a:cubicBezTo>
                <a:cubicBezTo>
                  <a:pt x="334" y="8"/>
                  <a:pt x="334" y="8"/>
                  <a:pt x="334" y="8"/>
                </a:cubicBezTo>
                <a:cubicBezTo>
                  <a:pt x="332" y="9"/>
                  <a:pt x="330" y="9"/>
                  <a:pt x="328" y="10"/>
                </a:cubicBezTo>
                <a:cubicBezTo>
                  <a:pt x="329" y="10"/>
                  <a:pt x="327" y="10"/>
                  <a:pt x="329" y="10"/>
                </a:cubicBezTo>
                <a:cubicBezTo>
                  <a:pt x="330" y="9"/>
                  <a:pt x="334" y="9"/>
                  <a:pt x="336" y="8"/>
                </a:cubicBezTo>
                <a:cubicBezTo>
                  <a:pt x="335" y="8"/>
                  <a:pt x="334" y="8"/>
                  <a:pt x="335" y="8"/>
                </a:cubicBezTo>
                <a:cubicBezTo>
                  <a:pt x="337" y="7"/>
                  <a:pt x="341" y="7"/>
                  <a:pt x="341" y="6"/>
                </a:cubicBezTo>
                <a:cubicBezTo>
                  <a:pt x="342" y="6"/>
                  <a:pt x="342" y="7"/>
                  <a:pt x="344" y="5"/>
                </a:cubicBezTo>
                <a:cubicBezTo>
                  <a:pt x="345" y="5"/>
                  <a:pt x="345" y="6"/>
                  <a:pt x="345" y="6"/>
                </a:cubicBezTo>
                <a:cubicBezTo>
                  <a:pt x="345" y="6"/>
                  <a:pt x="344" y="6"/>
                  <a:pt x="343" y="6"/>
                </a:cubicBezTo>
                <a:cubicBezTo>
                  <a:pt x="346" y="7"/>
                  <a:pt x="342" y="7"/>
                  <a:pt x="343" y="7"/>
                </a:cubicBezTo>
                <a:cubicBezTo>
                  <a:pt x="344" y="7"/>
                  <a:pt x="345" y="7"/>
                  <a:pt x="346" y="7"/>
                </a:cubicBezTo>
                <a:cubicBezTo>
                  <a:pt x="344" y="6"/>
                  <a:pt x="347" y="6"/>
                  <a:pt x="346" y="5"/>
                </a:cubicBezTo>
                <a:cubicBezTo>
                  <a:pt x="347" y="6"/>
                  <a:pt x="350" y="6"/>
                  <a:pt x="350" y="5"/>
                </a:cubicBezTo>
                <a:cubicBezTo>
                  <a:pt x="351" y="5"/>
                  <a:pt x="351" y="5"/>
                  <a:pt x="352" y="5"/>
                </a:cubicBezTo>
                <a:cubicBezTo>
                  <a:pt x="353" y="6"/>
                  <a:pt x="348" y="6"/>
                  <a:pt x="349" y="6"/>
                </a:cubicBezTo>
                <a:cubicBezTo>
                  <a:pt x="345" y="7"/>
                  <a:pt x="342" y="8"/>
                  <a:pt x="338" y="9"/>
                </a:cubicBezTo>
                <a:cubicBezTo>
                  <a:pt x="339" y="10"/>
                  <a:pt x="341" y="8"/>
                  <a:pt x="342" y="9"/>
                </a:cubicBezTo>
                <a:cubicBezTo>
                  <a:pt x="343" y="8"/>
                  <a:pt x="343" y="8"/>
                  <a:pt x="343" y="8"/>
                </a:cubicBezTo>
                <a:cubicBezTo>
                  <a:pt x="346" y="7"/>
                  <a:pt x="344" y="7"/>
                  <a:pt x="345" y="8"/>
                </a:cubicBezTo>
                <a:cubicBezTo>
                  <a:pt x="346" y="7"/>
                  <a:pt x="347" y="8"/>
                  <a:pt x="346" y="7"/>
                </a:cubicBezTo>
                <a:cubicBezTo>
                  <a:pt x="349" y="7"/>
                  <a:pt x="346" y="8"/>
                  <a:pt x="346" y="8"/>
                </a:cubicBezTo>
                <a:cubicBezTo>
                  <a:pt x="348" y="8"/>
                  <a:pt x="350" y="8"/>
                  <a:pt x="351" y="8"/>
                </a:cubicBezTo>
                <a:cubicBezTo>
                  <a:pt x="351" y="7"/>
                  <a:pt x="351" y="7"/>
                  <a:pt x="351" y="7"/>
                </a:cubicBezTo>
                <a:cubicBezTo>
                  <a:pt x="350" y="8"/>
                  <a:pt x="349" y="7"/>
                  <a:pt x="348" y="8"/>
                </a:cubicBezTo>
                <a:cubicBezTo>
                  <a:pt x="347" y="8"/>
                  <a:pt x="347" y="7"/>
                  <a:pt x="348" y="7"/>
                </a:cubicBezTo>
                <a:cubicBezTo>
                  <a:pt x="348" y="7"/>
                  <a:pt x="348" y="8"/>
                  <a:pt x="348" y="7"/>
                </a:cubicBezTo>
                <a:cubicBezTo>
                  <a:pt x="349" y="7"/>
                  <a:pt x="350" y="7"/>
                  <a:pt x="350" y="6"/>
                </a:cubicBezTo>
                <a:cubicBezTo>
                  <a:pt x="351" y="6"/>
                  <a:pt x="354" y="6"/>
                  <a:pt x="354" y="6"/>
                </a:cubicBezTo>
                <a:cubicBezTo>
                  <a:pt x="353" y="6"/>
                  <a:pt x="352" y="6"/>
                  <a:pt x="350" y="6"/>
                </a:cubicBezTo>
                <a:cubicBezTo>
                  <a:pt x="351" y="5"/>
                  <a:pt x="353" y="6"/>
                  <a:pt x="353" y="5"/>
                </a:cubicBezTo>
                <a:cubicBezTo>
                  <a:pt x="354" y="6"/>
                  <a:pt x="360" y="5"/>
                  <a:pt x="359" y="4"/>
                </a:cubicBezTo>
                <a:cubicBezTo>
                  <a:pt x="361" y="4"/>
                  <a:pt x="360" y="5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3" y="4"/>
                  <a:pt x="363" y="3"/>
                  <a:pt x="364" y="3"/>
                </a:cubicBezTo>
                <a:cubicBezTo>
                  <a:pt x="365" y="3"/>
                  <a:pt x="366" y="3"/>
                  <a:pt x="367" y="3"/>
                </a:cubicBezTo>
                <a:cubicBezTo>
                  <a:pt x="365" y="4"/>
                  <a:pt x="362" y="5"/>
                  <a:pt x="362" y="6"/>
                </a:cubicBezTo>
                <a:cubicBezTo>
                  <a:pt x="363" y="5"/>
                  <a:pt x="363" y="5"/>
                  <a:pt x="363" y="5"/>
                </a:cubicBezTo>
                <a:cubicBezTo>
                  <a:pt x="364" y="5"/>
                  <a:pt x="365" y="4"/>
                  <a:pt x="367" y="5"/>
                </a:cubicBezTo>
                <a:cubicBezTo>
                  <a:pt x="366" y="5"/>
                  <a:pt x="367" y="5"/>
                  <a:pt x="368" y="5"/>
                </a:cubicBezTo>
                <a:cubicBezTo>
                  <a:pt x="369" y="4"/>
                  <a:pt x="371" y="5"/>
                  <a:pt x="371" y="5"/>
                </a:cubicBezTo>
                <a:cubicBezTo>
                  <a:pt x="372" y="5"/>
                  <a:pt x="373" y="4"/>
                  <a:pt x="372" y="4"/>
                </a:cubicBezTo>
                <a:cubicBezTo>
                  <a:pt x="372" y="4"/>
                  <a:pt x="369" y="5"/>
                  <a:pt x="370" y="4"/>
                </a:cubicBezTo>
                <a:cubicBezTo>
                  <a:pt x="371" y="4"/>
                  <a:pt x="373" y="4"/>
                  <a:pt x="372" y="3"/>
                </a:cubicBezTo>
                <a:cubicBezTo>
                  <a:pt x="372" y="4"/>
                  <a:pt x="369" y="4"/>
                  <a:pt x="370" y="3"/>
                </a:cubicBezTo>
                <a:cubicBezTo>
                  <a:pt x="372" y="2"/>
                  <a:pt x="373" y="3"/>
                  <a:pt x="374" y="2"/>
                </a:cubicBezTo>
                <a:cubicBezTo>
                  <a:pt x="375" y="2"/>
                  <a:pt x="375" y="2"/>
                  <a:pt x="375" y="3"/>
                </a:cubicBezTo>
                <a:cubicBezTo>
                  <a:pt x="376" y="2"/>
                  <a:pt x="379" y="2"/>
                  <a:pt x="380" y="2"/>
                </a:cubicBezTo>
                <a:cubicBezTo>
                  <a:pt x="382" y="2"/>
                  <a:pt x="383" y="1"/>
                  <a:pt x="385" y="1"/>
                </a:cubicBezTo>
                <a:cubicBezTo>
                  <a:pt x="385" y="1"/>
                  <a:pt x="387" y="1"/>
                  <a:pt x="387" y="1"/>
                </a:cubicBezTo>
                <a:cubicBezTo>
                  <a:pt x="388" y="1"/>
                  <a:pt x="388" y="1"/>
                  <a:pt x="389" y="1"/>
                </a:cubicBezTo>
                <a:cubicBezTo>
                  <a:pt x="389" y="0"/>
                  <a:pt x="392" y="1"/>
                  <a:pt x="394" y="0"/>
                </a:cubicBezTo>
                <a:cubicBezTo>
                  <a:pt x="394" y="1"/>
                  <a:pt x="394" y="1"/>
                  <a:pt x="395" y="1"/>
                </a:cubicBezTo>
                <a:cubicBezTo>
                  <a:pt x="397" y="1"/>
                  <a:pt x="395" y="1"/>
                  <a:pt x="397" y="1"/>
                </a:cubicBezTo>
                <a:cubicBezTo>
                  <a:pt x="396" y="1"/>
                  <a:pt x="396" y="1"/>
                  <a:pt x="397" y="1"/>
                </a:cubicBezTo>
                <a:cubicBezTo>
                  <a:pt x="398" y="1"/>
                  <a:pt x="398" y="1"/>
                  <a:pt x="399" y="1"/>
                </a:cubicBezTo>
                <a:cubicBezTo>
                  <a:pt x="400" y="1"/>
                  <a:pt x="398" y="1"/>
                  <a:pt x="399" y="0"/>
                </a:cubicBezTo>
                <a:cubicBezTo>
                  <a:pt x="401" y="0"/>
                  <a:pt x="404" y="0"/>
                  <a:pt x="406" y="0"/>
                </a:cubicBezTo>
                <a:cubicBezTo>
                  <a:pt x="405" y="0"/>
                  <a:pt x="405" y="0"/>
                  <a:pt x="406" y="0"/>
                </a:cubicBezTo>
                <a:cubicBezTo>
                  <a:pt x="407" y="0"/>
                  <a:pt x="409" y="0"/>
                  <a:pt x="409" y="1"/>
                </a:cubicBezTo>
                <a:cubicBezTo>
                  <a:pt x="411" y="0"/>
                  <a:pt x="414" y="0"/>
                  <a:pt x="416" y="0"/>
                </a:cubicBezTo>
                <a:cubicBezTo>
                  <a:pt x="417" y="0"/>
                  <a:pt x="418" y="0"/>
                  <a:pt x="419" y="0"/>
                </a:cubicBezTo>
                <a:cubicBezTo>
                  <a:pt x="420" y="0"/>
                  <a:pt x="421" y="0"/>
                  <a:pt x="421" y="0"/>
                </a:cubicBezTo>
                <a:cubicBezTo>
                  <a:pt x="422" y="0"/>
                  <a:pt x="422" y="0"/>
                  <a:pt x="423" y="0"/>
                </a:cubicBezTo>
                <a:cubicBezTo>
                  <a:pt x="423" y="0"/>
                  <a:pt x="421" y="0"/>
                  <a:pt x="420" y="0"/>
                </a:cubicBezTo>
                <a:cubicBezTo>
                  <a:pt x="421" y="1"/>
                  <a:pt x="420" y="1"/>
                  <a:pt x="419" y="2"/>
                </a:cubicBezTo>
                <a:cubicBezTo>
                  <a:pt x="421" y="2"/>
                  <a:pt x="422" y="2"/>
                  <a:pt x="423" y="1"/>
                </a:cubicBezTo>
                <a:cubicBezTo>
                  <a:pt x="425" y="2"/>
                  <a:pt x="427" y="2"/>
                  <a:pt x="429" y="1"/>
                </a:cubicBezTo>
                <a:cubicBezTo>
                  <a:pt x="431" y="2"/>
                  <a:pt x="429" y="2"/>
                  <a:pt x="430" y="2"/>
                </a:cubicBezTo>
                <a:cubicBezTo>
                  <a:pt x="431" y="2"/>
                  <a:pt x="430" y="2"/>
                  <a:pt x="431" y="2"/>
                </a:cubicBezTo>
                <a:cubicBezTo>
                  <a:pt x="433" y="2"/>
                  <a:pt x="439" y="2"/>
                  <a:pt x="443" y="3"/>
                </a:cubicBezTo>
                <a:cubicBezTo>
                  <a:pt x="442" y="2"/>
                  <a:pt x="441" y="2"/>
                  <a:pt x="440" y="2"/>
                </a:cubicBezTo>
                <a:cubicBezTo>
                  <a:pt x="440" y="2"/>
                  <a:pt x="439" y="1"/>
                  <a:pt x="438" y="2"/>
                </a:cubicBezTo>
                <a:cubicBezTo>
                  <a:pt x="439" y="2"/>
                  <a:pt x="439" y="2"/>
                  <a:pt x="439" y="2"/>
                </a:cubicBezTo>
                <a:cubicBezTo>
                  <a:pt x="436" y="2"/>
                  <a:pt x="434" y="1"/>
                  <a:pt x="431" y="1"/>
                </a:cubicBezTo>
                <a:cubicBezTo>
                  <a:pt x="432" y="1"/>
                  <a:pt x="434" y="1"/>
                  <a:pt x="432" y="1"/>
                </a:cubicBezTo>
                <a:cubicBezTo>
                  <a:pt x="433" y="0"/>
                  <a:pt x="434" y="1"/>
                  <a:pt x="435" y="1"/>
                </a:cubicBezTo>
                <a:cubicBezTo>
                  <a:pt x="436" y="1"/>
                  <a:pt x="439" y="1"/>
                  <a:pt x="441" y="1"/>
                </a:cubicBezTo>
                <a:cubicBezTo>
                  <a:pt x="441" y="1"/>
                  <a:pt x="440" y="1"/>
                  <a:pt x="441" y="1"/>
                </a:cubicBezTo>
                <a:cubicBezTo>
                  <a:pt x="442" y="2"/>
                  <a:pt x="443" y="1"/>
                  <a:pt x="444" y="1"/>
                </a:cubicBezTo>
                <a:cubicBezTo>
                  <a:pt x="443" y="1"/>
                  <a:pt x="443" y="1"/>
                  <a:pt x="443" y="1"/>
                </a:cubicBezTo>
                <a:cubicBezTo>
                  <a:pt x="446" y="1"/>
                  <a:pt x="449" y="1"/>
                  <a:pt x="453" y="2"/>
                </a:cubicBezTo>
                <a:cubicBezTo>
                  <a:pt x="454" y="2"/>
                  <a:pt x="453" y="2"/>
                  <a:pt x="454" y="2"/>
                </a:cubicBezTo>
                <a:cubicBezTo>
                  <a:pt x="456" y="2"/>
                  <a:pt x="456" y="2"/>
                  <a:pt x="456" y="2"/>
                </a:cubicBezTo>
                <a:cubicBezTo>
                  <a:pt x="456" y="3"/>
                  <a:pt x="456" y="3"/>
                  <a:pt x="456" y="3"/>
                </a:cubicBezTo>
                <a:cubicBezTo>
                  <a:pt x="457" y="3"/>
                  <a:pt x="457" y="3"/>
                  <a:pt x="458" y="3"/>
                </a:cubicBezTo>
                <a:cubicBezTo>
                  <a:pt x="458" y="3"/>
                  <a:pt x="457" y="2"/>
                  <a:pt x="457" y="2"/>
                </a:cubicBezTo>
                <a:cubicBezTo>
                  <a:pt x="458" y="3"/>
                  <a:pt x="460" y="2"/>
                  <a:pt x="460" y="3"/>
                </a:cubicBezTo>
                <a:cubicBezTo>
                  <a:pt x="460" y="3"/>
                  <a:pt x="459" y="3"/>
                  <a:pt x="460" y="3"/>
                </a:cubicBezTo>
                <a:cubicBezTo>
                  <a:pt x="461" y="3"/>
                  <a:pt x="461" y="3"/>
                  <a:pt x="462" y="3"/>
                </a:cubicBezTo>
                <a:cubicBezTo>
                  <a:pt x="462" y="3"/>
                  <a:pt x="462" y="3"/>
                  <a:pt x="462" y="3"/>
                </a:cubicBezTo>
                <a:cubicBezTo>
                  <a:pt x="464" y="4"/>
                  <a:pt x="466" y="3"/>
                  <a:pt x="468" y="4"/>
                </a:cubicBezTo>
                <a:cubicBezTo>
                  <a:pt x="468" y="4"/>
                  <a:pt x="466" y="4"/>
                  <a:pt x="467" y="4"/>
                </a:cubicBezTo>
                <a:cubicBezTo>
                  <a:pt x="471" y="5"/>
                  <a:pt x="478" y="5"/>
                  <a:pt x="483" y="8"/>
                </a:cubicBezTo>
                <a:cubicBezTo>
                  <a:pt x="484" y="7"/>
                  <a:pt x="482" y="7"/>
                  <a:pt x="483" y="7"/>
                </a:cubicBezTo>
                <a:cubicBezTo>
                  <a:pt x="485" y="7"/>
                  <a:pt x="483" y="7"/>
                  <a:pt x="484" y="8"/>
                </a:cubicBezTo>
                <a:cubicBezTo>
                  <a:pt x="486" y="8"/>
                  <a:pt x="484" y="7"/>
                  <a:pt x="486" y="7"/>
                </a:cubicBezTo>
                <a:cubicBezTo>
                  <a:pt x="486" y="8"/>
                  <a:pt x="485" y="8"/>
                  <a:pt x="487" y="8"/>
                </a:cubicBezTo>
                <a:cubicBezTo>
                  <a:pt x="488" y="8"/>
                  <a:pt x="490" y="9"/>
                  <a:pt x="491" y="9"/>
                </a:cubicBezTo>
                <a:cubicBezTo>
                  <a:pt x="491" y="9"/>
                  <a:pt x="491" y="9"/>
                  <a:pt x="491" y="8"/>
                </a:cubicBezTo>
                <a:cubicBezTo>
                  <a:pt x="491" y="9"/>
                  <a:pt x="492" y="9"/>
                  <a:pt x="492" y="9"/>
                </a:cubicBezTo>
                <a:cubicBezTo>
                  <a:pt x="495" y="10"/>
                  <a:pt x="497" y="9"/>
                  <a:pt x="498" y="10"/>
                </a:cubicBezTo>
                <a:cubicBezTo>
                  <a:pt x="498" y="11"/>
                  <a:pt x="496" y="10"/>
                  <a:pt x="495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7" y="11"/>
                  <a:pt x="500" y="11"/>
                  <a:pt x="502" y="12"/>
                </a:cubicBezTo>
                <a:cubicBezTo>
                  <a:pt x="501" y="11"/>
                  <a:pt x="500" y="11"/>
                  <a:pt x="498" y="10"/>
                </a:cubicBezTo>
                <a:cubicBezTo>
                  <a:pt x="499" y="10"/>
                  <a:pt x="498" y="10"/>
                  <a:pt x="499" y="10"/>
                </a:cubicBezTo>
                <a:cubicBezTo>
                  <a:pt x="501" y="11"/>
                  <a:pt x="500" y="10"/>
                  <a:pt x="502" y="11"/>
                </a:cubicBezTo>
                <a:cubicBezTo>
                  <a:pt x="502" y="11"/>
                  <a:pt x="504" y="12"/>
                  <a:pt x="505" y="12"/>
                </a:cubicBezTo>
                <a:cubicBezTo>
                  <a:pt x="505" y="12"/>
                  <a:pt x="504" y="12"/>
                  <a:pt x="504" y="11"/>
                </a:cubicBezTo>
                <a:cubicBezTo>
                  <a:pt x="505" y="12"/>
                  <a:pt x="506" y="12"/>
                  <a:pt x="507" y="13"/>
                </a:cubicBezTo>
                <a:cubicBezTo>
                  <a:pt x="507" y="12"/>
                  <a:pt x="510" y="13"/>
                  <a:pt x="510" y="13"/>
                </a:cubicBezTo>
                <a:cubicBezTo>
                  <a:pt x="512" y="13"/>
                  <a:pt x="515" y="15"/>
                  <a:pt x="517" y="15"/>
                </a:cubicBezTo>
                <a:cubicBezTo>
                  <a:pt x="519" y="16"/>
                  <a:pt x="519" y="15"/>
                  <a:pt x="520" y="15"/>
                </a:cubicBezTo>
                <a:cubicBezTo>
                  <a:pt x="519" y="16"/>
                  <a:pt x="521" y="16"/>
                  <a:pt x="522" y="17"/>
                </a:cubicBezTo>
                <a:cubicBezTo>
                  <a:pt x="525" y="17"/>
                  <a:pt x="528" y="19"/>
                  <a:pt x="530" y="18"/>
                </a:cubicBezTo>
                <a:cubicBezTo>
                  <a:pt x="530" y="19"/>
                  <a:pt x="532" y="19"/>
                  <a:pt x="533" y="19"/>
                </a:cubicBezTo>
                <a:cubicBezTo>
                  <a:pt x="531" y="20"/>
                  <a:pt x="539" y="22"/>
                  <a:pt x="541" y="22"/>
                </a:cubicBezTo>
                <a:cubicBezTo>
                  <a:pt x="541" y="23"/>
                  <a:pt x="538" y="22"/>
                  <a:pt x="538" y="22"/>
                </a:cubicBezTo>
                <a:cubicBezTo>
                  <a:pt x="539" y="23"/>
                  <a:pt x="540" y="23"/>
                  <a:pt x="541" y="24"/>
                </a:cubicBezTo>
                <a:cubicBezTo>
                  <a:pt x="540" y="23"/>
                  <a:pt x="541" y="24"/>
                  <a:pt x="542" y="24"/>
                </a:cubicBezTo>
                <a:cubicBezTo>
                  <a:pt x="542" y="23"/>
                  <a:pt x="543" y="23"/>
                  <a:pt x="543" y="23"/>
                </a:cubicBezTo>
                <a:cubicBezTo>
                  <a:pt x="545" y="24"/>
                  <a:pt x="542" y="24"/>
                  <a:pt x="543" y="24"/>
                </a:cubicBezTo>
                <a:cubicBezTo>
                  <a:pt x="544" y="25"/>
                  <a:pt x="546" y="26"/>
                  <a:pt x="545" y="26"/>
                </a:cubicBezTo>
                <a:cubicBezTo>
                  <a:pt x="546" y="26"/>
                  <a:pt x="546" y="26"/>
                  <a:pt x="547" y="26"/>
                </a:cubicBezTo>
                <a:cubicBezTo>
                  <a:pt x="548" y="26"/>
                  <a:pt x="550" y="27"/>
                  <a:pt x="551" y="28"/>
                </a:cubicBezTo>
                <a:cubicBezTo>
                  <a:pt x="551" y="28"/>
                  <a:pt x="549" y="26"/>
                  <a:pt x="549" y="26"/>
                </a:cubicBezTo>
                <a:cubicBezTo>
                  <a:pt x="552" y="27"/>
                  <a:pt x="551" y="28"/>
                  <a:pt x="555" y="29"/>
                </a:cubicBezTo>
                <a:cubicBezTo>
                  <a:pt x="552" y="27"/>
                  <a:pt x="552" y="27"/>
                  <a:pt x="549" y="25"/>
                </a:cubicBezTo>
                <a:cubicBezTo>
                  <a:pt x="551" y="26"/>
                  <a:pt x="554" y="27"/>
                  <a:pt x="554" y="27"/>
                </a:cubicBezTo>
                <a:cubicBezTo>
                  <a:pt x="553" y="27"/>
                  <a:pt x="553" y="27"/>
                  <a:pt x="553" y="27"/>
                </a:cubicBezTo>
                <a:cubicBezTo>
                  <a:pt x="554" y="28"/>
                  <a:pt x="555" y="29"/>
                  <a:pt x="556" y="29"/>
                </a:cubicBezTo>
                <a:cubicBezTo>
                  <a:pt x="556" y="29"/>
                  <a:pt x="555" y="29"/>
                  <a:pt x="556" y="30"/>
                </a:cubicBezTo>
                <a:cubicBezTo>
                  <a:pt x="557" y="30"/>
                  <a:pt x="557" y="31"/>
                  <a:pt x="558" y="31"/>
                </a:cubicBezTo>
                <a:cubicBezTo>
                  <a:pt x="558" y="31"/>
                  <a:pt x="556" y="30"/>
                  <a:pt x="558" y="30"/>
                </a:cubicBezTo>
                <a:cubicBezTo>
                  <a:pt x="559" y="31"/>
                  <a:pt x="560" y="32"/>
                  <a:pt x="561" y="32"/>
                </a:cubicBezTo>
                <a:cubicBezTo>
                  <a:pt x="562" y="33"/>
                  <a:pt x="566" y="34"/>
                  <a:pt x="566" y="34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67" y="34"/>
                  <a:pt x="568" y="35"/>
                  <a:pt x="569" y="35"/>
                </a:cubicBezTo>
                <a:cubicBezTo>
                  <a:pt x="570" y="36"/>
                  <a:pt x="569" y="36"/>
                  <a:pt x="571" y="37"/>
                </a:cubicBezTo>
                <a:cubicBezTo>
                  <a:pt x="572" y="37"/>
                  <a:pt x="574" y="38"/>
                  <a:pt x="576" y="39"/>
                </a:cubicBezTo>
                <a:cubicBezTo>
                  <a:pt x="575" y="39"/>
                  <a:pt x="573" y="38"/>
                  <a:pt x="573" y="38"/>
                </a:cubicBezTo>
                <a:cubicBezTo>
                  <a:pt x="574" y="39"/>
                  <a:pt x="574" y="39"/>
                  <a:pt x="575" y="40"/>
                </a:cubicBezTo>
                <a:cubicBezTo>
                  <a:pt x="577" y="40"/>
                  <a:pt x="578" y="41"/>
                  <a:pt x="579" y="41"/>
                </a:cubicBezTo>
                <a:cubicBezTo>
                  <a:pt x="582" y="43"/>
                  <a:pt x="586" y="43"/>
                  <a:pt x="588" y="46"/>
                </a:cubicBezTo>
                <a:cubicBezTo>
                  <a:pt x="588" y="46"/>
                  <a:pt x="589" y="46"/>
                  <a:pt x="590" y="46"/>
                </a:cubicBezTo>
                <a:cubicBezTo>
                  <a:pt x="591" y="47"/>
                  <a:pt x="589" y="47"/>
                  <a:pt x="591" y="48"/>
                </a:cubicBezTo>
                <a:cubicBezTo>
                  <a:pt x="592" y="48"/>
                  <a:pt x="590" y="47"/>
                  <a:pt x="592" y="48"/>
                </a:cubicBezTo>
                <a:cubicBezTo>
                  <a:pt x="594" y="49"/>
                  <a:pt x="595" y="50"/>
                  <a:pt x="597" y="50"/>
                </a:cubicBezTo>
                <a:cubicBezTo>
                  <a:pt x="598" y="51"/>
                  <a:pt x="596" y="50"/>
                  <a:pt x="596" y="51"/>
                </a:cubicBezTo>
                <a:cubicBezTo>
                  <a:pt x="598" y="52"/>
                  <a:pt x="600" y="53"/>
                  <a:pt x="601" y="53"/>
                </a:cubicBezTo>
                <a:cubicBezTo>
                  <a:pt x="602" y="54"/>
                  <a:pt x="603" y="55"/>
                  <a:pt x="605" y="56"/>
                </a:cubicBezTo>
                <a:cubicBezTo>
                  <a:pt x="605" y="56"/>
                  <a:pt x="605" y="56"/>
                  <a:pt x="606" y="57"/>
                </a:cubicBezTo>
                <a:cubicBezTo>
                  <a:pt x="607" y="57"/>
                  <a:pt x="608" y="59"/>
                  <a:pt x="609" y="59"/>
                </a:cubicBezTo>
                <a:cubicBezTo>
                  <a:pt x="609" y="59"/>
                  <a:pt x="609" y="59"/>
                  <a:pt x="610" y="59"/>
                </a:cubicBezTo>
                <a:cubicBezTo>
                  <a:pt x="611" y="60"/>
                  <a:pt x="608" y="58"/>
                  <a:pt x="609" y="60"/>
                </a:cubicBezTo>
                <a:cubicBezTo>
                  <a:pt x="610" y="60"/>
                  <a:pt x="610" y="61"/>
                  <a:pt x="611" y="61"/>
                </a:cubicBezTo>
                <a:cubicBezTo>
                  <a:pt x="611" y="60"/>
                  <a:pt x="611" y="60"/>
                  <a:pt x="612" y="60"/>
                </a:cubicBezTo>
                <a:cubicBezTo>
                  <a:pt x="612" y="61"/>
                  <a:pt x="611" y="61"/>
                  <a:pt x="612" y="62"/>
                </a:cubicBezTo>
                <a:cubicBezTo>
                  <a:pt x="613" y="62"/>
                  <a:pt x="613" y="61"/>
                  <a:pt x="613" y="61"/>
                </a:cubicBezTo>
                <a:cubicBezTo>
                  <a:pt x="614" y="62"/>
                  <a:pt x="614" y="61"/>
                  <a:pt x="615" y="62"/>
                </a:cubicBezTo>
                <a:cubicBezTo>
                  <a:pt x="614" y="62"/>
                  <a:pt x="615" y="62"/>
                  <a:pt x="615" y="63"/>
                </a:cubicBezTo>
                <a:cubicBezTo>
                  <a:pt x="615" y="63"/>
                  <a:pt x="614" y="62"/>
                  <a:pt x="614" y="62"/>
                </a:cubicBezTo>
                <a:cubicBezTo>
                  <a:pt x="615" y="63"/>
                  <a:pt x="616" y="64"/>
                  <a:pt x="617" y="64"/>
                </a:cubicBezTo>
                <a:cubicBezTo>
                  <a:pt x="617" y="64"/>
                  <a:pt x="615" y="64"/>
                  <a:pt x="615" y="63"/>
                </a:cubicBezTo>
                <a:cubicBezTo>
                  <a:pt x="617" y="63"/>
                  <a:pt x="618" y="65"/>
                  <a:pt x="619" y="64"/>
                </a:cubicBezTo>
                <a:cubicBezTo>
                  <a:pt x="619" y="65"/>
                  <a:pt x="619" y="65"/>
                  <a:pt x="619" y="66"/>
                </a:cubicBezTo>
                <a:cubicBezTo>
                  <a:pt x="619" y="65"/>
                  <a:pt x="618" y="65"/>
                  <a:pt x="618" y="66"/>
                </a:cubicBezTo>
                <a:cubicBezTo>
                  <a:pt x="619" y="66"/>
                  <a:pt x="621" y="69"/>
                  <a:pt x="622" y="68"/>
                </a:cubicBezTo>
                <a:cubicBezTo>
                  <a:pt x="621" y="68"/>
                  <a:pt x="620" y="66"/>
                  <a:pt x="620" y="66"/>
                </a:cubicBezTo>
                <a:cubicBezTo>
                  <a:pt x="622" y="67"/>
                  <a:pt x="624" y="68"/>
                  <a:pt x="626" y="69"/>
                </a:cubicBezTo>
                <a:cubicBezTo>
                  <a:pt x="627" y="71"/>
                  <a:pt x="629" y="71"/>
                  <a:pt x="628" y="72"/>
                </a:cubicBezTo>
                <a:cubicBezTo>
                  <a:pt x="630" y="73"/>
                  <a:pt x="631" y="74"/>
                  <a:pt x="632" y="74"/>
                </a:cubicBezTo>
                <a:cubicBezTo>
                  <a:pt x="631" y="75"/>
                  <a:pt x="634" y="76"/>
                  <a:pt x="635" y="77"/>
                </a:cubicBezTo>
                <a:cubicBezTo>
                  <a:pt x="634" y="76"/>
                  <a:pt x="633" y="75"/>
                  <a:pt x="632" y="75"/>
                </a:cubicBezTo>
                <a:cubicBezTo>
                  <a:pt x="634" y="77"/>
                  <a:pt x="630" y="74"/>
                  <a:pt x="630" y="75"/>
                </a:cubicBezTo>
                <a:cubicBezTo>
                  <a:pt x="631" y="76"/>
                  <a:pt x="632" y="76"/>
                  <a:pt x="632" y="77"/>
                </a:cubicBezTo>
                <a:cubicBezTo>
                  <a:pt x="634" y="77"/>
                  <a:pt x="636" y="79"/>
                  <a:pt x="638" y="80"/>
                </a:cubicBezTo>
                <a:cubicBezTo>
                  <a:pt x="638" y="80"/>
                  <a:pt x="637" y="79"/>
                  <a:pt x="637" y="80"/>
                </a:cubicBezTo>
                <a:cubicBezTo>
                  <a:pt x="637" y="80"/>
                  <a:pt x="635" y="78"/>
                  <a:pt x="635" y="79"/>
                </a:cubicBezTo>
                <a:cubicBezTo>
                  <a:pt x="637" y="80"/>
                  <a:pt x="638" y="81"/>
                  <a:pt x="639" y="83"/>
                </a:cubicBezTo>
                <a:cubicBezTo>
                  <a:pt x="641" y="84"/>
                  <a:pt x="643" y="84"/>
                  <a:pt x="643" y="86"/>
                </a:cubicBezTo>
                <a:cubicBezTo>
                  <a:pt x="645" y="87"/>
                  <a:pt x="647" y="87"/>
                  <a:pt x="648" y="89"/>
                </a:cubicBezTo>
                <a:cubicBezTo>
                  <a:pt x="647" y="88"/>
                  <a:pt x="647" y="88"/>
                  <a:pt x="646" y="88"/>
                </a:cubicBezTo>
                <a:cubicBezTo>
                  <a:pt x="649" y="90"/>
                  <a:pt x="652" y="93"/>
                  <a:pt x="653" y="94"/>
                </a:cubicBezTo>
                <a:cubicBezTo>
                  <a:pt x="653" y="92"/>
                  <a:pt x="652" y="94"/>
                  <a:pt x="652" y="92"/>
                </a:cubicBezTo>
                <a:cubicBezTo>
                  <a:pt x="654" y="93"/>
                  <a:pt x="654" y="93"/>
                  <a:pt x="654" y="93"/>
                </a:cubicBezTo>
                <a:cubicBezTo>
                  <a:pt x="654" y="94"/>
                  <a:pt x="655" y="95"/>
                  <a:pt x="656" y="96"/>
                </a:cubicBezTo>
                <a:cubicBezTo>
                  <a:pt x="657" y="96"/>
                  <a:pt x="658" y="98"/>
                  <a:pt x="660" y="98"/>
                </a:cubicBezTo>
                <a:cubicBezTo>
                  <a:pt x="661" y="100"/>
                  <a:pt x="660" y="100"/>
                  <a:pt x="661" y="100"/>
                </a:cubicBezTo>
                <a:cubicBezTo>
                  <a:pt x="663" y="101"/>
                  <a:pt x="659" y="97"/>
                  <a:pt x="662" y="99"/>
                </a:cubicBezTo>
                <a:cubicBezTo>
                  <a:pt x="661" y="100"/>
                  <a:pt x="664" y="103"/>
                  <a:pt x="666" y="105"/>
                </a:cubicBezTo>
                <a:cubicBezTo>
                  <a:pt x="665" y="104"/>
                  <a:pt x="665" y="104"/>
                  <a:pt x="666" y="104"/>
                </a:cubicBezTo>
                <a:cubicBezTo>
                  <a:pt x="666" y="105"/>
                  <a:pt x="666" y="105"/>
                  <a:pt x="666" y="106"/>
                </a:cubicBezTo>
                <a:cubicBezTo>
                  <a:pt x="668" y="107"/>
                  <a:pt x="668" y="107"/>
                  <a:pt x="669" y="108"/>
                </a:cubicBezTo>
                <a:cubicBezTo>
                  <a:pt x="670" y="109"/>
                  <a:pt x="670" y="108"/>
                  <a:pt x="670" y="108"/>
                </a:cubicBezTo>
                <a:cubicBezTo>
                  <a:pt x="671" y="109"/>
                  <a:pt x="670" y="109"/>
                  <a:pt x="671" y="110"/>
                </a:cubicBezTo>
                <a:cubicBezTo>
                  <a:pt x="672" y="111"/>
                  <a:pt x="673" y="112"/>
                  <a:pt x="674" y="113"/>
                </a:cubicBezTo>
                <a:cubicBezTo>
                  <a:pt x="675" y="114"/>
                  <a:pt x="674" y="112"/>
                  <a:pt x="675" y="113"/>
                </a:cubicBezTo>
                <a:cubicBezTo>
                  <a:pt x="676" y="114"/>
                  <a:pt x="677" y="114"/>
                  <a:pt x="677" y="115"/>
                </a:cubicBezTo>
                <a:cubicBezTo>
                  <a:pt x="677" y="115"/>
                  <a:pt x="676" y="115"/>
                  <a:pt x="676" y="115"/>
                </a:cubicBezTo>
                <a:cubicBezTo>
                  <a:pt x="681" y="120"/>
                  <a:pt x="684" y="123"/>
                  <a:pt x="688" y="128"/>
                </a:cubicBezTo>
                <a:cubicBezTo>
                  <a:pt x="688" y="127"/>
                  <a:pt x="688" y="127"/>
                  <a:pt x="688" y="127"/>
                </a:cubicBezTo>
                <a:cubicBezTo>
                  <a:pt x="689" y="128"/>
                  <a:pt x="689" y="129"/>
                  <a:pt x="690" y="129"/>
                </a:cubicBezTo>
                <a:cubicBezTo>
                  <a:pt x="689" y="129"/>
                  <a:pt x="689" y="129"/>
                  <a:pt x="690" y="130"/>
                </a:cubicBezTo>
                <a:cubicBezTo>
                  <a:pt x="691" y="131"/>
                  <a:pt x="692" y="132"/>
                  <a:pt x="693" y="133"/>
                </a:cubicBezTo>
                <a:cubicBezTo>
                  <a:pt x="693" y="134"/>
                  <a:pt x="693" y="134"/>
                  <a:pt x="693" y="135"/>
                </a:cubicBezTo>
                <a:cubicBezTo>
                  <a:pt x="695" y="136"/>
                  <a:pt x="696" y="138"/>
                  <a:pt x="697" y="139"/>
                </a:cubicBezTo>
                <a:cubicBezTo>
                  <a:pt x="697" y="139"/>
                  <a:pt x="698" y="139"/>
                  <a:pt x="698" y="139"/>
                </a:cubicBezTo>
                <a:cubicBezTo>
                  <a:pt x="697" y="138"/>
                  <a:pt x="696" y="137"/>
                  <a:pt x="696" y="136"/>
                </a:cubicBezTo>
                <a:cubicBezTo>
                  <a:pt x="697" y="137"/>
                  <a:pt x="698" y="139"/>
                  <a:pt x="699" y="139"/>
                </a:cubicBezTo>
                <a:cubicBezTo>
                  <a:pt x="700" y="140"/>
                  <a:pt x="697" y="138"/>
                  <a:pt x="698" y="139"/>
                </a:cubicBezTo>
                <a:cubicBezTo>
                  <a:pt x="701" y="142"/>
                  <a:pt x="707" y="148"/>
                  <a:pt x="709" y="152"/>
                </a:cubicBezTo>
                <a:cubicBezTo>
                  <a:pt x="710" y="152"/>
                  <a:pt x="710" y="152"/>
                  <a:pt x="711" y="154"/>
                </a:cubicBezTo>
                <a:cubicBezTo>
                  <a:pt x="710" y="154"/>
                  <a:pt x="708" y="150"/>
                  <a:pt x="708" y="151"/>
                </a:cubicBezTo>
                <a:cubicBezTo>
                  <a:pt x="710" y="154"/>
                  <a:pt x="712" y="157"/>
                  <a:pt x="715" y="159"/>
                </a:cubicBezTo>
                <a:cubicBezTo>
                  <a:pt x="715" y="161"/>
                  <a:pt x="715" y="160"/>
                  <a:pt x="714" y="159"/>
                </a:cubicBezTo>
                <a:cubicBezTo>
                  <a:pt x="714" y="160"/>
                  <a:pt x="712" y="157"/>
                  <a:pt x="712" y="157"/>
                </a:cubicBezTo>
                <a:cubicBezTo>
                  <a:pt x="713" y="159"/>
                  <a:pt x="716" y="162"/>
                  <a:pt x="716" y="162"/>
                </a:cubicBezTo>
                <a:cubicBezTo>
                  <a:pt x="716" y="162"/>
                  <a:pt x="716" y="162"/>
                  <a:pt x="716" y="163"/>
                </a:cubicBezTo>
                <a:cubicBezTo>
                  <a:pt x="719" y="166"/>
                  <a:pt x="722" y="170"/>
                  <a:pt x="726" y="173"/>
                </a:cubicBezTo>
                <a:cubicBezTo>
                  <a:pt x="726" y="174"/>
                  <a:pt x="726" y="174"/>
                  <a:pt x="725" y="174"/>
                </a:cubicBezTo>
                <a:cubicBezTo>
                  <a:pt x="725" y="173"/>
                  <a:pt x="726" y="173"/>
                  <a:pt x="725" y="173"/>
                </a:cubicBezTo>
                <a:cubicBezTo>
                  <a:pt x="725" y="172"/>
                  <a:pt x="724" y="172"/>
                  <a:pt x="724" y="172"/>
                </a:cubicBezTo>
                <a:cubicBezTo>
                  <a:pt x="725" y="173"/>
                  <a:pt x="725" y="174"/>
                  <a:pt x="726" y="175"/>
                </a:cubicBezTo>
                <a:cubicBezTo>
                  <a:pt x="726" y="175"/>
                  <a:pt x="727" y="175"/>
                  <a:pt x="727" y="175"/>
                </a:cubicBezTo>
                <a:cubicBezTo>
                  <a:pt x="727" y="176"/>
                  <a:pt x="727" y="177"/>
                  <a:pt x="728" y="178"/>
                </a:cubicBezTo>
                <a:cubicBezTo>
                  <a:pt x="728" y="178"/>
                  <a:pt x="729" y="179"/>
                  <a:pt x="729" y="178"/>
                </a:cubicBezTo>
                <a:cubicBezTo>
                  <a:pt x="728" y="177"/>
                  <a:pt x="728" y="177"/>
                  <a:pt x="728" y="176"/>
                </a:cubicBezTo>
                <a:cubicBezTo>
                  <a:pt x="727" y="175"/>
                  <a:pt x="727" y="175"/>
                  <a:pt x="726" y="174"/>
                </a:cubicBezTo>
                <a:cubicBezTo>
                  <a:pt x="727" y="174"/>
                  <a:pt x="725" y="172"/>
                  <a:pt x="726" y="173"/>
                </a:cubicBezTo>
                <a:cubicBezTo>
                  <a:pt x="727" y="174"/>
                  <a:pt x="727" y="173"/>
                  <a:pt x="727" y="175"/>
                </a:cubicBezTo>
                <a:cubicBezTo>
                  <a:pt x="729" y="177"/>
                  <a:pt x="730" y="178"/>
                  <a:pt x="731" y="180"/>
                </a:cubicBezTo>
                <a:cubicBezTo>
                  <a:pt x="730" y="179"/>
                  <a:pt x="729" y="178"/>
                  <a:pt x="729" y="179"/>
                </a:cubicBezTo>
                <a:cubicBezTo>
                  <a:pt x="729" y="181"/>
                  <a:pt x="731" y="182"/>
                  <a:pt x="732" y="184"/>
                </a:cubicBezTo>
                <a:cubicBezTo>
                  <a:pt x="733" y="185"/>
                  <a:pt x="734" y="187"/>
                  <a:pt x="734" y="188"/>
                </a:cubicBezTo>
                <a:cubicBezTo>
                  <a:pt x="735" y="187"/>
                  <a:pt x="737" y="191"/>
                  <a:pt x="737" y="191"/>
                </a:cubicBezTo>
                <a:cubicBezTo>
                  <a:pt x="737" y="190"/>
                  <a:pt x="735" y="189"/>
                  <a:pt x="736" y="190"/>
                </a:cubicBezTo>
                <a:cubicBezTo>
                  <a:pt x="737" y="191"/>
                  <a:pt x="737" y="192"/>
                  <a:pt x="738" y="192"/>
                </a:cubicBezTo>
                <a:cubicBezTo>
                  <a:pt x="737" y="192"/>
                  <a:pt x="738" y="193"/>
                  <a:pt x="738" y="192"/>
                </a:cubicBezTo>
                <a:cubicBezTo>
                  <a:pt x="740" y="194"/>
                  <a:pt x="739" y="193"/>
                  <a:pt x="741" y="196"/>
                </a:cubicBezTo>
                <a:cubicBezTo>
                  <a:pt x="742" y="199"/>
                  <a:pt x="744" y="199"/>
                  <a:pt x="744" y="203"/>
                </a:cubicBezTo>
                <a:cubicBezTo>
                  <a:pt x="745" y="203"/>
                  <a:pt x="745" y="204"/>
                  <a:pt x="746" y="205"/>
                </a:cubicBezTo>
                <a:cubicBezTo>
                  <a:pt x="745" y="205"/>
                  <a:pt x="745" y="204"/>
                  <a:pt x="743" y="204"/>
                </a:cubicBezTo>
                <a:cubicBezTo>
                  <a:pt x="746" y="207"/>
                  <a:pt x="748" y="212"/>
                  <a:pt x="750" y="213"/>
                </a:cubicBezTo>
                <a:cubicBezTo>
                  <a:pt x="752" y="216"/>
                  <a:pt x="754" y="221"/>
                  <a:pt x="756" y="223"/>
                </a:cubicBezTo>
                <a:cubicBezTo>
                  <a:pt x="756" y="219"/>
                  <a:pt x="751" y="215"/>
                  <a:pt x="750" y="212"/>
                </a:cubicBezTo>
                <a:cubicBezTo>
                  <a:pt x="750" y="212"/>
                  <a:pt x="749" y="212"/>
                  <a:pt x="749" y="211"/>
                </a:cubicBezTo>
                <a:cubicBezTo>
                  <a:pt x="749" y="211"/>
                  <a:pt x="749" y="211"/>
                  <a:pt x="749" y="210"/>
                </a:cubicBezTo>
                <a:cubicBezTo>
                  <a:pt x="748" y="208"/>
                  <a:pt x="746" y="208"/>
                  <a:pt x="745" y="205"/>
                </a:cubicBezTo>
                <a:cubicBezTo>
                  <a:pt x="746" y="206"/>
                  <a:pt x="749" y="208"/>
                  <a:pt x="751" y="211"/>
                </a:cubicBezTo>
                <a:cubicBezTo>
                  <a:pt x="751" y="212"/>
                  <a:pt x="749" y="209"/>
                  <a:pt x="750" y="211"/>
                </a:cubicBezTo>
                <a:cubicBezTo>
                  <a:pt x="751" y="213"/>
                  <a:pt x="752" y="214"/>
                  <a:pt x="754" y="215"/>
                </a:cubicBezTo>
                <a:cubicBezTo>
                  <a:pt x="755" y="217"/>
                  <a:pt x="756" y="219"/>
                  <a:pt x="756" y="221"/>
                </a:cubicBezTo>
                <a:cubicBezTo>
                  <a:pt x="758" y="223"/>
                  <a:pt x="759" y="225"/>
                  <a:pt x="760" y="225"/>
                </a:cubicBezTo>
                <a:cubicBezTo>
                  <a:pt x="760" y="226"/>
                  <a:pt x="759" y="224"/>
                  <a:pt x="759" y="226"/>
                </a:cubicBezTo>
                <a:cubicBezTo>
                  <a:pt x="760" y="228"/>
                  <a:pt x="760" y="227"/>
                  <a:pt x="760" y="227"/>
                </a:cubicBezTo>
                <a:cubicBezTo>
                  <a:pt x="762" y="230"/>
                  <a:pt x="762" y="230"/>
                  <a:pt x="762" y="230"/>
                </a:cubicBezTo>
                <a:cubicBezTo>
                  <a:pt x="762" y="231"/>
                  <a:pt x="763" y="232"/>
                  <a:pt x="763" y="233"/>
                </a:cubicBezTo>
                <a:cubicBezTo>
                  <a:pt x="764" y="232"/>
                  <a:pt x="763" y="232"/>
                  <a:pt x="763" y="231"/>
                </a:cubicBezTo>
                <a:cubicBezTo>
                  <a:pt x="764" y="232"/>
                  <a:pt x="764" y="232"/>
                  <a:pt x="764" y="232"/>
                </a:cubicBezTo>
                <a:cubicBezTo>
                  <a:pt x="765" y="233"/>
                  <a:pt x="766" y="234"/>
                  <a:pt x="765" y="235"/>
                </a:cubicBezTo>
                <a:cubicBezTo>
                  <a:pt x="765" y="235"/>
                  <a:pt x="764" y="234"/>
                  <a:pt x="765" y="235"/>
                </a:cubicBezTo>
                <a:cubicBezTo>
                  <a:pt x="766" y="237"/>
                  <a:pt x="767" y="238"/>
                  <a:pt x="768" y="239"/>
                </a:cubicBezTo>
                <a:cubicBezTo>
                  <a:pt x="768" y="241"/>
                  <a:pt x="771" y="242"/>
                  <a:pt x="770" y="243"/>
                </a:cubicBezTo>
                <a:cubicBezTo>
                  <a:pt x="770" y="243"/>
                  <a:pt x="770" y="242"/>
                  <a:pt x="769" y="243"/>
                </a:cubicBezTo>
                <a:cubicBezTo>
                  <a:pt x="769" y="242"/>
                  <a:pt x="768" y="241"/>
                  <a:pt x="768" y="240"/>
                </a:cubicBezTo>
                <a:cubicBezTo>
                  <a:pt x="768" y="241"/>
                  <a:pt x="768" y="240"/>
                  <a:pt x="768" y="241"/>
                </a:cubicBezTo>
                <a:cubicBezTo>
                  <a:pt x="769" y="243"/>
                  <a:pt x="769" y="243"/>
                  <a:pt x="769" y="243"/>
                </a:cubicBezTo>
                <a:cubicBezTo>
                  <a:pt x="769" y="244"/>
                  <a:pt x="770" y="245"/>
                  <a:pt x="770" y="247"/>
                </a:cubicBezTo>
                <a:cubicBezTo>
                  <a:pt x="769" y="244"/>
                  <a:pt x="768" y="241"/>
                  <a:pt x="766" y="241"/>
                </a:cubicBezTo>
                <a:cubicBezTo>
                  <a:pt x="767" y="243"/>
                  <a:pt x="771" y="248"/>
                  <a:pt x="770" y="249"/>
                </a:cubicBezTo>
                <a:cubicBezTo>
                  <a:pt x="770" y="250"/>
                  <a:pt x="771" y="251"/>
                  <a:pt x="771" y="251"/>
                </a:cubicBezTo>
                <a:cubicBezTo>
                  <a:pt x="771" y="251"/>
                  <a:pt x="771" y="250"/>
                  <a:pt x="771" y="251"/>
                </a:cubicBezTo>
                <a:cubicBezTo>
                  <a:pt x="773" y="255"/>
                  <a:pt x="776" y="260"/>
                  <a:pt x="778" y="265"/>
                </a:cubicBezTo>
                <a:cubicBezTo>
                  <a:pt x="778" y="264"/>
                  <a:pt x="778" y="265"/>
                  <a:pt x="778" y="265"/>
                </a:cubicBezTo>
                <a:cubicBezTo>
                  <a:pt x="778" y="266"/>
                  <a:pt x="779" y="267"/>
                  <a:pt x="779" y="268"/>
                </a:cubicBezTo>
                <a:cubicBezTo>
                  <a:pt x="778" y="267"/>
                  <a:pt x="778" y="265"/>
                  <a:pt x="778" y="266"/>
                </a:cubicBezTo>
                <a:cubicBezTo>
                  <a:pt x="779" y="268"/>
                  <a:pt x="779" y="270"/>
                  <a:pt x="780" y="272"/>
                </a:cubicBezTo>
                <a:cubicBezTo>
                  <a:pt x="780" y="273"/>
                  <a:pt x="780" y="273"/>
                  <a:pt x="780" y="274"/>
                </a:cubicBezTo>
                <a:cubicBezTo>
                  <a:pt x="780" y="274"/>
                  <a:pt x="780" y="274"/>
                  <a:pt x="781" y="274"/>
                </a:cubicBezTo>
                <a:cubicBezTo>
                  <a:pt x="781" y="275"/>
                  <a:pt x="781" y="275"/>
                  <a:pt x="781" y="276"/>
                </a:cubicBezTo>
                <a:cubicBezTo>
                  <a:pt x="782" y="277"/>
                  <a:pt x="781" y="277"/>
                  <a:pt x="782" y="278"/>
                </a:cubicBezTo>
                <a:cubicBezTo>
                  <a:pt x="782" y="279"/>
                  <a:pt x="781" y="278"/>
                  <a:pt x="781" y="279"/>
                </a:cubicBezTo>
                <a:cubicBezTo>
                  <a:pt x="782" y="280"/>
                  <a:pt x="783" y="281"/>
                  <a:pt x="783" y="283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1"/>
                  <a:pt x="781" y="279"/>
                  <a:pt x="781" y="280"/>
                </a:cubicBezTo>
                <a:cubicBezTo>
                  <a:pt x="782" y="282"/>
                  <a:pt x="783" y="284"/>
                  <a:pt x="784" y="286"/>
                </a:cubicBezTo>
                <a:cubicBezTo>
                  <a:pt x="783" y="286"/>
                  <a:pt x="784" y="287"/>
                  <a:pt x="784" y="288"/>
                </a:cubicBezTo>
                <a:cubicBezTo>
                  <a:pt x="784" y="288"/>
                  <a:pt x="785" y="288"/>
                  <a:pt x="785" y="289"/>
                </a:cubicBezTo>
                <a:cubicBezTo>
                  <a:pt x="784" y="288"/>
                  <a:pt x="783" y="288"/>
                  <a:pt x="783" y="289"/>
                </a:cubicBezTo>
                <a:cubicBezTo>
                  <a:pt x="783" y="288"/>
                  <a:pt x="782" y="287"/>
                  <a:pt x="782" y="286"/>
                </a:cubicBezTo>
                <a:cubicBezTo>
                  <a:pt x="782" y="287"/>
                  <a:pt x="781" y="285"/>
                  <a:pt x="781" y="287"/>
                </a:cubicBezTo>
                <a:cubicBezTo>
                  <a:pt x="782" y="288"/>
                  <a:pt x="783" y="290"/>
                  <a:pt x="784" y="292"/>
                </a:cubicBezTo>
                <a:cubicBezTo>
                  <a:pt x="784" y="292"/>
                  <a:pt x="786" y="293"/>
                  <a:pt x="786" y="295"/>
                </a:cubicBezTo>
                <a:cubicBezTo>
                  <a:pt x="785" y="294"/>
                  <a:pt x="785" y="293"/>
                  <a:pt x="784" y="292"/>
                </a:cubicBezTo>
                <a:cubicBezTo>
                  <a:pt x="784" y="293"/>
                  <a:pt x="784" y="294"/>
                  <a:pt x="784" y="294"/>
                </a:cubicBezTo>
                <a:cubicBezTo>
                  <a:pt x="785" y="295"/>
                  <a:pt x="785" y="294"/>
                  <a:pt x="786" y="296"/>
                </a:cubicBezTo>
                <a:cubicBezTo>
                  <a:pt x="785" y="295"/>
                  <a:pt x="785" y="296"/>
                  <a:pt x="785" y="296"/>
                </a:cubicBezTo>
                <a:cubicBezTo>
                  <a:pt x="786" y="297"/>
                  <a:pt x="786" y="296"/>
                  <a:pt x="787" y="298"/>
                </a:cubicBezTo>
                <a:cubicBezTo>
                  <a:pt x="787" y="299"/>
                  <a:pt x="786" y="299"/>
                  <a:pt x="787" y="300"/>
                </a:cubicBezTo>
                <a:cubicBezTo>
                  <a:pt x="787" y="299"/>
                  <a:pt x="788" y="300"/>
                  <a:pt x="788" y="301"/>
                </a:cubicBezTo>
                <a:cubicBezTo>
                  <a:pt x="788" y="302"/>
                  <a:pt x="788" y="301"/>
                  <a:pt x="787" y="301"/>
                </a:cubicBezTo>
                <a:cubicBezTo>
                  <a:pt x="788" y="302"/>
                  <a:pt x="787" y="302"/>
                  <a:pt x="788" y="302"/>
                </a:cubicBezTo>
                <a:cubicBezTo>
                  <a:pt x="788" y="301"/>
                  <a:pt x="790" y="306"/>
                  <a:pt x="790" y="308"/>
                </a:cubicBezTo>
                <a:cubicBezTo>
                  <a:pt x="791" y="308"/>
                  <a:pt x="791" y="308"/>
                  <a:pt x="791" y="307"/>
                </a:cubicBezTo>
                <a:cubicBezTo>
                  <a:pt x="791" y="309"/>
                  <a:pt x="792" y="309"/>
                  <a:pt x="792" y="309"/>
                </a:cubicBezTo>
                <a:cubicBezTo>
                  <a:pt x="792" y="310"/>
                  <a:pt x="793" y="311"/>
                  <a:pt x="793" y="312"/>
                </a:cubicBezTo>
                <a:cubicBezTo>
                  <a:pt x="792" y="311"/>
                  <a:pt x="790" y="308"/>
                  <a:pt x="790" y="306"/>
                </a:cubicBezTo>
                <a:cubicBezTo>
                  <a:pt x="790" y="306"/>
                  <a:pt x="789" y="306"/>
                  <a:pt x="789" y="306"/>
                </a:cubicBezTo>
                <a:cubicBezTo>
                  <a:pt x="791" y="309"/>
                  <a:pt x="792" y="312"/>
                  <a:pt x="793" y="315"/>
                </a:cubicBezTo>
                <a:cubicBezTo>
                  <a:pt x="793" y="315"/>
                  <a:pt x="793" y="315"/>
                  <a:pt x="793" y="315"/>
                </a:cubicBezTo>
                <a:cubicBezTo>
                  <a:pt x="793" y="313"/>
                  <a:pt x="795" y="311"/>
                  <a:pt x="795" y="310"/>
                </a:cubicBezTo>
                <a:cubicBezTo>
                  <a:pt x="796" y="309"/>
                  <a:pt x="795" y="308"/>
                  <a:pt x="796" y="308"/>
                </a:cubicBezTo>
                <a:cubicBezTo>
                  <a:pt x="796" y="308"/>
                  <a:pt x="796" y="308"/>
                  <a:pt x="796" y="308"/>
                </a:cubicBezTo>
                <a:cubicBezTo>
                  <a:pt x="797" y="308"/>
                  <a:pt x="796" y="307"/>
                  <a:pt x="797" y="306"/>
                </a:cubicBezTo>
                <a:cubicBezTo>
                  <a:pt x="797" y="305"/>
                  <a:pt x="799" y="303"/>
                  <a:pt x="798" y="303"/>
                </a:cubicBezTo>
                <a:cubicBezTo>
                  <a:pt x="800" y="300"/>
                  <a:pt x="801" y="297"/>
                  <a:pt x="803" y="295"/>
                </a:cubicBezTo>
                <a:cubicBezTo>
                  <a:pt x="803" y="295"/>
                  <a:pt x="803" y="295"/>
                  <a:pt x="803" y="295"/>
                </a:cubicBezTo>
                <a:cubicBezTo>
                  <a:pt x="804" y="293"/>
                  <a:pt x="805" y="292"/>
                  <a:pt x="806" y="290"/>
                </a:cubicBezTo>
                <a:cubicBezTo>
                  <a:pt x="806" y="290"/>
                  <a:pt x="806" y="290"/>
                  <a:pt x="806" y="290"/>
                </a:cubicBezTo>
                <a:cubicBezTo>
                  <a:pt x="806" y="289"/>
                  <a:pt x="807" y="289"/>
                  <a:pt x="807" y="288"/>
                </a:cubicBezTo>
                <a:cubicBezTo>
                  <a:pt x="807" y="288"/>
                  <a:pt x="807" y="288"/>
                  <a:pt x="807" y="288"/>
                </a:cubicBezTo>
                <a:cubicBezTo>
                  <a:pt x="807" y="288"/>
                  <a:pt x="808" y="288"/>
                  <a:pt x="808" y="287"/>
                </a:cubicBezTo>
                <a:cubicBezTo>
                  <a:pt x="808" y="286"/>
                  <a:pt x="810" y="285"/>
                  <a:pt x="811" y="283"/>
                </a:cubicBezTo>
                <a:cubicBezTo>
                  <a:pt x="811" y="284"/>
                  <a:pt x="810" y="283"/>
                  <a:pt x="810" y="283"/>
                </a:cubicBezTo>
                <a:cubicBezTo>
                  <a:pt x="812" y="282"/>
                  <a:pt x="813" y="280"/>
                  <a:pt x="814" y="278"/>
                </a:cubicBezTo>
                <a:cubicBezTo>
                  <a:pt x="814" y="278"/>
                  <a:pt x="814" y="278"/>
                  <a:pt x="814" y="278"/>
                </a:cubicBezTo>
                <a:cubicBezTo>
                  <a:pt x="814" y="278"/>
                  <a:pt x="815" y="278"/>
                  <a:pt x="814" y="277"/>
                </a:cubicBezTo>
                <a:cubicBezTo>
                  <a:pt x="815" y="277"/>
                  <a:pt x="815" y="276"/>
                  <a:pt x="816" y="276"/>
                </a:cubicBezTo>
                <a:cubicBezTo>
                  <a:pt x="816" y="275"/>
                  <a:pt x="817" y="274"/>
                  <a:pt x="818" y="273"/>
                </a:cubicBezTo>
                <a:cubicBezTo>
                  <a:pt x="819" y="274"/>
                  <a:pt x="818" y="272"/>
                  <a:pt x="819" y="272"/>
                </a:cubicBezTo>
                <a:cubicBezTo>
                  <a:pt x="819" y="271"/>
                  <a:pt x="819" y="271"/>
                  <a:pt x="819" y="271"/>
                </a:cubicBezTo>
                <a:cubicBezTo>
                  <a:pt x="819" y="271"/>
                  <a:pt x="820" y="271"/>
                  <a:pt x="819" y="270"/>
                </a:cubicBezTo>
                <a:cubicBezTo>
                  <a:pt x="820" y="270"/>
                  <a:pt x="821" y="269"/>
                  <a:pt x="821" y="268"/>
                </a:cubicBezTo>
                <a:cubicBezTo>
                  <a:pt x="822" y="268"/>
                  <a:pt x="822" y="269"/>
                  <a:pt x="822" y="269"/>
                </a:cubicBezTo>
                <a:cubicBezTo>
                  <a:pt x="822" y="268"/>
                  <a:pt x="822" y="267"/>
                  <a:pt x="823" y="266"/>
                </a:cubicBezTo>
                <a:cubicBezTo>
                  <a:pt x="823" y="266"/>
                  <a:pt x="823" y="266"/>
                  <a:pt x="823" y="267"/>
                </a:cubicBezTo>
                <a:cubicBezTo>
                  <a:pt x="823" y="267"/>
                  <a:pt x="823" y="267"/>
                  <a:pt x="824" y="267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5" y="266"/>
                  <a:pt x="825" y="265"/>
                  <a:pt x="825" y="265"/>
                </a:cubicBezTo>
                <a:cubicBezTo>
                  <a:pt x="825" y="265"/>
                  <a:pt x="825" y="265"/>
                  <a:pt x="826" y="265"/>
                </a:cubicBezTo>
                <a:cubicBezTo>
                  <a:pt x="826" y="264"/>
                  <a:pt x="826" y="264"/>
                  <a:pt x="826" y="264"/>
                </a:cubicBezTo>
                <a:cubicBezTo>
                  <a:pt x="827" y="263"/>
                  <a:pt x="826" y="262"/>
                  <a:pt x="827" y="262"/>
                </a:cubicBezTo>
                <a:cubicBezTo>
                  <a:pt x="827" y="261"/>
                  <a:pt x="826" y="262"/>
                  <a:pt x="826" y="261"/>
                </a:cubicBezTo>
                <a:cubicBezTo>
                  <a:pt x="827" y="261"/>
                  <a:pt x="827" y="262"/>
                  <a:pt x="827" y="262"/>
                </a:cubicBezTo>
                <a:cubicBezTo>
                  <a:pt x="827" y="261"/>
                  <a:pt x="826" y="261"/>
                  <a:pt x="827" y="261"/>
                </a:cubicBezTo>
                <a:cubicBezTo>
                  <a:pt x="827" y="261"/>
                  <a:pt x="827" y="261"/>
                  <a:pt x="827" y="261"/>
                </a:cubicBezTo>
                <a:cubicBezTo>
                  <a:pt x="828" y="261"/>
                  <a:pt x="829" y="260"/>
                  <a:pt x="829" y="259"/>
                </a:cubicBezTo>
                <a:cubicBezTo>
                  <a:pt x="829" y="259"/>
                  <a:pt x="829" y="259"/>
                  <a:pt x="829" y="259"/>
                </a:cubicBezTo>
                <a:cubicBezTo>
                  <a:pt x="830" y="259"/>
                  <a:pt x="831" y="258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2" y="257"/>
                  <a:pt x="831" y="256"/>
                </a:cubicBezTo>
                <a:cubicBezTo>
                  <a:pt x="831" y="256"/>
                  <a:pt x="831" y="257"/>
                  <a:pt x="831" y="257"/>
                </a:cubicBezTo>
                <a:cubicBezTo>
                  <a:pt x="831" y="256"/>
                  <a:pt x="832" y="257"/>
                  <a:pt x="832" y="256"/>
                </a:cubicBezTo>
                <a:cubicBezTo>
                  <a:pt x="832" y="256"/>
                  <a:pt x="832" y="256"/>
                  <a:pt x="832" y="255"/>
                </a:cubicBezTo>
                <a:cubicBezTo>
                  <a:pt x="833" y="256"/>
                  <a:pt x="832" y="256"/>
                  <a:pt x="833" y="256"/>
                </a:cubicBezTo>
                <a:cubicBezTo>
                  <a:pt x="833" y="256"/>
                  <a:pt x="834" y="255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3"/>
                  <a:pt x="835" y="253"/>
                  <a:pt x="835" y="253"/>
                </a:cubicBezTo>
                <a:cubicBezTo>
                  <a:pt x="835" y="253"/>
                  <a:pt x="834" y="253"/>
                  <a:pt x="834" y="253"/>
                </a:cubicBezTo>
                <a:cubicBezTo>
                  <a:pt x="835" y="253"/>
                  <a:pt x="835" y="252"/>
                  <a:pt x="835" y="252"/>
                </a:cubicBezTo>
                <a:cubicBezTo>
                  <a:pt x="836" y="252"/>
                  <a:pt x="836" y="253"/>
                  <a:pt x="836" y="253"/>
                </a:cubicBezTo>
                <a:cubicBezTo>
                  <a:pt x="836" y="252"/>
                  <a:pt x="836" y="252"/>
                  <a:pt x="836" y="252"/>
                </a:cubicBezTo>
                <a:cubicBezTo>
                  <a:pt x="836" y="252"/>
                  <a:pt x="836" y="251"/>
                  <a:pt x="836" y="251"/>
                </a:cubicBezTo>
                <a:cubicBezTo>
                  <a:pt x="836" y="251"/>
                  <a:pt x="836" y="252"/>
                  <a:pt x="837" y="252"/>
                </a:cubicBezTo>
                <a:cubicBezTo>
                  <a:pt x="837" y="251"/>
                  <a:pt x="837" y="251"/>
                  <a:pt x="837" y="251"/>
                </a:cubicBezTo>
                <a:cubicBezTo>
                  <a:pt x="838" y="252"/>
                  <a:pt x="838" y="250"/>
                  <a:pt x="839" y="250"/>
                </a:cubicBezTo>
                <a:cubicBezTo>
                  <a:pt x="839" y="250"/>
                  <a:pt x="838" y="250"/>
                  <a:pt x="838" y="250"/>
                </a:cubicBezTo>
                <a:cubicBezTo>
                  <a:pt x="839" y="250"/>
                  <a:pt x="838" y="250"/>
                  <a:pt x="839" y="249"/>
                </a:cubicBezTo>
                <a:cubicBezTo>
                  <a:pt x="839" y="249"/>
                  <a:pt x="839" y="249"/>
                  <a:pt x="839" y="249"/>
                </a:cubicBezTo>
                <a:cubicBezTo>
                  <a:pt x="839" y="250"/>
                  <a:pt x="840" y="250"/>
                  <a:pt x="840" y="250"/>
                </a:cubicBezTo>
                <a:cubicBezTo>
                  <a:pt x="839" y="250"/>
                  <a:pt x="839" y="250"/>
                  <a:pt x="839" y="251"/>
                </a:cubicBezTo>
                <a:cubicBezTo>
                  <a:pt x="838" y="251"/>
                  <a:pt x="839" y="251"/>
                  <a:pt x="838" y="251"/>
                </a:cubicBezTo>
                <a:cubicBezTo>
                  <a:pt x="838" y="251"/>
                  <a:pt x="838" y="252"/>
                  <a:pt x="838" y="252"/>
                </a:cubicBezTo>
                <a:cubicBezTo>
                  <a:pt x="838" y="252"/>
                  <a:pt x="838" y="252"/>
                  <a:pt x="838" y="251"/>
                </a:cubicBezTo>
                <a:cubicBezTo>
                  <a:pt x="838" y="252"/>
                  <a:pt x="837" y="251"/>
                  <a:pt x="837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8" y="253"/>
                  <a:pt x="838" y="252"/>
                  <a:pt x="837" y="252"/>
                </a:cubicBezTo>
                <a:cubicBezTo>
                  <a:pt x="838" y="253"/>
                  <a:pt x="836" y="252"/>
                  <a:pt x="837" y="253"/>
                </a:cubicBezTo>
                <a:cubicBezTo>
                  <a:pt x="837" y="253"/>
                  <a:pt x="837" y="253"/>
                  <a:pt x="838" y="254"/>
                </a:cubicBezTo>
                <a:cubicBezTo>
                  <a:pt x="837" y="254"/>
                  <a:pt x="837" y="254"/>
                  <a:pt x="836" y="253"/>
                </a:cubicBezTo>
                <a:cubicBezTo>
                  <a:pt x="837" y="254"/>
                  <a:pt x="836" y="255"/>
                  <a:pt x="835" y="255"/>
                </a:cubicBezTo>
                <a:cubicBezTo>
                  <a:pt x="835" y="255"/>
                  <a:pt x="835" y="256"/>
                  <a:pt x="835" y="256"/>
                </a:cubicBezTo>
                <a:cubicBezTo>
                  <a:pt x="836" y="256"/>
                  <a:pt x="835" y="255"/>
                  <a:pt x="836" y="255"/>
                </a:cubicBezTo>
                <a:cubicBezTo>
                  <a:pt x="836" y="256"/>
                  <a:pt x="835" y="256"/>
                  <a:pt x="835" y="256"/>
                </a:cubicBezTo>
                <a:cubicBezTo>
                  <a:pt x="835" y="256"/>
                  <a:pt x="835" y="256"/>
                  <a:pt x="835" y="257"/>
                </a:cubicBezTo>
                <a:cubicBezTo>
                  <a:pt x="835" y="256"/>
                  <a:pt x="835" y="256"/>
                  <a:pt x="834" y="256"/>
                </a:cubicBezTo>
                <a:cubicBezTo>
                  <a:pt x="834" y="257"/>
                  <a:pt x="833" y="258"/>
                  <a:pt x="833" y="259"/>
                </a:cubicBezTo>
                <a:cubicBezTo>
                  <a:pt x="833" y="259"/>
                  <a:pt x="833" y="259"/>
                  <a:pt x="833" y="259"/>
                </a:cubicBezTo>
                <a:cubicBezTo>
                  <a:pt x="832" y="259"/>
                  <a:pt x="832" y="260"/>
                  <a:pt x="832" y="260"/>
                </a:cubicBezTo>
                <a:cubicBezTo>
                  <a:pt x="832" y="260"/>
                  <a:pt x="832" y="260"/>
                  <a:pt x="831" y="260"/>
                </a:cubicBezTo>
                <a:cubicBezTo>
                  <a:pt x="831" y="260"/>
                  <a:pt x="831" y="260"/>
                  <a:pt x="831" y="261"/>
                </a:cubicBezTo>
                <a:cubicBezTo>
                  <a:pt x="832" y="261"/>
                  <a:pt x="832" y="261"/>
                  <a:pt x="832" y="261"/>
                </a:cubicBezTo>
                <a:cubicBezTo>
                  <a:pt x="832" y="261"/>
                  <a:pt x="832" y="261"/>
                  <a:pt x="831" y="261"/>
                </a:cubicBezTo>
                <a:cubicBezTo>
                  <a:pt x="831" y="261"/>
                  <a:pt x="831" y="261"/>
                  <a:pt x="831" y="261"/>
                </a:cubicBezTo>
                <a:cubicBezTo>
                  <a:pt x="831" y="262"/>
                  <a:pt x="829" y="262"/>
                  <a:pt x="830" y="263"/>
                </a:cubicBezTo>
                <a:cubicBezTo>
                  <a:pt x="830" y="263"/>
                  <a:pt x="830" y="263"/>
                  <a:pt x="829" y="263"/>
                </a:cubicBezTo>
                <a:cubicBezTo>
                  <a:pt x="830" y="263"/>
                  <a:pt x="829" y="263"/>
                  <a:pt x="829" y="263"/>
                </a:cubicBezTo>
                <a:cubicBezTo>
                  <a:pt x="830" y="263"/>
                  <a:pt x="830" y="263"/>
                  <a:pt x="830" y="263"/>
                </a:cubicBezTo>
                <a:cubicBezTo>
                  <a:pt x="830" y="264"/>
                  <a:pt x="829" y="264"/>
                  <a:pt x="828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5"/>
                  <a:pt x="827" y="266"/>
                  <a:pt x="828" y="267"/>
                </a:cubicBezTo>
                <a:cubicBezTo>
                  <a:pt x="827" y="267"/>
                  <a:pt x="828" y="267"/>
                  <a:pt x="827" y="267"/>
                </a:cubicBezTo>
                <a:cubicBezTo>
                  <a:pt x="827" y="267"/>
                  <a:pt x="827" y="268"/>
                  <a:pt x="826" y="268"/>
                </a:cubicBezTo>
                <a:cubicBezTo>
                  <a:pt x="826" y="270"/>
                  <a:pt x="824" y="269"/>
                  <a:pt x="825" y="271"/>
                </a:cubicBezTo>
                <a:cubicBezTo>
                  <a:pt x="824" y="270"/>
                  <a:pt x="825" y="271"/>
                  <a:pt x="824" y="271"/>
                </a:cubicBezTo>
                <a:cubicBezTo>
                  <a:pt x="824" y="272"/>
                  <a:pt x="823" y="272"/>
                  <a:pt x="823" y="272"/>
                </a:cubicBezTo>
                <a:cubicBezTo>
                  <a:pt x="823" y="272"/>
                  <a:pt x="822" y="273"/>
                  <a:pt x="823" y="274"/>
                </a:cubicBezTo>
                <a:cubicBezTo>
                  <a:pt x="822" y="274"/>
                  <a:pt x="822" y="274"/>
                  <a:pt x="822" y="274"/>
                </a:cubicBezTo>
                <a:cubicBezTo>
                  <a:pt x="822" y="274"/>
                  <a:pt x="821" y="274"/>
                  <a:pt x="821" y="274"/>
                </a:cubicBezTo>
                <a:cubicBezTo>
                  <a:pt x="822" y="274"/>
                  <a:pt x="822" y="275"/>
                  <a:pt x="822" y="275"/>
                </a:cubicBezTo>
                <a:cubicBezTo>
                  <a:pt x="822" y="275"/>
                  <a:pt x="822" y="274"/>
                  <a:pt x="821" y="274"/>
                </a:cubicBezTo>
                <a:cubicBezTo>
                  <a:pt x="821" y="274"/>
                  <a:pt x="821" y="275"/>
                  <a:pt x="821" y="276"/>
                </a:cubicBezTo>
                <a:cubicBezTo>
                  <a:pt x="821" y="275"/>
                  <a:pt x="821" y="275"/>
                  <a:pt x="820" y="275"/>
                </a:cubicBezTo>
                <a:cubicBezTo>
                  <a:pt x="821" y="276"/>
                  <a:pt x="820" y="276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1" y="278"/>
                  <a:pt x="821" y="278"/>
                  <a:pt x="820" y="279"/>
                </a:cubicBezTo>
                <a:cubicBezTo>
                  <a:pt x="820" y="278"/>
                  <a:pt x="821" y="278"/>
                  <a:pt x="820" y="278"/>
                </a:cubicBezTo>
                <a:cubicBezTo>
                  <a:pt x="820" y="277"/>
                  <a:pt x="821" y="277"/>
                  <a:pt x="820" y="277"/>
                </a:cubicBezTo>
                <a:cubicBezTo>
                  <a:pt x="820" y="277"/>
                  <a:pt x="820" y="278"/>
                  <a:pt x="819" y="278"/>
                </a:cubicBezTo>
                <a:cubicBezTo>
                  <a:pt x="820" y="278"/>
                  <a:pt x="819" y="278"/>
                  <a:pt x="819" y="279"/>
                </a:cubicBezTo>
                <a:cubicBezTo>
                  <a:pt x="820" y="279"/>
                  <a:pt x="819" y="278"/>
                  <a:pt x="820" y="278"/>
                </a:cubicBezTo>
                <a:cubicBezTo>
                  <a:pt x="820" y="279"/>
                  <a:pt x="820" y="278"/>
                  <a:pt x="820" y="279"/>
                </a:cubicBezTo>
                <a:cubicBezTo>
                  <a:pt x="821" y="279"/>
                  <a:pt x="820" y="279"/>
                  <a:pt x="820" y="279"/>
                </a:cubicBezTo>
                <a:cubicBezTo>
                  <a:pt x="820" y="279"/>
                  <a:pt x="820" y="279"/>
                  <a:pt x="820" y="279"/>
                </a:cubicBezTo>
                <a:cubicBezTo>
                  <a:pt x="820" y="279"/>
                  <a:pt x="819" y="279"/>
                  <a:pt x="819" y="279"/>
                </a:cubicBezTo>
                <a:cubicBezTo>
                  <a:pt x="820" y="279"/>
                  <a:pt x="820" y="279"/>
                  <a:pt x="820" y="280"/>
                </a:cubicBezTo>
                <a:cubicBezTo>
                  <a:pt x="819" y="280"/>
                  <a:pt x="819" y="281"/>
                  <a:pt x="818" y="281"/>
                </a:cubicBezTo>
                <a:cubicBezTo>
                  <a:pt x="818" y="281"/>
                  <a:pt x="817" y="282"/>
                  <a:pt x="818" y="282"/>
                </a:cubicBezTo>
                <a:cubicBezTo>
                  <a:pt x="818" y="282"/>
                  <a:pt x="818" y="281"/>
                  <a:pt x="818" y="282"/>
                </a:cubicBezTo>
                <a:cubicBezTo>
                  <a:pt x="818" y="282"/>
                  <a:pt x="818" y="283"/>
                  <a:pt x="817" y="282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5"/>
                  <a:pt x="815" y="286"/>
                  <a:pt x="815" y="287"/>
                </a:cubicBezTo>
                <a:cubicBezTo>
                  <a:pt x="814" y="288"/>
                  <a:pt x="813" y="289"/>
                  <a:pt x="812" y="291"/>
                </a:cubicBezTo>
                <a:cubicBezTo>
                  <a:pt x="812" y="291"/>
                  <a:pt x="813" y="291"/>
                  <a:pt x="813" y="291"/>
                </a:cubicBezTo>
                <a:cubicBezTo>
                  <a:pt x="811" y="291"/>
                  <a:pt x="811" y="293"/>
                  <a:pt x="810" y="294"/>
                </a:cubicBezTo>
                <a:cubicBezTo>
                  <a:pt x="810" y="294"/>
                  <a:pt x="810" y="294"/>
                  <a:pt x="810" y="295"/>
                </a:cubicBezTo>
                <a:cubicBezTo>
                  <a:pt x="810" y="295"/>
                  <a:pt x="809" y="296"/>
                  <a:pt x="809" y="297"/>
                </a:cubicBezTo>
                <a:cubicBezTo>
                  <a:pt x="809" y="297"/>
                  <a:pt x="809" y="297"/>
                  <a:pt x="809" y="297"/>
                </a:cubicBezTo>
                <a:cubicBezTo>
                  <a:pt x="808" y="297"/>
                  <a:pt x="808" y="298"/>
                  <a:pt x="808" y="298"/>
                </a:cubicBezTo>
                <a:cubicBezTo>
                  <a:pt x="807" y="299"/>
                  <a:pt x="807" y="300"/>
                  <a:pt x="806" y="301"/>
                </a:cubicBezTo>
                <a:cubicBezTo>
                  <a:pt x="807" y="301"/>
                  <a:pt x="806" y="302"/>
                  <a:pt x="806" y="301"/>
                </a:cubicBezTo>
                <a:cubicBezTo>
                  <a:pt x="806" y="301"/>
                  <a:pt x="806" y="301"/>
                  <a:pt x="806" y="300"/>
                </a:cubicBezTo>
                <a:cubicBezTo>
                  <a:pt x="805" y="301"/>
                  <a:pt x="805" y="301"/>
                  <a:pt x="805" y="301"/>
                </a:cubicBezTo>
                <a:cubicBezTo>
                  <a:pt x="805" y="301"/>
                  <a:pt x="806" y="302"/>
                  <a:pt x="806" y="302"/>
                </a:cubicBezTo>
                <a:cubicBezTo>
                  <a:pt x="805" y="302"/>
                  <a:pt x="805" y="303"/>
                  <a:pt x="805" y="304"/>
                </a:cubicBezTo>
                <a:cubicBezTo>
                  <a:pt x="805" y="304"/>
                  <a:pt x="805" y="304"/>
                  <a:pt x="804" y="304"/>
                </a:cubicBezTo>
                <a:cubicBezTo>
                  <a:pt x="804" y="306"/>
                  <a:pt x="802" y="308"/>
                  <a:pt x="802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799" y="313"/>
                  <a:pt x="799" y="316"/>
                  <a:pt x="797" y="319"/>
                </a:cubicBezTo>
                <a:cubicBezTo>
                  <a:pt x="797" y="319"/>
                  <a:pt x="797" y="320"/>
                  <a:pt x="796" y="320"/>
                </a:cubicBezTo>
                <a:cubicBezTo>
                  <a:pt x="797" y="321"/>
                  <a:pt x="796" y="321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5" y="323"/>
                  <a:pt x="795" y="323"/>
                  <a:pt x="795" y="324"/>
                </a:cubicBezTo>
                <a:cubicBezTo>
                  <a:pt x="795" y="324"/>
                  <a:pt x="796" y="325"/>
                  <a:pt x="796" y="325"/>
                </a:cubicBezTo>
                <a:cubicBezTo>
                  <a:pt x="796" y="323"/>
                  <a:pt x="797" y="322"/>
                  <a:pt x="798" y="320"/>
                </a:cubicBezTo>
                <a:cubicBezTo>
                  <a:pt x="804" y="307"/>
                  <a:pt x="811" y="295"/>
                  <a:pt x="819" y="283"/>
                </a:cubicBezTo>
                <a:cubicBezTo>
                  <a:pt x="820" y="282"/>
                  <a:pt x="821" y="281"/>
                  <a:pt x="821" y="281"/>
                </a:cubicBezTo>
                <a:cubicBezTo>
                  <a:pt x="821" y="280"/>
                  <a:pt x="822" y="279"/>
                  <a:pt x="822" y="279"/>
                </a:cubicBezTo>
                <a:cubicBezTo>
                  <a:pt x="822" y="279"/>
                  <a:pt x="823" y="279"/>
                  <a:pt x="823" y="279"/>
                </a:cubicBezTo>
                <a:cubicBezTo>
                  <a:pt x="822" y="278"/>
                  <a:pt x="823" y="278"/>
                  <a:pt x="823" y="278"/>
                </a:cubicBezTo>
                <a:cubicBezTo>
                  <a:pt x="824" y="277"/>
                  <a:pt x="824" y="276"/>
                  <a:pt x="824" y="276"/>
                </a:cubicBezTo>
                <a:cubicBezTo>
                  <a:pt x="824" y="276"/>
                  <a:pt x="824" y="277"/>
                  <a:pt x="824" y="277"/>
                </a:cubicBezTo>
                <a:cubicBezTo>
                  <a:pt x="825" y="277"/>
                  <a:pt x="824" y="275"/>
                  <a:pt x="826" y="275"/>
                </a:cubicBezTo>
                <a:cubicBezTo>
                  <a:pt x="825" y="273"/>
                  <a:pt x="828" y="273"/>
                  <a:pt x="827" y="272"/>
                </a:cubicBezTo>
                <a:cubicBezTo>
                  <a:pt x="827" y="272"/>
                  <a:pt x="827" y="272"/>
                  <a:pt x="828" y="272"/>
                </a:cubicBezTo>
                <a:cubicBezTo>
                  <a:pt x="827" y="271"/>
                  <a:pt x="828" y="271"/>
                  <a:pt x="828" y="271"/>
                </a:cubicBezTo>
                <a:cubicBezTo>
                  <a:pt x="829" y="270"/>
                  <a:pt x="829" y="269"/>
                  <a:pt x="830" y="269"/>
                </a:cubicBezTo>
                <a:cubicBezTo>
                  <a:pt x="830" y="269"/>
                  <a:pt x="830" y="270"/>
                  <a:pt x="830" y="270"/>
                </a:cubicBezTo>
                <a:cubicBezTo>
                  <a:pt x="830" y="269"/>
                  <a:pt x="830" y="269"/>
                  <a:pt x="830" y="269"/>
                </a:cubicBezTo>
                <a:cubicBezTo>
                  <a:pt x="830" y="268"/>
                  <a:pt x="831" y="268"/>
                  <a:pt x="831" y="267"/>
                </a:cubicBezTo>
                <a:cubicBezTo>
                  <a:pt x="832" y="267"/>
                  <a:pt x="832" y="266"/>
                  <a:pt x="831" y="266"/>
                </a:cubicBezTo>
                <a:cubicBezTo>
                  <a:pt x="832" y="266"/>
                  <a:pt x="832" y="266"/>
                  <a:pt x="832" y="266"/>
                </a:cubicBezTo>
                <a:cubicBezTo>
                  <a:pt x="832" y="266"/>
                  <a:pt x="833" y="266"/>
                  <a:pt x="832" y="265"/>
                </a:cubicBezTo>
                <a:cubicBezTo>
                  <a:pt x="832" y="265"/>
                  <a:pt x="833" y="265"/>
                  <a:pt x="833" y="264"/>
                </a:cubicBezTo>
                <a:cubicBezTo>
                  <a:pt x="834" y="265"/>
                  <a:pt x="834" y="262"/>
                  <a:pt x="836" y="262"/>
                </a:cubicBezTo>
                <a:cubicBezTo>
                  <a:pt x="836" y="261"/>
                  <a:pt x="838" y="261"/>
                  <a:pt x="837" y="259"/>
                </a:cubicBezTo>
                <a:cubicBezTo>
                  <a:pt x="838" y="259"/>
                  <a:pt x="838" y="259"/>
                  <a:pt x="838" y="259"/>
                </a:cubicBezTo>
                <a:cubicBezTo>
                  <a:pt x="838" y="260"/>
                  <a:pt x="837" y="260"/>
                  <a:pt x="837" y="261"/>
                </a:cubicBezTo>
                <a:cubicBezTo>
                  <a:pt x="837" y="261"/>
                  <a:pt x="837" y="261"/>
                  <a:pt x="838" y="262"/>
                </a:cubicBezTo>
                <a:cubicBezTo>
                  <a:pt x="838" y="261"/>
                  <a:pt x="838" y="261"/>
                  <a:pt x="838" y="261"/>
                </a:cubicBezTo>
                <a:cubicBezTo>
                  <a:pt x="838" y="261"/>
                  <a:pt x="838" y="262"/>
                  <a:pt x="839" y="261"/>
                </a:cubicBezTo>
                <a:cubicBezTo>
                  <a:pt x="838" y="261"/>
                  <a:pt x="839" y="260"/>
                  <a:pt x="838" y="260"/>
                </a:cubicBezTo>
                <a:cubicBezTo>
                  <a:pt x="839" y="260"/>
                  <a:pt x="839" y="259"/>
                  <a:pt x="839" y="259"/>
                </a:cubicBezTo>
                <a:cubicBezTo>
                  <a:pt x="838" y="259"/>
                  <a:pt x="839" y="259"/>
                  <a:pt x="838" y="259"/>
                </a:cubicBezTo>
                <a:cubicBezTo>
                  <a:pt x="839" y="259"/>
                  <a:pt x="839" y="258"/>
                  <a:pt x="839" y="258"/>
                </a:cubicBezTo>
                <a:cubicBezTo>
                  <a:pt x="839" y="258"/>
                  <a:pt x="839" y="258"/>
                  <a:pt x="839" y="258"/>
                </a:cubicBezTo>
                <a:cubicBezTo>
                  <a:pt x="840" y="257"/>
                  <a:pt x="840" y="257"/>
                  <a:pt x="841" y="257"/>
                </a:cubicBezTo>
                <a:cubicBezTo>
                  <a:pt x="840" y="257"/>
                  <a:pt x="840" y="257"/>
                  <a:pt x="840" y="258"/>
                </a:cubicBezTo>
                <a:cubicBezTo>
                  <a:pt x="841" y="258"/>
                  <a:pt x="841" y="258"/>
                  <a:pt x="841" y="258"/>
                </a:cubicBezTo>
                <a:cubicBezTo>
                  <a:pt x="841" y="258"/>
                  <a:pt x="841" y="258"/>
                  <a:pt x="841" y="257"/>
                </a:cubicBezTo>
                <a:cubicBezTo>
                  <a:pt x="842" y="258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5"/>
                  <a:pt x="843" y="255"/>
                  <a:pt x="842" y="255"/>
                </a:cubicBezTo>
                <a:cubicBezTo>
                  <a:pt x="843" y="255"/>
                  <a:pt x="843" y="255"/>
                  <a:pt x="843" y="255"/>
                </a:cubicBezTo>
                <a:cubicBezTo>
                  <a:pt x="842" y="254"/>
                  <a:pt x="842" y="255"/>
                  <a:pt x="842" y="255"/>
                </a:cubicBezTo>
                <a:cubicBezTo>
                  <a:pt x="843" y="255"/>
                  <a:pt x="842" y="254"/>
                  <a:pt x="843" y="254"/>
                </a:cubicBezTo>
                <a:cubicBezTo>
                  <a:pt x="843" y="254"/>
                  <a:pt x="843" y="255"/>
                  <a:pt x="843" y="255"/>
                </a:cubicBezTo>
                <a:cubicBezTo>
                  <a:pt x="844" y="255"/>
                  <a:pt x="844" y="254"/>
                  <a:pt x="844" y="254"/>
                </a:cubicBezTo>
                <a:cubicBezTo>
                  <a:pt x="844" y="255"/>
                  <a:pt x="845" y="254"/>
                  <a:pt x="845" y="255"/>
                </a:cubicBezTo>
                <a:cubicBezTo>
                  <a:pt x="845" y="255"/>
                  <a:pt x="845" y="256"/>
                  <a:pt x="845" y="256"/>
                </a:cubicBezTo>
                <a:cubicBezTo>
                  <a:pt x="845" y="256"/>
                  <a:pt x="845" y="255"/>
                  <a:pt x="845" y="255"/>
                </a:cubicBezTo>
                <a:cubicBezTo>
                  <a:pt x="845" y="255"/>
                  <a:pt x="846" y="255"/>
                  <a:pt x="846" y="255"/>
                </a:cubicBezTo>
                <a:cubicBezTo>
                  <a:pt x="846" y="255"/>
                  <a:pt x="846" y="254"/>
                  <a:pt x="845" y="254"/>
                </a:cubicBezTo>
                <a:cubicBezTo>
                  <a:pt x="846" y="255"/>
                  <a:pt x="845" y="254"/>
                  <a:pt x="845" y="254"/>
                </a:cubicBezTo>
                <a:cubicBezTo>
                  <a:pt x="845" y="255"/>
                  <a:pt x="845" y="255"/>
                  <a:pt x="845" y="255"/>
                </a:cubicBezTo>
                <a:cubicBezTo>
                  <a:pt x="845" y="255"/>
                  <a:pt x="845" y="254"/>
                  <a:pt x="845" y="254"/>
                </a:cubicBezTo>
                <a:cubicBezTo>
                  <a:pt x="845" y="254"/>
                  <a:pt x="845" y="254"/>
                  <a:pt x="846" y="254"/>
                </a:cubicBezTo>
                <a:cubicBezTo>
                  <a:pt x="846" y="254"/>
                  <a:pt x="846" y="254"/>
                  <a:pt x="845" y="254"/>
                </a:cubicBezTo>
                <a:cubicBezTo>
                  <a:pt x="845" y="254"/>
                  <a:pt x="845" y="254"/>
                  <a:pt x="845" y="254"/>
                </a:cubicBezTo>
                <a:cubicBezTo>
                  <a:pt x="845" y="254"/>
                  <a:pt x="845" y="253"/>
                  <a:pt x="846" y="253"/>
                </a:cubicBezTo>
                <a:cubicBezTo>
                  <a:pt x="846" y="253"/>
                  <a:pt x="846" y="254"/>
                  <a:pt x="846" y="254"/>
                </a:cubicBezTo>
                <a:cubicBezTo>
                  <a:pt x="846" y="254"/>
                  <a:pt x="846" y="255"/>
                  <a:pt x="846" y="255"/>
                </a:cubicBezTo>
                <a:cubicBezTo>
                  <a:pt x="847" y="254"/>
                  <a:pt x="847" y="253"/>
                  <a:pt x="847" y="253"/>
                </a:cubicBezTo>
                <a:cubicBezTo>
                  <a:pt x="847" y="253"/>
                  <a:pt x="847" y="253"/>
                  <a:pt x="848" y="253"/>
                </a:cubicBezTo>
                <a:cubicBezTo>
                  <a:pt x="848" y="253"/>
                  <a:pt x="848" y="253"/>
                  <a:pt x="848" y="253"/>
                </a:cubicBezTo>
                <a:cubicBezTo>
                  <a:pt x="848" y="252"/>
                  <a:pt x="847" y="252"/>
                  <a:pt x="847" y="252"/>
                </a:cubicBezTo>
                <a:cubicBezTo>
                  <a:pt x="847" y="252"/>
                  <a:pt x="848" y="251"/>
                  <a:pt x="848" y="252"/>
                </a:cubicBezTo>
                <a:cubicBezTo>
                  <a:pt x="848" y="251"/>
                  <a:pt x="848" y="250"/>
                  <a:pt x="849" y="250"/>
                </a:cubicBezTo>
                <a:cubicBezTo>
                  <a:pt x="849" y="250"/>
                  <a:pt x="849" y="251"/>
                  <a:pt x="849" y="252"/>
                </a:cubicBezTo>
                <a:cubicBezTo>
                  <a:pt x="849" y="251"/>
                  <a:pt x="849" y="250"/>
                  <a:pt x="850" y="250"/>
                </a:cubicBezTo>
                <a:cubicBezTo>
                  <a:pt x="849" y="250"/>
                  <a:pt x="849" y="250"/>
                  <a:pt x="849" y="250"/>
                </a:cubicBezTo>
                <a:cubicBezTo>
                  <a:pt x="849" y="250"/>
                  <a:pt x="849" y="249"/>
                  <a:pt x="849" y="249"/>
                </a:cubicBezTo>
                <a:cubicBezTo>
                  <a:pt x="849" y="250"/>
                  <a:pt x="849" y="250"/>
                  <a:pt x="850" y="250"/>
                </a:cubicBezTo>
                <a:cubicBezTo>
                  <a:pt x="850" y="250"/>
                  <a:pt x="850" y="250"/>
                  <a:pt x="851" y="250"/>
                </a:cubicBezTo>
                <a:cubicBezTo>
                  <a:pt x="850" y="248"/>
                  <a:pt x="851" y="248"/>
                  <a:pt x="852" y="247"/>
                </a:cubicBezTo>
                <a:cubicBezTo>
                  <a:pt x="852" y="248"/>
                  <a:pt x="851" y="248"/>
                  <a:pt x="852" y="249"/>
                </a:cubicBezTo>
                <a:cubicBezTo>
                  <a:pt x="853" y="249"/>
                  <a:pt x="852" y="248"/>
                  <a:pt x="853" y="248"/>
                </a:cubicBezTo>
                <a:cubicBezTo>
                  <a:pt x="853" y="247"/>
                  <a:pt x="854" y="247"/>
                  <a:pt x="854" y="246"/>
                </a:cubicBezTo>
                <a:cubicBezTo>
                  <a:pt x="854" y="246"/>
                  <a:pt x="854" y="246"/>
                  <a:pt x="854" y="246"/>
                </a:cubicBezTo>
                <a:cubicBezTo>
                  <a:pt x="854" y="246"/>
                  <a:pt x="854" y="246"/>
                  <a:pt x="854" y="245"/>
                </a:cubicBezTo>
                <a:cubicBezTo>
                  <a:pt x="854" y="245"/>
                  <a:pt x="854" y="245"/>
                  <a:pt x="854" y="245"/>
                </a:cubicBezTo>
                <a:cubicBezTo>
                  <a:pt x="854" y="245"/>
                  <a:pt x="854" y="246"/>
                  <a:pt x="854" y="246"/>
                </a:cubicBezTo>
                <a:cubicBezTo>
                  <a:pt x="855" y="246"/>
                  <a:pt x="854" y="246"/>
                  <a:pt x="855" y="246"/>
                </a:cubicBezTo>
                <a:cubicBezTo>
                  <a:pt x="855" y="246"/>
                  <a:pt x="855" y="245"/>
                  <a:pt x="855" y="246"/>
                </a:cubicBezTo>
                <a:cubicBezTo>
                  <a:pt x="855" y="246"/>
                  <a:pt x="855" y="247"/>
                  <a:pt x="855" y="247"/>
                </a:cubicBezTo>
                <a:cubicBezTo>
                  <a:pt x="855" y="247"/>
                  <a:pt x="855" y="247"/>
                  <a:pt x="855" y="247"/>
                </a:cubicBezTo>
                <a:cubicBezTo>
                  <a:pt x="856" y="247"/>
                  <a:pt x="855" y="246"/>
                  <a:pt x="856" y="246"/>
                </a:cubicBezTo>
                <a:cubicBezTo>
                  <a:pt x="856" y="247"/>
                  <a:pt x="855" y="247"/>
                  <a:pt x="855" y="248"/>
                </a:cubicBezTo>
                <a:cubicBezTo>
                  <a:pt x="855" y="248"/>
                  <a:pt x="855" y="248"/>
                  <a:pt x="856" y="248"/>
                </a:cubicBezTo>
                <a:cubicBezTo>
                  <a:pt x="855" y="248"/>
                  <a:pt x="855" y="249"/>
                  <a:pt x="855" y="248"/>
                </a:cubicBezTo>
                <a:cubicBezTo>
                  <a:pt x="855" y="248"/>
                  <a:pt x="855" y="248"/>
                  <a:pt x="854" y="248"/>
                </a:cubicBezTo>
                <a:cubicBezTo>
                  <a:pt x="854" y="248"/>
                  <a:pt x="854" y="249"/>
                  <a:pt x="855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3" y="249"/>
                  <a:pt x="854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50"/>
                  <a:pt x="854" y="250"/>
                </a:cubicBezTo>
                <a:cubicBezTo>
                  <a:pt x="854" y="250"/>
                  <a:pt x="853" y="250"/>
                  <a:pt x="853" y="251"/>
                </a:cubicBezTo>
                <a:cubicBezTo>
                  <a:pt x="854" y="251"/>
                  <a:pt x="854" y="250"/>
                  <a:pt x="854" y="251"/>
                </a:cubicBezTo>
                <a:cubicBezTo>
                  <a:pt x="854" y="251"/>
                  <a:pt x="853" y="252"/>
                  <a:pt x="853" y="251"/>
                </a:cubicBezTo>
                <a:cubicBezTo>
                  <a:pt x="853" y="251"/>
                  <a:pt x="853" y="251"/>
                  <a:pt x="853" y="251"/>
                </a:cubicBezTo>
                <a:cubicBezTo>
                  <a:pt x="852" y="251"/>
                  <a:pt x="852" y="252"/>
                  <a:pt x="852" y="252"/>
                </a:cubicBezTo>
                <a:cubicBezTo>
                  <a:pt x="852" y="252"/>
                  <a:pt x="852" y="252"/>
                  <a:pt x="852" y="252"/>
                </a:cubicBezTo>
                <a:cubicBezTo>
                  <a:pt x="852" y="253"/>
                  <a:pt x="852" y="253"/>
                  <a:pt x="852" y="253"/>
                </a:cubicBezTo>
                <a:cubicBezTo>
                  <a:pt x="851" y="253"/>
                  <a:pt x="851" y="254"/>
                  <a:pt x="851" y="255"/>
                </a:cubicBezTo>
                <a:cubicBezTo>
                  <a:pt x="850" y="255"/>
                  <a:pt x="851" y="255"/>
                  <a:pt x="850" y="254"/>
                </a:cubicBezTo>
                <a:cubicBezTo>
                  <a:pt x="850" y="254"/>
                  <a:pt x="850" y="255"/>
                  <a:pt x="850" y="255"/>
                </a:cubicBezTo>
                <a:cubicBezTo>
                  <a:pt x="850" y="255"/>
                  <a:pt x="850" y="255"/>
                  <a:pt x="849" y="255"/>
                </a:cubicBezTo>
                <a:cubicBezTo>
                  <a:pt x="850" y="255"/>
                  <a:pt x="850" y="255"/>
                  <a:pt x="850" y="255"/>
                </a:cubicBezTo>
                <a:cubicBezTo>
                  <a:pt x="849" y="256"/>
                  <a:pt x="849" y="257"/>
                  <a:pt x="849" y="257"/>
                </a:cubicBezTo>
                <a:cubicBezTo>
                  <a:pt x="848" y="257"/>
                  <a:pt x="848" y="258"/>
                  <a:pt x="849" y="259"/>
                </a:cubicBezTo>
                <a:cubicBezTo>
                  <a:pt x="849" y="258"/>
                  <a:pt x="849" y="258"/>
                  <a:pt x="849" y="258"/>
                </a:cubicBezTo>
                <a:cubicBezTo>
                  <a:pt x="849" y="258"/>
                  <a:pt x="849" y="258"/>
                  <a:pt x="849" y="259"/>
                </a:cubicBezTo>
                <a:cubicBezTo>
                  <a:pt x="848" y="259"/>
                  <a:pt x="848" y="259"/>
                  <a:pt x="848" y="259"/>
                </a:cubicBezTo>
                <a:cubicBezTo>
                  <a:pt x="848" y="258"/>
                  <a:pt x="848" y="258"/>
                  <a:pt x="848" y="258"/>
                </a:cubicBezTo>
                <a:cubicBezTo>
                  <a:pt x="847" y="258"/>
                  <a:pt x="847" y="259"/>
                  <a:pt x="847" y="260"/>
                </a:cubicBezTo>
                <a:cubicBezTo>
                  <a:pt x="847" y="259"/>
                  <a:pt x="847" y="260"/>
                  <a:pt x="846" y="260"/>
                </a:cubicBezTo>
                <a:cubicBezTo>
                  <a:pt x="847" y="260"/>
                  <a:pt x="846" y="260"/>
                  <a:pt x="846" y="261"/>
                </a:cubicBezTo>
                <a:cubicBezTo>
                  <a:pt x="846" y="261"/>
                  <a:pt x="847" y="261"/>
                  <a:pt x="846" y="262"/>
                </a:cubicBezTo>
                <a:cubicBezTo>
                  <a:pt x="846" y="261"/>
                  <a:pt x="846" y="261"/>
                  <a:pt x="845" y="261"/>
                </a:cubicBezTo>
                <a:cubicBezTo>
                  <a:pt x="846" y="262"/>
                  <a:pt x="844" y="261"/>
                  <a:pt x="845" y="262"/>
                </a:cubicBezTo>
                <a:cubicBezTo>
                  <a:pt x="845" y="262"/>
                  <a:pt x="845" y="262"/>
                  <a:pt x="845" y="262"/>
                </a:cubicBezTo>
                <a:cubicBezTo>
                  <a:pt x="845" y="263"/>
                  <a:pt x="845" y="263"/>
                  <a:pt x="844" y="263"/>
                </a:cubicBezTo>
                <a:cubicBezTo>
                  <a:pt x="845" y="263"/>
                  <a:pt x="844" y="264"/>
                  <a:pt x="844" y="265"/>
                </a:cubicBezTo>
                <a:cubicBezTo>
                  <a:pt x="844" y="265"/>
                  <a:pt x="844" y="265"/>
                  <a:pt x="844" y="265"/>
                </a:cubicBezTo>
                <a:cubicBezTo>
                  <a:pt x="843" y="265"/>
                  <a:pt x="844" y="264"/>
                  <a:pt x="843" y="265"/>
                </a:cubicBezTo>
                <a:cubicBezTo>
                  <a:pt x="843" y="265"/>
                  <a:pt x="843" y="266"/>
                  <a:pt x="843" y="266"/>
                </a:cubicBezTo>
                <a:cubicBezTo>
                  <a:pt x="843" y="266"/>
                  <a:pt x="843" y="266"/>
                  <a:pt x="843" y="266"/>
                </a:cubicBezTo>
                <a:cubicBezTo>
                  <a:pt x="843" y="266"/>
                  <a:pt x="843" y="267"/>
                  <a:pt x="842" y="267"/>
                </a:cubicBezTo>
                <a:cubicBezTo>
                  <a:pt x="843" y="267"/>
                  <a:pt x="843" y="267"/>
                  <a:pt x="843" y="267"/>
                </a:cubicBezTo>
                <a:cubicBezTo>
                  <a:pt x="842" y="267"/>
                  <a:pt x="842" y="267"/>
                  <a:pt x="842" y="268"/>
                </a:cubicBezTo>
                <a:cubicBezTo>
                  <a:pt x="842" y="267"/>
                  <a:pt x="842" y="267"/>
                  <a:pt x="843" y="268"/>
                </a:cubicBezTo>
                <a:cubicBezTo>
                  <a:pt x="842" y="268"/>
                  <a:pt x="842" y="268"/>
                  <a:pt x="842" y="268"/>
                </a:cubicBezTo>
                <a:cubicBezTo>
                  <a:pt x="843" y="268"/>
                  <a:pt x="842" y="268"/>
                  <a:pt x="842" y="269"/>
                </a:cubicBezTo>
                <a:cubicBezTo>
                  <a:pt x="842" y="269"/>
                  <a:pt x="842" y="268"/>
                  <a:pt x="843" y="268"/>
                </a:cubicBezTo>
                <a:cubicBezTo>
                  <a:pt x="843" y="268"/>
                  <a:pt x="843" y="268"/>
                  <a:pt x="843" y="268"/>
                </a:cubicBezTo>
                <a:cubicBezTo>
                  <a:pt x="844" y="268"/>
                  <a:pt x="844" y="266"/>
                  <a:pt x="845" y="266"/>
                </a:cubicBezTo>
                <a:cubicBezTo>
                  <a:pt x="845" y="265"/>
                  <a:pt x="846" y="265"/>
                  <a:pt x="846" y="265"/>
                </a:cubicBezTo>
                <a:cubicBezTo>
                  <a:pt x="846" y="264"/>
                  <a:pt x="847" y="263"/>
                  <a:pt x="847" y="263"/>
                </a:cubicBezTo>
                <a:cubicBezTo>
                  <a:pt x="848" y="263"/>
                  <a:pt x="848" y="263"/>
                  <a:pt x="848" y="263"/>
                </a:cubicBezTo>
                <a:cubicBezTo>
                  <a:pt x="848" y="263"/>
                  <a:pt x="849" y="263"/>
                  <a:pt x="848" y="262"/>
                </a:cubicBezTo>
                <a:cubicBezTo>
                  <a:pt x="849" y="262"/>
                  <a:pt x="849" y="263"/>
                  <a:pt x="850" y="263"/>
                </a:cubicBezTo>
                <a:cubicBezTo>
                  <a:pt x="849" y="262"/>
                  <a:pt x="849" y="262"/>
                  <a:pt x="849" y="262"/>
                </a:cubicBezTo>
                <a:cubicBezTo>
                  <a:pt x="849" y="262"/>
                  <a:pt x="850" y="262"/>
                  <a:pt x="850" y="262"/>
                </a:cubicBezTo>
                <a:cubicBezTo>
                  <a:pt x="850" y="261"/>
                  <a:pt x="850" y="261"/>
                  <a:pt x="850" y="261"/>
                </a:cubicBezTo>
                <a:cubicBezTo>
                  <a:pt x="850" y="261"/>
                  <a:pt x="850" y="262"/>
                  <a:pt x="851" y="262"/>
                </a:cubicBezTo>
                <a:cubicBezTo>
                  <a:pt x="851" y="262"/>
                  <a:pt x="851" y="261"/>
                  <a:pt x="851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0"/>
                  <a:pt x="851" y="260"/>
                </a:cubicBezTo>
                <a:cubicBezTo>
                  <a:pt x="851" y="260"/>
                  <a:pt x="851" y="260"/>
                  <a:pt x="851" y="260"/>
                </a:cubicBezTo>
                <a:cubicBezTo>
                  <a:pt x="851" y="260"/>
                  <a:pt x="852" y="260"/>
                  <a:pt x="852" y="259"/>
                </a:cubicBezTo>
                <a:cubicBezTo>
                  <a:pt x="852" y="260"/>
                  <a:pt x="852" y="260"/>
                  <a:pt x="853" y="260"/>
                </a:cubicBezTo>
                <a:cubicBezTo>
                  <a:pt x="853" y="260"/>
                  <a:pt x="853" y="261"/>
                  <a:pt x="853" y="261"/>
                </a:cubicBezTo>
                <a:cubicBezTo>
                  <a:pt x="853" y="261"/>
                  <a:pt x="852" y="261"/>
                  <a:pt x="852" y="261"/>
                </a:cubicBezTo>
                <a:cubicBezTo>
                  <a:pt x="852" y="261"/>
                  <a:pt x="853" y="261"/>
                  <a:pt x="852" y="261"/>
                </a:cubicBezTo>
                <a:cubicBezTo>
                  <a:pt x="852" y="261"/>
                  <a:pt x="851" y="261"/>
                  <a:pt x="852" y="262"/>
                </a:cubicBezTo>
                <a:cubicBezTo>
                  <a:pt x="851" y="262"/>
                  <a:pt x="851" y="262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4"/>
                  <a:pt x="850" y="263"/>
                  <a:pt x="850" y="263"/>
                </a:cubicBezTo>
                <a:cubicBezTo>
                  <a:pt x="849" y="263"/>
                  <a:pt x="849" y="263"/>
                  <a:pt x="850" y="264"/>
                </a:cubicBezTo>
                <a:cubicBezTo>
                  <a:pt x="850" y="264"/>
                  <a:pt x="849" y="264"/>
                  <a:pt x="849" y="264"/>
                </a:cubicBezTo>
                <a:cubicBezTo>
                  <a:pt x="849" y="264"/>
                  <a:pt x="849" y="265"/>
                  <a:pt x="848" y="265"/>
                </a:cubicBezTo>
                <a:cubicBezTo>
                  <a:pt x="848" y="265"/>
                  <a:pt x="849" y="265"/>
                  <a:pt x="849" y="265"/>
                </a:cubicBezTo>
                <a:cubicBezTo>
                  <a:pt x="848" y="265"/>
                  <a:pt x="848" y="265"/>
                  <a:pt x="849" y="265"/>
                </a:cubicBezTo>
                <a:cubicBezTo>
                  <a:pt x="849" y="266"/>
                  <a:pt x="848" y="266"/>
                  <a:pt x="848" y="266"/>
                </a:cubicBezTo>
                <a:cubicBezTo>
                  <a:pt x="848" y="267"/>
                  <a:pt x="847" y="267"/>
                  <a:pt x="846" y="268"/>
                </a:cubicBezTo>
                <a:cubicBezTo>
                  <a:pt x="847" y="268"/>
                  <a:pt x="847" y="269"/>
                  <a:pt x="847" y="269"/>
                </a:cubicBezTo>
                <a:cubicBezTo>
                  <a:pt x="847" y="268"/>
                  <a:pt x="847" y="268"/>
                  <a:pt x="847" y="268"/>
                </a:cubicBezTo>
                <a:cubicBezTo>
                  <a:pt x="847" y="268"/>
                  <a:pt x="847" y="269"/>
                  <a:pt x="848" y="268"/>
                </a:cubicBezTo>
                <a:cubicBezTo>
                  <a:pt x="848" y="267"/>
                  <a:pt x="849" y="266"/>
                  <a:pt x="850" y="266"/>
                </a:cubicBezTo>
                <a:cubicBezTo>
                  <a:pt x="851" y="266"/>
                  <a:pt x="850" y="266"/>
                  <a:pt x="850" y="266"/>
                </a:cubicBezTo>
                <a:cubicBezTo>
                  <a:pt x="851" y="267"/>
                  <a:pt x="851" y="266"/>
                  <a:pt x="851" y="267"/>
                </a:cubicBezTo>
                <a:cubicBezTo>
                  <a:pt x="851" y="267"/>
                  <a:pt x="851" y="267"/>
                  <a:pt x="850" y="267"/>
                </a:cubicBezTo>
                <a:cubicBezTo>
                  <a:pt x="850" y="267"/>
                  <a:pt x="851" y="267"/>
                  <a:pt x="850" y="268"/>
                </a:cubicBezTo>
                <a:cubicBezTo>
                  <a:pt x="851" y="267"/>
                  <a:pt x="850" y="268"/>
                  <a:pt x="850" y="267"/>
                </a:cubicBezTo>
                <a:cubicBezTo>
                  <a:pt x="850" y="267"/>
                  <a:pt x="850" y="267"/>
                  <a:pt x="850" y="267"/>
                </a:cubicBezTo>
                <a:cubicBezTo>
                  <a:pt x="850" y="267"/>
                  <a:pt x="850" y="266"/>
                  <a:pt x="850" y="266"/>
                </a:cubicBezTo>
                <a:cubicBezTo>
                  <a:pt x="850" y="267"/>
                  <a:pt x="849" y="267"/>
                  <a:pt x="850" y="267"/>
                </a:cubicBezTo>
                <a:cubicBezTo>
                  <a:pt x="850" y="267"/>
                  <a:pt x="850" y="268"/>
                  <a:pt x="850" y="268"/>
                </a:cubicBezTo>
                <a:cubicBezTo>
                  <a:pt x="849" y="269"/>
                  <a:pt x="849" y="271"/>
                  <a:pt x="848" y="271"/>
                </a:cubicBezTo>
                <a:cubicBezTo>
                  <a:pt x="848" y="271"/>
                  <a:pt x="849" y="271"/>
                  <a:pt x="849" y="271"/>
                </a:cubicBezTo>
                <a:cubicBezTo>
                  <a:pt x="848" y="271"/>
                  <a:pt x="848" y="271"/>
                  <a:pt x="847" y="271"/>
                </a:cubicBezTo>
                <a:cubicBezTo>
                  <a:pt x="847" y="271"/>
                  <a:pt x="847" y="271"/>
                  <a:pt x="847" y="271"/>
                </a:cubicBezTo>
                <a:cubicBezTo>
                  <a:pt x="847" y="271"/>
                  <a:pt x="847" y="271"/>
                  <a:pt x="848" y="271"/>
                </a:cubicBezTo>
                <a:cubicBezTo>
                  <a:pt x="848" y="271"/>
                  <a:pt x="848" y="270"/>
                  <a:pt x="847" y="270"/>
                </a:cubicBezTo>
                <a:cubicBezTo>
                  <a:pt x="847" y="270"/>
                  <a:pt x="846" y="271"/>
                  <a:pt x="847" y="272"/>
                </a:cubicBezTo>
                <a:cubicBezTo>
                  <a:pt x="847" y="272"/>
                  <a:pt x="847" y="272"/>
                  <a:pt x="847" y="273"/>
                </a:cubicBezTo>
                <a:cubicBezTo>
                  <a:pt x="846" y="272"/>
                  <a:pt x="847" y="272"/>
                  <a:pt x="846" y="272"/>
                </a:cubicBezTo>
                <a:cubicBezTo>
                  <a:pt x="846" y="272"/>
                  <a:pt x="846" y="273"/>
                  <a:pt x="846" y="273"/>
                </a:cubicBezTo>
                <a:cubicBezTo>
                  <a:pt x="847" y="273"/>
                  <a:pt x="846" y="274"/>
                  <a:pt x="846" y="274"/>
                </a:cubicBezTo>
                <a:cubicBezTo>
                  <a:pt x="846" y="274"/>
                  <a:pt x="846" y="274"/>
                  <a:pt x="846" y="274"/>
                </a:cubicBezTo>
                <a:cubicBezTo>
                  <a:pt x="845" y="274"/>
                  <a:pt x="845" y="274"/>
                  <a:pt x="846" y="274"/>
                </a:cubicBezTo>
                <a:cubicBezTo>
                  <a:pt x="845" y="274"/>
                  <a:pt x="845" y="275"/>
                  <a:pt x="845" y="275"/>
                </a:cubicBezTo>
                <a:cubicBezTo>
                  <a:pt x="845" y="275"/>
                  <a:pt x="845" y="275"/>
                  <a:pt x="845" y="276"/>
                </a:cubicBezTo>
                <a:cubicBezTo>
                  <a:pt x="845" y="276"/>
                  <a:pt x="844" y="275"/>
                  <a:pt x="844" y="276"/>
                </a:cubicBezTo>
                <a:cubicBezTo>
                  <a:pt x="845" y="276"/>
                  <a:pt x="845" y="276"/>
                  <a:pt x="844" y="276"/>
                </a:cubicBezTo>
                <a:cubicBezTo>
                  <a:pt x="844" y="276"/>
                  <a:pt x="844" y="276"/>
                  <a:pt x="844" y="276"/>
                </a:cubicBezTo>
                <a:cubicBezTo>
                  <a:pt x="844" y="276"/>
                  <a:pt x="844" y="276"/>
                  <a:pt x="844" y="277"/>
                </a:cubicBezTo>
                <a:cubicBezTo>
                  <a:pt x="844" y="277"/>
                  <a:pt x="844" y="277"/>
                  <a:pt x="844" y="277"/>
                </a:cubicBezTo>
                <a:cubicBezTo>
                  <a:pt x="843" y="277"/>
                  <a:pt x="844" y="276"/>
                  <a:pt x="844" y="276"/>
                </a:cubicBezTo>
                <a:cubicBezTo>
                  <a:pt x="843" y="276"/>
                  <a:pt x="843" y="277"/>
                  <a:pt x="844" y="277"/>
                </a:cubicBezTo>
                <a:cubicBezTo>
                  <a:pt x="843" y="277"/>
                  <a:pt x="843" y="277"/>
                  <a:pt x="843" y="278"/>
                </a:cubicBezTo>
                <a:cubicBezTo>
                  <a:pt x="843" y="278"/>
                  <a:pt x="843" y="278"/>
                  <a:pt x="843" y="278"/>
                </a:cubicBezTo>
                <a:cubicBezTo>
                  <a:pt x="842" y="279"/>
                  <a:pt x="842" y="279"/>
                  <a:pt x="842" y="280"/>
                </a:cubicBezTo>
                <a:cubicBezTo>
                  <a:pt x="841" y="280"/>
                  <a:pt x="841" y="280"/>
                  <a:pt x="841" y="280"/>
                </a:cubicBezTo>
                <a:cubicBezTo>
                  <a:pt x="841" y="281"/>
                  <a:pt x="841" y="281"/>
                  <a:pt x="840" y="281"/>
                </a:cubicBezTo>
                <a:cubicBezTo>
                  <a:pt x="841" y="282"/>
                  <a:pt x="840" y="282"/>
                  <a:pt x="840" y="282"/>
                </a:cubicBezTo>
                <a:cubicBezTo>
                  <a:pt x="840" y="282"/>
                  <a:pt x="840" y="282"/>
                  <a:pt x="840" y="282"/>
                </a:cubicBezTo>
                <a:cubicBezTo>
                  <a:pt x="840" y="282"/>
                  <a:pt x="840" y="284"/>
                  <a:pt x="839" y="283"/>
                </a:cubicBezTo>
                <a:cubicBezTo>
                  <a:pt x="839" y="284"/>
                  <a:pt x="839" y="284"/>
                  <a:pt x="840" y="285"/>
                </a:cubicBezTo>
                <a:cubicBezTo>
                  <a:pt x="838" y="285"/>
                  <a:pt x="839" y="287"/>
                  <a:pt x="838" y="286"/>
                </a:cubicBezTo>
                <a:cubicBezTo>
                  <a:pt x="837" y="286"/>
                  <a:pt x="838" y="287"/>
                  <a:pt x="838" y="287"/>
                </a:cubicBezTo>
                <a:cubicBezTo>
                  <a:pt x="837" y="287"/>
                  <a:pt x="838" y="286"/>
                  <a:pt x="837" y="286"/>
                </a:cubicBezTo>
                <a:cubicBezTo>
                  <a:pt x="837" y="286"/>
                  <a:pt x="837" y="287"/>
                  <a:pt x="837" y="287"/>
                </a:cubicBezTo>
                <a:cubicBezTo>
                  <a:pt x="837" y="287"/>
                  <a:pt x="838" y="287"/>
                  <a:pt x="838" y="287"/>
                </a:cubicBezTo>
                <a:cubicBezTo>
                  <a:pt x="837" y="287"/>
                  <a:pt x="837" y="288"/>
                  <a:pt x="836" y="288"/>
                </a:cubicBezTo>
                <a:cubicBezTo>
                  <a:pt x="836" y="288"/>
                  <a:pt x="837" y="288"/>
                  <a:pt x="837" y="288"/>
                </a:cubicBezTo>
                <a:cubicBezTo>
                  <a:pt x="836" y="289"/>
                  <a:pt x="837" y="289"/>
                  <a:pt x="836" y="289"/>
                </a:cubicBezTo>
                <a:cubicBezTo>
                  <a:pt x="837" y="289"/>
                  <a:pt x="837" y="289"/>
                  <a:pt x="837" y="289"/>
                </a:cubicBezTo>
                <a:cubicBezTo>
                  <a:pt x="837" y="289"/>
                  <a:pt x="837" y="288"/>
                  <a:pt x="838" y="288"/>
                </a:cubicBezTo>
                <a:cubicBezTo>
                  <a:pt x="838" y="289"/>
                  <a:pt x="837" y="289"/>
                  <a:pt x="838" y="289"/>
                </a:cubicBezTo>
                <a:cubicBezTo>
                  <a:pt x="837" y="289"/>
                  <a:pt x="836" y="289"/>
                  <a:pt x="836" y="289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6" y="290"/>
                  <a:pt x="836" y="289"/>
                </a:cubicBezTo>
                <a:cubicBezTo>
                  <a:pt x="836" y="290"/>
                  <a:pt x="836" y="289"/>
                  <a:pt x="835" y="289"/>
                </a:cubicBezTo>
                <a:cubicBezTo>
                  <a:pt x="835" y="289"/>
                  <a:pt x="836" y="290"/>
                  <a:pt x="836" y="290"/>
                </a:cubicBezTo>
                <a:cubicBezTo>
                  <a:pt x="835" y="290"/>
                  <a:pt x="834" y="291"/>
                  <a:pt x="835" y="292"/>
                </a:cubicBezTo>
                <a:cubicBezTo>
                  <a:pt x="835" y="292"/>
                  <a:pt x="835" y="291"/>
                  <a:pt x="834" y="291"/>
                </a:cubicBezTo>
                <a:cubicBezTo>
                  <a:pt x="834" y="291"/>
                  <a:pt x="834" y="292"/>
                  <a:pt x="835" y="292"/>
                </a:cubicBezTo>
                <a:cubicBezTo>
                  <a:pt x="834" y="292"/>
                  <a:pt x="834" y="293"/>
                  <a:pt x="834" y="293"/>
                </a:cubicBezTo>
                <a:cubicBezTo>
                  <a:pt x="834" y="293"/>
                  <a:pt x="834" y="292"/>
                  <a:pt x="833" y="293"/>
                </a:cubicBezTo>
                <a:cubicBezTo>
                  <a:pt x="834" y="294"/>
                  <a:pt x="834" y="294"/>
                  <a:pt x="834" y="294"/>
                </a:cubicBezTo>
                <a:cubicBezTo>
                  <a:pt x="833" y="293"/>
                  <a:pt x="833" y="294"/>
                  <a:pt x="832" y="294"/>
                </a:cubicBezTo>
                <a:cubicBezTo>
                  <a:pt x="833" y="294"/>
                  <a:pt x="833" y="294"/>
                  <a:pt x="833" y="294"/>
                </a:cubicBezTo>
                <a:cubicBezTo>
                  <a:pt x="832" y="295"/>
                  <a:pt x="832" y="295"/>
                  <a:pt x="832" y="296"/>
                </a:cubicBezTo>
                <a:cubicBezTo>
                  <a:pt x="832" y="296"/>
                  <a:pt x="832" y="296"/>
                  <a:pt x="832" y="297"/>
                </a:cubicBezTo>
                <a:cubicBezTo>
                  <a:pt x="831" y="296"/>
                  <a:pt x="832" y="297"/>
                  <a:pt x="831" y="298"/>
                </a:cubicBezTo>
                <a:cubicBezTo>
                  <a:pt x="831" y="298"/>
                  <a:pt x="831" y="298"/>
                  <a:pt x="831" y="298"/>
                </a:cubicBezTo>
                <a:cubicBezTo>
                  <a:pt x="831" y="298"/>
                  <a:pt x="831" y="298"/>
                  <a:pt x="832" y="298"/>
                </a:cubicBezTo>
                <a:cubicBezTo>
                  <a:pt x="832" y="298"/>
                  <a:pt x="832" y="299"/>
                  <a:pt x="831" y="299"/>
                </a:cubicBezTo>
                <a:cubicBezTo>
                  <a:pt x="831" y="299"/>
                  <a:pt x="832" y="298"/>
                  <a:pt x="831" y="298"/>
                </a:cubicBezTo>
                <a:cubicBezTo>
                  <a:pt x="831" y="299"/>
                  <a:pt x="830" y="299"/>
                  <a:pt x="830" y="299"/>
                </a:cubicBezTo>
                <a:cubicBezTo>
                  <a:pt x="830" y="300"/>
                  <a:pt x="830" y="300"/>
                  <a:pt x="830" y="300"/>
                </a:cubicBezTo>
                <a:cubicBezTo>
                  <a:pt x="831" y="300"/>
                  <a:pt x="830" y="300"/>
                  <a:pt x="830" y="299"/>
                </a:cubicBezTo>
                <a:cubicBezTo>
                  <a:pt x="830" y="300"/>
                  <a:pt x="831" y="300"/>
                  <a:pt x="831" y="300"/>
                </a:cubicBezTo>
                <a:cubicBezTo>
                  <a:pt x="831" y="300"/>
                  <a:pt x="831" y="300"/>
                  <a:pt x="830" y="301"/>
                </a:cubicBezTo>
                <a:cubicBezTo>
                  <a:pt x="830" y="300"/>
                  <a:pt x="830" y="300"/>
                  <a:pt x="829" y="300"/>
                </a:cubicBezTo>
                <a:cubicBezTo>
                  <a:pt x="829" y="300"/>
                  <a:pt x="830" y="301"/>
                  <a:pt x="829" y="301"/>
                </a:cubicBezTo>
                <a:cubicBezTo>
                  <a:pt x="829" y="301"/>
                  <a:pt x="829" y="300"/>
                  <a:pt x="829" y="300"/>
                </a:cubicBezTo>
                <a:cubicBezTo>
                  <a:pt x="829" y="301"/>
                  <a:pt x="829" y="301"/>
                  <a:pt x="829" y="301"/>
                </a:cubicBezTo>
                <a:cubicBezTo>
                  <a:pt x="828" y="301"/>
                  <a:pt x="828" y="303"/>
                  <a:pt x="827" y="303"/>
                </a:cubicBezTo>
                <a:cubicBezTo>
                  <a:pt x="828" y="303"/>
                  <a:pt x="828" y="303"/>
                  <a:pt x="828" y="303"/>
                </a:cubicBezTo>
                <a:cubicBezTo>
                  <a:pt x="828" y="303"/>
                  <a:pt x="827" y="303"/>
                  <a:pt x="828" y="304"/>
                </a:cubicBezTo>
                <a:cubicBezTo>
                  <a:pt x="827" y="304"/>
                  <a:pt x="827" y="304"/>
                  <a:pt x="827" y="305"/>
                </a:cubicBezTo>
                <a:cubicBezTo>
                  <a:pt x="827" y="305"/>
                  <a:pt x="827" y="305"/>
                  <a:pt x="826" y="305"/>
                </a:cubicBezTo>
                <a:cubicBezTo>
                  <a:pt x="826" y="304"/>
                  <a:pt x="826" y="304"/>
                  <a:pt x="826" y="304"/>
                </a:cubicBezTo>
                <a:cubicBezTo>
                  <a:pt x="825" y="304"/>
                  <a:pt x="825" y="305"/>
                  <a:pt x="825" y="305"/>
                </a:cubicBezTo>
                <a:cubicBezTo>
                  <a:pt x="826" y="305"/>
                  <a:pt x="825" y="305"/>
                  <a:pt x="826" y="305"/>
                </a:cubicBezTo>
                <a:cubicBezTo>
                  <a:pt x="826" y="306"/>
                  <a:pt x="825" y="306"/>
                  <a:pt x="825" y="307"/>
                </a:cubicBezTo>
                <a:cubicBezTo>
                  <a:pt x="826" y="307"/>
                  <a:pt x="826" y="307"/>
                  <a:pt x="826" y="307"/>
                </a:cubicBezTo>
                <a:cubicBezTo>
                  <a:pt x="826" y="308"/>
                  <a:pt x="826" y="308"/>
                  <a:pt x="826" y="308"/>
                </a:cubicBezTo>
                <a:cubicBezTo>
                  <a:pt x="826" y="308"/>
                  <a:pt x="826" y="307"/>
                  <a:pt x="825" y="307"/>
                </a:cubicBezTo>
                <a:cubicBezTo>
                  <a:pt x="824" y="308"/>
                  <a:pt x="825" y="308"/>
                  <a:pt x="825" y="308"/>
                </a:cubicBezTo>
                <a:cubicBezTo>
                  <a:pt x="825" y="309"/>
                  <a:pt x="826" y="308"/>
                  <a:pt x="826" y="308"/>
                </a:cubicBezTo>
                <a:cubicBezTo>
                  <a:pt x="826" y="309"/>
                  <a:pt x="825" y="309"/>
                  <a:pt x="826" y="309"/>
                </a:cubicBezTo>
                <a:cubicBezTo>
                  <a:pt x="825" y="309"/>
                  <a:pt x="825" y="308"/>
                  <a:pt x="824" y="309"/>
                </a:cubicBezTo>
                <a:cubicBezTo>
                  <a:pt x="824" y="309"/>
                  <a:pt x="823" y="310"/>
                  <a:pt x="824" y="311"/>
                </a:cubicBezTo>
                <a:cubicBezTo>
                  <a:pt x="824" y="310"/>
                  <a:pt x="824" y="310"/>
                  <a:pt x="825" y="309"/>
                </a:cubicBezTo>
                <a:cubicBezTo>
                  <a:pt x="825" y="310"/>
                  <a:pt x="824" y="310"/>
                  <a:pt x="825" y="310"/>
                </a:cubicBezTo>
                <a:cubicBezTo>
                  <a:pt x="824" y="310"/>
                  <a:pt x="825" y="312"/>
                  <a:pt x="824" y="312"/>
                </a:cubicBezTo>
                <a:cubicBezTo>
                  <a:pt x="824" y="312"/>
                  <a:pt x="824" y="312"/>
                  <a:pt x="824" y="311"/>
                </a:cubicBezTo>
                <a:cubicBezTo>
                  <a:pt x="824" y="311"/>
                  <a:pt x="824" y="312"/>
                  <a:pt x="823" y="311"/>
                </a:cubicBezTo>
                <a:cubicBezTo>
                  <a:pt x="823" y="311"/>
                  <a:pt x="824" y="312"/>
                  <a:pt x="824" y="311"/>
                </a:cubicBezTo>
                <a:cubicBezTo>
                  <a:pt x="824" y="310"/>
                  <a:pt x="824" y="311"/>
                  <a:pt x="823" y="311"/>
                </a:cubicBezTo>
                <a:cubicBezTo>
                  <a:pt x="824" y="311"/>
                  <a:pt x="823" y="310"/>
                  <a:pt x="823" y="310"/>
                </a:cubicBezTo>
                <a:cubicBezTo>
                  <a:pt x="823" y="310"/>
                  <a:pt x="823" y="310"/>
                  <a:pt x="823" y="310"/>
                </a:cubicBezTo>
                <a:cubicBezTo>
                  <a:pt x="823" y="311"/>
                  <a:pt x="823" y="311"/>
                  <a:pt x="823" y="311"/>
                </a:cubicBezTo>
                <a:cubicBezTo>
                  <a:pt x="823" y="311"/>
                  <a:pt x="823" y="311"/>
                  <a:pt x="822" y="311"/>
                </a:cubicBezTo>
                <a:cubicBezTo>
                  <a:pt x="822" y="311"/>
                  <a:pt x="822" y="311"/>
                  <a:pt x="823" y="311"/>
                </a:cubicBezTo>
                <a:cubicBezTo>
                  <a:pt x="823" y="311"/>
                  <a:pt x="823" y="312"/>
                  <a:pt x="823" y="311"/>
                </a:cubicBezTo>
                <a:cubicBezTo>
                  <a:pt x="824" y="312"/>
                  <a:pt x="823" y="312"/>
                  <a:pt x="823" y="312"/>
                </a:cubicBezTo>
                <a:cubicBezTo>
                  <a:pt x="823" y="312"/>
                  <a:pt x="823" y="312"/>
                  <a:pt x="823" y="312"/>
                </a:cubicBezTo>
                <a:cubicBezTo>
                  <a:pt x="823" y="312"/>
                  <a:pt x="823" y="312"/>
                  <a:pt x="824" y="312"/>
                </a:cubicBezTo>
                <a:cubicBezTo>
                  <a:pt x="824" y="312"/>
                  <a:pt x="824" y="312"/>
                  <a:pt x="824" y="313"/>
                </a:cubicBezTo>
                <a:cubicBezTo>
                  <a:pt x="824" y="312"/>
                  <a:pt x="824" y="312"/>
                  <a:pt x="825" y="312"/>
                </a:cubicBezTo>
                <a:cubicBezTo>
                  <a:pt x="825" y="312"/>
                  <a:pt x="825" y="312"/>
                  <a:pt x="825" y="312"/>
                </a:cubicBezTo>
                <a:cubicBezTo>
                  <a:pt x="825" y="312"/>
                  <a:pt x="825" y="311"/>
                  <a:pt x="825" y="311"/>
                </a:cubicBezTo>
                <a:cubicBezTo>
                  <a:pt x="825" y="311"/>
                  <a:pt x="825" y="311"/>
                  <a:pt x="825" y="310"/>
                </a:cubicBezTo>
                <a:cubicBezTo>
                  <a:pt x="825" y="311"/>
                  <a:pt x="826" y="310"/>
                  <a:pt x="825" y="310"/>
                </a:cubicBezTo>
                <a:cubicBezTo>
                  <a:pt x="825" y="310"/>
                  <a:pt x="826" y="310"/>
                  <a:pt x="826" y="310"/>
                </a:cubicBezTo>
                <a:cubicBezTo>
                  <a:pt x="826" y="310"/>
                  <a:pt x="826" y="310"/>
                  <a:pt x="826" y="309"/>
                </a:cubicBezTo>
                <a:cubicBezTo>
                  <a:pt x="826" y="310"/>
                  <a:pt x="826" y="309"/>
                  <a:pt x="826" y="308"/>
                </a:cubicBezTo>
                <a:cubicBezTo>
                  <a:pt x="826" y="309"/>
                  <a:pt x="827" y="309"/>
                  <a:pt x="827" y="309"/>
                </a:cubicBezTo>
                <a:cubicBezTo>
                  <a:pt x="827" y="308"/>
                  <a:pt x="828" y="308"/>
                  <a:pt x="828" y="307"/>
                </a:cubicBezTo>
                <a:cubicBezTo>
                  <a:pt x="828" y="307"/>
                  <a:pt x="828" y="306"/>
                  <a:pt x="828" y="306"/>
                </a:cubicBezTo>
                <a:cubicBezTo>
                  <a:pt x="828" y="306"/>
                  <a:pt x="828" y="306"/>
                  <a:pt x="829" y="306"/>
                </a:cubicBezTo>
                <a:cubicBezTo>
                  <a:pt x="828" y="305"/>
                  <a:pt x="830" y="305"/>
                  <a:pt x="830" y="305"/>
                </a:cubicBezTo>
                <a:cubicBezTo>
                  <a:pt x="830" y="304"/>
                  <a:pt x="829" y="304"/>
                  <a:pt x="829" y="304"/>
                </a:cubicBezTo>
                <a:cubicBezTo>
                  <a:pt x="830" y="304"/>
                  <a:pt x="830" y="304"/>
                  <a:pt x="830" y="303"/>
                </a:cubicBezTo>
                <a:cubicBezTo>
                  <a:pt x="830" y="304"/>
                  <a:pt x="830" y="304"/>
                  <a:pt x="830" y="304"/>
                </a:cubicBezTo>
                <a:cubicBezTo>
                  <a:pt x="829" y="303"/>
                  <a:pt x="831" y="302"/>
                  <a:pt x="831" y="301"/>
                </a:cubicBezTo>
                <a:cubicBezTo>
                  <a:pt x="831" y="301"/>
                  <a:pt x="831" y="301"/>
                  <a:pt x="831" y="301"/>
                </a:cubicBezTo>
                <a:cubicBezTo>
                  <a:pt x="831" y="301"/>
                  <a:pt x="831" y="300"/>
                  <a:pt x="831" y="300"/>
                </a:cubicBezTo>
                <a:cubicBezTo>
                  <a:pt x="831" y="301"/>
                  <a:pt x="832" y="301"/>
                  <a:pt x="832" y="301"/>
                </a:cubicBezTo>
                <a:cubicBezTo>
                  <a:pt x="833" y="300"/>
                  <a:pt x="833" y="298"/>
                  <a:pt x="835" y="297"/>
                </a:cubicBezTo>
                <a:cubicBezTo>
                  <a:pt x="834" y="297"/>
                  <a:pt x="834" y="297"/>
                  <a:pt x="834" y="298"/>
                </a:cubicBezTo>
                <a:cubicBezTo>
                  <a:pt x="835" y="298"/>
                  <a:pt x="835" y="298"/>
                  <a:pt x="835" y="298"/>
                </a:cubicBezTo>
                <a:cubicBezTo>
                  <a:pt x="835" y="297"/>
                  <a:pt x="836" y="297"/>
                  <a:pt x="836" y="297"/>
                </a:cubicBezTo>
                <a:cubicBezTo>
                  <a:pt x="836" y="297"/>
                  <a:pt x="835" y="297"/>
                  <a:pt x="835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5"/>
                  <a:pt x="836" y="295"/>
                </a:cubicBezTo>
                <a:cubicBezTo>
                  <a:pt x="836" y="295"/>
                  <a:pt x="836" y="295"/>
                  <a:pt x="836" y="296"/>
                </a:cubicBezTo>
                <a:cubicBezTo>
                  <a:pt x="837" y="295"/>
                  <a:pt x="837" y="296"/>
                  <a:pt x="837" y="296"/>
                </a:cubicBezTo>
                <a:cubicBezTo>
                  <a:pt x="837" y="295"/>
                  <a:pt x="837" y="295"/>
                  <a:pt x="837" y="295"/>
                </a:cubicBezTo>
                <a:cubicBezTo>
                  <a:pt x="837" y="295"/>
                  <a:pt x="838" y="294"/>
                  <a:pt x="838" y="294"/>
                </a:cubicBezTo>
                <a:cubicBezTo>
                  <a:pt x="838" y="293"/>
                  <a:pt x="838" y="293"/>
                  <a:pt x="838" y="293"/>
                </a:cubicBezTo>
                <a:cubicBezTo>
                  <a:pt x="838" y="292"/>
                  <a:pt x="838" y="293"/>
                  <a:pt x="839" y="293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1"/>
                  <a:pt x="838" y="291"/>
                </a:cubicBezTo>
                <a:cubicBezTo>
                  <a:pt x="838" y="291"/>
                  <a:pt x="838" y="290"/>
                  <a:pt x="838" y="290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40" y="291"/>
                  <a:pt x="840" y="290"/>
                  <a:pt x="840" y="290"/>
                </a:cubicBezTo>
                <a:cubicBezTo>
                  <a:pt x="840" y="290"/>
                  <a:pt x="840" y="290"/>
                  <a:pt x="841" y="290"/>
                </a:cubicBezTo>
                <a:cubicBezTo>
                  <a:pt x="840" y="290"/>
                  <a:pt x="840" y="289"/>
                  <a:pt x="841" y="289"/>
                </a:cubicBezTo>
                <a:cubicBezTo>
                  <a:pt x="840" y="289"/>
                  <a:pt x="840" y="289"/>
                  <a:pt x="841" y="289"/>
                </a:cubicBezTo>
                <a:cubicBezTo>
                  <a:pt x="841" y="289"/>
                  <a:pt x="841" y="289"/>
                  <a:pt x="841" y="288"/>
                </a:cubicBezTo>
                <a:cubicBezTo>
                  <a:pt x="841" y="288"/>
                  <a:pt x="842" y="288"/>
                  <a:pt x="842" y="288"/>
                </a:cubicBezTo>
                <a:cubicBezTo>
                  <a:pt x="842" y="288"/>
                  <a:pt x="842" y="288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3" y="287"/>
                  <a:pt x="843" y="286"/>
                  <a:pt x="843" y="285"/>
                </a:cubicBezTo>
                <a:cubicBezTo>
                  <a:pt x="844" y="285"/>
                  <a:pt x="844" y="286"/>
                  <a:pt x="844" y="286"/>
                </a:cubicBezTo>
                <a:cubicBezTo>
                  <a:pt x="844" y="286"/>
                  <a:pt x="845" y="285"/>
                  <a:pt x="844" y="285"/>
                </a:cubicBezTo>
                <a:cubicBezTo>
                  <a:pt x="844" y="285"/>
                  <a:pt x="844" y="286"/>
                  <a:pt x="844" y="285"/>
                </a:cubicBezTo>
                <a:cubicBezTo>
                  <a:pt x="844" y="285"/>
                  <a:pt x="844" y="285"/>
                  <a:pt x="845" y="285"/>
                </a:cubicBezTo>
                <a:cubicBezTo>
                  <a:pt x="845" y="284"/>
                  <a:pt x="844" y="285"/>
                  <a:pt x="844" y="284"/>
                </a:cubicBezTo>
                <a:cubicBezTo>
                  <a:pt x="845" y="284"/>
                  <a:pt x="845" y="283"/>
                  <a:pt x="845" y="282"/>
                </a:cubicBezTo>
                <a:cubicBezTo>
                  <a:pt x="845" y="282"/>
                  <a:pt x="845" y="282"/>
                  <a:pt x="845" y="282"/>
                </a:cubicBezTo>
                <a:cubicBezTo>
                  <a:pt x="846" y="282"/>
                  <a:pt x="846" y="283"/>
                  <a:pt x="846" y="283"/>
                </a:cubicBezTo>
                <a:cubicBezTo>
                  <a:pt x="845" y="281"/>
                  <a:pt x="847" y="281"/>
                  <a:pt x="847" y="280"/>
                </a:cubicBezTo>
                <a:cubicBezTo>
                  <a:pt x="847" y="280"/>
                  <a:pt x="848" y="281"/>
                  <a:pt x="848" y="280"/>
                </a:cubicBezTo>
                <a:cubicBezTo>
                  <a:pt x="848" y="280"/>
                  <a:pt x="848" y="280"/>
                  <a:pt x="848" y="279"/>
                </a:cubicBezTo>
                <a:cubicBezTo>
                  <a:pt x="848" y="279"/>
                  <a:pt x="848" y="280"/>
                  <a:pt x="848" y="280"/>
                </a:cubicBezTo>
                <a:cubicBezTo>
                  <a:pt x="848" y="279"/>
                  <a:pt x="849" y="278"/>
                  <a:pt x="849" y="277"/>
                </a:cubicBezTo>
                <a:cubicBezTo>
                  <a:pt x="849" y="278"/>
                  <a:pt x="849" y="278"/>
                  <a:pt x="849" y="278"/>
                </a:cubicBezTo>
                <a:cubicBezTo>
                  <a:pt x="850" y="277"/>
                  <a:pt x="850" y="277"/>
                  <a:pt x="851" y="276"/>
                </a:cubicBezTo>
                <a:cubicBezTo>
                  <a:pt x="851" y="277"/>
                  <a:pt x="851" y="277"/>
                  <a:pt x="851" y="277"/>
                </a:cubicBezTo>
                <a:cubicBezTo>
                  <a:pt x="851" y="276"/>
                  <a:pt x="852" y="277"/>
                  <a:pt x="852" y="276"/>
                </a:cubicBezTo>
                <a:cubicBezTo>
                  <a:pt x="852" y="276"/>
                  <a:pt x="851" y="276"/>
                  <a:pt x="851" y="276"/>
                </a:cubicBezTo>
                <a:cubicBezTo>
                  <a:pt x="852" y="276"/>
                  <a:pt x="852" y="276"/>
                  <a:pt x="852" y="275"/>
                </a:cubicBezTo>
                <a:cubicBezTo>
                  <a:pt x="852" y="275"/>
                  <a:pt x="851" y="275"/>
                  <a:pt x="851" y="275"/>
                </a:cubicBezTo>
                <a:cubicBezTo>
                  <a:pt x="852" y="275"/>
                  <a:pt x="852" y="275"/>
                  <a:pt x="852" y="275"/>
                </a:cubicBezTo>
                <a:cubicBezTo>
                  <a:pt x="852" y="275"/>
                  <a:pt x="852" y="275"/>
                  <a:pt x="852" y="274"/>
                </a:cubicBezTo>
                <a:cubicBezTo>
                  <a:pt x="853" y="274"/>
                  <a:pt x="853" y="273"/>
                  <a:pt x="854" y="274"/>
                </a:cubicBezTo>
                <a:cubicBezTo>
                  <a:pt x="854" y="274"/>
                  <a:pt x="854" y="273"/>
                  <a:pt x="854" y="273"/>
                </a:cubicBezTo>
                <a:cubicBezTo>
                  <a:pt x="854" y="273"/>
                  <a:pt x="854" y="273"/>
                  <a:pt x="855" y="273"/>
                </a:cubicBezTo>
                <a:cubicBezTo>
                  <a:pt x="855" y="273"/>
                  <a:pt x="855" y="273"/>
                  <a:pt x="855" y="273"/>
                </a:cubicBezTo>
                <a:cubicBezTo>
                  <a:pt x="855" y="272"/>
                  <a:pt x="855" y="272"/>
                  <a:pt x="854" y="272"/>
                </a:cubicBezTo>
                <a:cubicBezTo>
                  <a:pt x="855" y="272"/>
                  <a:pt x="856" y="272"/>
                  <a:pt x="855" y="271"/>
                </a:cubicBezTo>
                <a:cubicBezTo>
                  <a:pt x="857" y="269"/>
                  <a:pt x="859" y="267"/>
                  <a:pt x="860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0" y="266"/>
                  <a:pt x="860" y="267"/>
                  <a:pt x="861" y="267"/>
                </a:cubicBezTo>
                <a:cubicBezTo>
                  <a:pt x="860" y="267"/>
                  <a:pt x="861" y="267"/>
                  <a:pt x="861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5"/>
                  <a:pt x="861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1" y="265"/>
                </a:cubicBezTo>
                <a:cubicBezTo>
                  <a:pt x="861" y="265"/>
                  <a:pt x="862" y="265"/>
                  <a:pt x="862" y="264"/>
                </a:cubicBezTo>
                <a:cubicBezTo>
                  <a:pt x="862" y="264"/>
                  <a:pt x="862" y="264"/>
                  <a:pt x="862" y="264"/>
                </a:cubicBezTo>
                <a:cubicBezTo>
                  <a:pt x="863" y="264"/>
                  <a:pt x="863" y="263"/>
                  <a:pt x="863" y="263"/>
                </a:cubicBezTo>
                <a:cubicBezTo>
                  <a:pt x="863" y="264"/>
                  <a:pt x="862" y="264"/>
                  <a:pt x="863" y="264"/>
                </a:cubicBezTo>
                <a:cubicBezTo>
                  <a:pt x="864" y="264"/>
                  <a:pt x="863" y="263"/>
                  <a:pt x="864" y="263"/>
                </a:cubicBezTo>
                <a:cubicBezTo>
                  <a:pt x="864" y="264"/>
                  <a:pt x="864" y="263"/>
                  <a:pt x="865" y="263"/>
                </a:cubicBezTo>
                <a:cubicBezTo>
                  <a:pt x="865" y="263"/>
                  <a:pt x="865" y="264"/>
                  <a:pt x="865" y="264"/>
                </a:cubicBezTo>
                <a:cubicBezTo>
                  <a:pt x="865" y="263"/>
                  <a:pt x="866" y="263"/>
                  <a:pt x="866" y="263"/>
                </a:cubicBezTo>
                <a:cubicBezTo>
                  <a:pt x="865" y="262"/>
                  <a:pt x="866" y="263"/>
                  <a:pt x="865" y="262"/>
                </a:cubicBezTo>
                <a:cubicBezTo>
                  <a:pt x="866" y="262"/>
                  <a:pt x="866" y="262"/>
                  <a:pt x="866" y="262"/>
                </a:cubicBezTo>
                <a:cubicBezTo>
                  <a:pt x="866" y="262"/>
                  <a:pt x="867" y="262"/>
                  <a:pt x="867" y="263"/>
                </a:cubicBezTo>
                <a:cubicBezTo>
                  <a:pt x="867" y="263"/>
                  <a:pt x="866" y="263"/>
                  <a:pt x="867" y="264"/>
                </a:cubicBezTo>
                <a:cubicBezTo>
                  <a:pt x="866" y="264"/>
                  <a:pt x="866" y="265"/>
                  <a:pt x="865" y="265"/>
                </a:cubicBezTo>
                <a:cubicBezTo>
                  <a:pt x="865" y="266"/>
                  <a:pt x="864" y="266"/>
                  <a:pt x="864" y="266"/>
                </a:cubicBezTo>
                <a:cubicBezTo>
                  <a:pt x="864" y="266"/>
                  <a:pt x="865" y="266"/>
                  <a:pt x="865" y="267"/>
                </a:cubicBezTo>
                <a:cubicBezTo>
                  <a:pt x="864" y="267"/>
                  <a:pt x="864" y="267"/>
                  <a:pt x="864" y="267"/>
                </a:cubicBezTo>
                <a:cubicBezTo>
                  <a:pt x="864" y="267"/>
                  <a:pt x="863" y="266"/>
                  <a:pt x="863" y="266"/>
                </a:cubicBezTo>
                <a:cubicBezTo>
                  <a:pt x="863" y="266"/>
                  <a:pt x="863" y="267"/>
                  <a:pt x="863" y="267"/>
                </a:cubicBezTo>
                <a:cubicBezTo>
                  <a:pt x="863" y="267"/>
                  <a:pt x="864" y="267"/>
                  <a:pt x="864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9"/>
                  <a:pt x="863" y="269"/>
                </a:cubicBezTo>
                <a:cubicBezTo>
                  <a:pt x="862" y="268"/>
                  <a:pt x="863" y="268"/>
                  <a:pt x="863" y="268"/>
                </a:cubicBezTo>
                <a:cubicBezTo>
                  <a:pt x="863" y="268"/>
                  <a:pt x="863" y="267"/>
                  <a:pt x="862" y="267"/>
                </a:cubicBezTo>
                <a:cubicBezTo>
                  <a:pt x="863" y="268"/>
                  <a:pt x="862" y="268"/>
                  <a:pt x="862" y="269"/>
                </a:cubicBezTo>
                <a:cubicBezTo>
                  <a:pt x="862" y="269"/>
                  <a:pt x="862" y="268"/>
                  <a:pt x="862" y="269"/>
                </a:cubicBez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70"/>
                </a:cubicBezTo>
                <a:cubicBezTo>
                  <a:pt x="861" y="270"/>
                  <a:pt x="860" y="269"/>
                  <a:pt x="860" y="270"/>
                </a:cubicBezTo>
                <a:cubicBezTo>
                  <a:pt x="861" y="270"/>
                  <a:pt x="861" y="270"/>
                  <a:pt x="861" y="270"/>
                </a:cubicBezTo>
                <a:cubicBezTo>
                  <a:pt x="860" y="270"/>
                  <a:pt x="861" y="271"/>
                  <a:pt x="860" y="270"/>
                </a:cubicBezTo>
                <a:cubicBezTo>
                  <a:pt x="860" y="271"/>
                  <a:pt x="860" y="271"/>
                  <a:pt x="860" y="271"/>
                </a:cubicBezTo>
                <a:cubicBezTo>
                  <a:pt x="861" y="271"/>
                  <a:pt x="861" y="270"/>
                  <a:pt x="861" y="271"/>
                </a:cubicBezTo>
                <a:cubicBezTo>
                  <a:pt x="861" y="271"/>
                  <a:pt x="860" y="271"/>
                  <a:pt x="860" y="272"/>
                </a:cubicBezTo>
                <a:cubicBezTo>
                  <a:pt x="861" y="272"/>
                  <a:pt x="860" y="273"/>
                  <a:pt x="860" y="273"/>
                </a:cubicBezTo>
                <a:cubicBezTo>
                  <a:pt x="860" y="273"/>
                  <a:pt x="861" y="272"/>
                  <a:pt x="862" y="273"/>
                </a:cubicBezTo>
                <a:cubicBezTo>
                  <a:pt x="862" y="273"/>
                  <a:pt x="862" y="273"/>
                  <a:pt x="862" y="273"/>
                </a:cubicBezTo>
                <a:cubicBezTo>
                  <a:pt x="862" y="273"/>
                  <a:pt x="861" y="273"/>
                  <a:pt x="861" y="272"/>
                </a:cubicBezTo>
                <a:cubicBezTo>
                  <a:pt x="862" y="272"/>
                  <a:pt x="861" y="272"/>
                  <a:pt x="861" y="271"/>
                </a:cubicBezTo>
                <a:cubicBezTo>
                  <a:pt x="861" y="272"/>
                  <a:pt x="861" y="272"/>
                  <a:pt x="862" y="272"/>
                </a:cubicBezTo>
                <a:cubicBezTo>
                  <a:pt x="862" y="272"/>
                  <a:pt x="862" y="272"/>
                  <a:pt x="862" y="272"/>
                </a:cubicBezTo>
                <a:cubicBezTo>
                  <a:pt x="862" y="271"/>
                  <a:pt x="862" y="271"/>
                  <a:pt x="862" y="271"/>
                </a:cubicBezTo>
                <a:cubicBezTo>
                  <a:pt x="862" y="271"/>
                  <a:pt x="862" y="271"/>
                  <a:pt x="863" y="271"/>
                </a:cubicBezTo>
                <a:cubicBezTo>
                  <a:pt x="863" y="271"/>
                  <a:pt x="863" y="271"/>
                  <a:pt x="863" y="272"/>
                </a:cubicBezTo>
                <a:cubicBezTo>
                  <a:pt x="863" y="272"/>
                  <a:pt x="863" y="272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0"/>
                  <a:pt x="863" y="270"/>
                  <a:pt x="864" y="270"/>
                </a:cubicBezTo>
                <a:cubicBezTo>
                  <a:pt x="862" y="268"/>
                  <a:pt x="866" y="268"/>
                  <a:pt x="865" y="267"/>
                </a:cubicBezTo>
                <a:cubicBezTo>
                  <a:pt x="865" y="267"/>
                  <a:pt x="865" y="268"/>
                  <a:pt x="866" y="268"/>
                </a:cubicBezTo>
                <a:cubicBezTo>
                  <a:pt x="865" y="268"/>
                  <a:pt x="864" y="268"/>
                  <a:pt x="865" y="269"/>
                </a:cubicBezTo>
                <a:cubicBezTo>
                  <a:pt x="864" y="269"/>
                  <a:pt x="864" y="269"/>
                  <a:pt x="864" y="269"/>
                </a:cubicBezTo>
                <a:cubicBezTo>
                  <a:pt x="864" y="270"/>
                  <a:pt x="864" y="269"/>
                  <a:pt x="865" y="269"/>
                </a:cubicBezTo>
                <a:cubicBezTo>
                  <a:pt x="864" y="269"/>
                  <a:pt x="866" y="269"/>
                  <a:pt x="865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7" y="268"/>
                  <a:pt x="867" y="268"/>
                </a:cubicBezTo>
                <a:cubicBezTo>
                  <a:pt x="867" y="268"/>
                  <a:pt x="867" y="268"/>
                  <a:pt x="867" y="267"/>
                </a:cubicBezTo>
                <a:cubicBezTo>
                  <a:pt x="867" y="268"/>
                  <a:pt x="867" y="268"/>
                  <a:pt x="866" y="267"/>
                </a:cubicBezTo>
                <a:cubicBezTo>
                  <a:pt x="867" y="267"/>
                  <a:pt x="867" y="267"/>
                  <a:pt x="867" y="267"/>
                </a:cubicBezTo>
                <a:cubicBezTo>
                  <a:pt x="868" y="267"/>
                  <a:pt x="868" y="267"/>
                  <a:pt x="868" y="267"/>
                </a:cubicBezTo>
                <a:cubicBezTo>
                  <a:pt x="868" y="267"/>
                  <a:pt x="868" y="267"/>
                  <a:pt x="868" y="266"/>
                </a:cubicBezTo>
                <a:cubicBezTo>
                  <a:pt x="869" y="267"/>
                  <a:pt x="868" y="266"/>
                  <a:pt x="869" y="266"/>
                </a:cubicBezTo>
                <a:cubicBezTo>
                  <a:pt x="869" y="266"/>
                  <a:pt x="870" y="266"/>
                  <a:pt x="870" y="265"/>
                </a:cubicBezTo>
                <a:cubicBezTo>
                  <a:pt x="870" y="266"/>
                  <a:pt x="870" y="266"/>
                  <a:pt x="871" y="266"/>
                </a:cubicBezTo>
                <a:cubicBezTo>
                  <a:pt x="871" y="266"/>
                  <a:pt x="872" y="266"/>
                  <a:pt x="871" y="265"/>
                </a:cubicBezTo>
                <a:cubicBezTo>
                  <a:pt x="871" y="265"/>
                  <a:pt x="871" y="266"/>
                  <a:pt x="872" y="266"/>
                </a:cubicBezTo>
                <a:cubicBezTo>
                  <a:pt x="872" y="265"/>
                  <a:pt x="872" y="266"/>
                  <a:pt x="872" y="265"/>
                </a:cubicBezTo>
                <a:cubicBezTo>
                  <a:pt x="872" y="265"/>
                  <a:pt x="872" y="265"/>
                  <a:pt x="872" y="265"/>
                </a:cubicBezTo>
                <a:cubicBezTo>
                  <a:pt x="871" y="265"/>
                  <a:pt x="872" y="265"/>
                  <a:pt x="871" y="265"/>
                </a:cubicBezTo>
                <a:cubicBezTo>
                  <a:pt x="872" y="265"/>
                  <a:pt x="872" y="265"/>
                  <a:pt x="872" y="264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3" y="265"/>
                  <a:pt x="873" y="265"/>
                  <a:pt x="873" y="265"/>
                </a:cubicBezTo>
                <a:cubicBezTo>
                  <a:pt x="873" y="265"/>
                  <a:pt x="874" y="265"/>
                  <a:pt x="874" y="265"/>
                </a:cubicBezTo>
                <a:cubicBezTo>
                  <a:pt x="874" y="265"/>
                  <a:pt x="874" y="265"/>
                  <a:pt x="874" y="265"/>
                </a:cubicBezTo>
                <a:cubicBezTo>
                  <a:pt x="873" y="265"/>
                  <a:pt x="873" y="266"/>
                  <a:pt x="873" y="266"/>
                </a:cubicBezTo>
                <a:close/>
                <a:moveTo>
                  <a:pt x="864" y="265"/>
                </a:moveTo>
                <a:cubicBezTo>
                  <a:pt x="865" y="266"/>
                  <a:pt x="865" y="265"/>
                  <a:pt x="865" y="265"/>
                </a:cubicBezTo>
                <a:cubicBezTo>
                  <a:pt x="864" y="265"/>
                  <a:pt x="864" y="266"/>
                  <a:pt x="864" y="265"/>
                </a:cubicBezTo>
                <a:close/>
                <a:moveTo>
                  <a:pt x="863" y="266"/>
                </a:move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4" y="266"/>
                </a:cubicBezTo>
                <a:cubicBezTo>
                  <a:pt x="864" y="266"/>
                  <a:pt x="864" y="266"/>
                  <a:pt x="864" y="266"/>
                </a:cubicBez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3" y="266"/>
                </a:cubicBezTo>
                <a:close/>
                <a:moveTo>
                  <a:pt x="862" y="266"/>
                </a:moveTo>
                <a:cubicBezTo>
                  <a:pt x="862" y="266"/>
                  <a:pt x="862" y="266"/>
                  <a:pt x="862" y="267"/>
                </a:cubicBezTo>
                <a:cubicBezTo>
                  <a:pt x="862" y="267"/>
                  <a:pt x="863" y="266"/>
                  <a:pt x="862" y="266"/>
                </a:cubicBezTo>
                <a:close/>
                <a:moveTo>
                  <a:pt x="862" y="266"/>
                </a:moveTo>
                <a:cubicBezTo>
                  <a:pt x="862" y="265"/>
                  <a:pt x="862" y="265"/>
                  <a:pt x="862" y="264"/>
                </a:cubicBezTo>
                <a:cubicBezTo>
                  <a:pt x="862" y="264"/>
                  <a:pt x="861" y="265"/>
                  <a:pt x="862" y="266"/>
                </a:cubicBezTo>
                <a:close/>
                <a:moveTo>
                  <a:pt x="861" y="268"/>
                </a:move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68"/>
                </a:cubicBezTo>
                <a:close/>
                <a:moveTo>
                  <a:pt x="849" y="269"/>
                </a:moveTo>
                <a:cubicBezTo>
                  <a:pt x="849" y="269"/>
                  <a:pt x="849" y="269"/>
                  <a:pt x="849" y="269"/>
                </a:cubicBezTo>
                <a:cubicBezTo>
                  <a:pt x="848" y="269"/>
                  <a:pt x="849" y="269"/>
                  <a:pt x="849" y="269"/>
                </a:cubicBezTo>
                <a:close/>
                <a:moveTo>
                  <a:pt x="848" y="270"/>
                </a:moveTo>
                <a:cubicBezTo>
                  <a:pt x="848" y="270"/>
                  <a:pt x="848" y="270"/>
                  <a:pt x="848" y="270"/>
                </a:cubicBezTo>
                <a:cubicBezTo>
                  <a:pt x="848" y="269"/>
                  <a:pt x="848" y="270"/>
                  <a:pt x="848" y="269"/>
                </a:cubicBezTo>
                <a:cubicBezTo>
                  <a:pt x="847" y="269"/>
                  <a:pt x="847" y="270"/>
                  <a:pt x="848" y="270"/>
                </a:cubicBezTo>
                <a:close/>
                <a:moveTo>
                  <a:pt x="853" y="248"/>
                </a:moveTo>
                <a:cubicBezTo>
                  <a:pt x="853" y="248"/>
                  <a:pt x="854" y="248"/>
                  <a:pt x="853" y="248"/>
                </a:cubicBezTo>
                <a:cubicBezTo>
                  <a:pt x="854" y="249"/>
                  <a:pt x="854" y="248"/>
                  <a:pt x="854" y="248"/>
                </a:cubicBezTo>
                <a:cubicBezTo>
                  <a:pt x="853" y="247"/>
                  <a:pt x="854" y="248"/>
                  <a:pt x="853" y="248"/>
                </a:cubicBezTo>
                <a:close/>
                <a:moveTo>
                  <a:pt x="844" y="256"/>
                </a:moveTo>
                <a:cubicBezTo>
                  <a:pt x="844" y="256"/>
                  <a:pt x="845" y="256"/>
                  <a:pt x="845" y="256"/>
                </a:cubicBezTo>
                <a:cubicBezTo>
                  <a:pt x="844" y="256"/>
                  <a:pt x="844" y="256"/>
                  <a:pt x="844" y="256"/>
                </a:cubicBezTo>
                <a:close/>
                <a:moveTo>
                  <a:pt x="845" y="275"/>
                </a:moveTo>
                <a:cubicBezTo>
                  <a:pt x="844" y="275"/>
                  <a:pt x="844" y="276"/>
                  <a:pt x="844" y="276"/>
                </a:cubicBezTo>
                <a:cubicBezTo>
                  <a:pt x="844" y="276"/>
                  <a:pt x="844" y="275"/>
                  <a:pt x="845" y="275"/>
                </a:cubicBezTo>
                <a:close/>
                <a:moveTo>
                  <a:pt x="847" y="269"/>
                </a:moveTo>
                <a:cubicBezTo>
                  <a:pt x="847" y="269"/>
                  <a:pt x="847" y="269"/>
                  <a:pt x="847" y="269"/>
                </a:cubicBezTo>
                <a:cubicBezTo>
                  <a:pt x="846" y="269"/>
                  <a:pt x="847" y="268"/>
                  <a:pt x="846" y="268"/>
                </a:cubicBezTo>
                <a:cubicBezTo>
                  <a:pt x="845" y="269"/>
                  <a:pt x="847" y="269"/>
                  <a:pt x="847" y="269"/>
                </a:cubicBezTo>
                <a:close/>
                <a:moveTo>
                  <a:pt x="844" y="270"/>
                </a:moveTo>
                <a:cubicBezTo>
                  <a:pt x="844" y="271"/>
                  <a:pt x="845" y="272"/>
                  <a:pt x="844" y="272"/>
                </a:cubicBezTo>
                <a:cubicBezTo>
                  <a:pt x="845" y="272"/>
                  <a:pt x="845" y="272"/>
                  <a:pt x="845" y="271"/>
                </a:cubicBezTo>
                <a:cubicBezTo>
                  <a:pt x="846" y="272"/>
                  <a:pt x="845" y="271"/>
                  <a:pt x="846" y="271"/>
                </a:cubicBezTo>
                <a:cubicBezTo>
                  <a:pt x="845" y="270"/>
                  <a:pt x="846" y="270"/>
                  <a:pt x="846" y="269"/>
                </a:cubicBezTo>
                <a:cubicBezTo>
                  <a:pt x="846" y="269"/>
                  <a:pt x="846" y="269"/>
                  <a:pt x="846" y="269"/>
                </a:cubicBezTo>
                <a:cubicBezTo>
                  <a:pt x="846" y="269"/>
                  <a:pt x="846" y="269"/>
                  <a:pt x="846" y="270"/>
                </a:cubicBezTo>
                <a:cubicBezTo>
                  <a:pt x="845" y="270"/>
                  <a:pt x="845" y="269"/>
                  <a:pt x="846" y="269"/>
                </a:cubicBezTo>
                <a:cubicBezTo>
                  <a:pt x="845" y="269"/>
                  <a:pt x="845" y="270"/>
                  <a:pt x="845" y="270"/>
                </a:cubicBezTo>
                <a:cubicBezTo>
                  <a:pt x="844" y="270"/>
                  <a:pt x="845" y="271"/>
                  <a:pt x="844" y="270"/>
                </a:cubicBezTo>
                <a:close/>
                <a:moveTo>
                  <a:pt x="842" y="266"/>
                </a:moveTo>
                <a:cubicBezTo>
                  <a:pt x="842" y="267"/>
                  <a:pt x="843" y="266"/>
                  <a:pt x="842" y="266"/>
                </a:cubicBezTo>
                <a:cubicBezTo>
                  <a:pt x="842" y="266"/>
                  <a:pt x="842" y="266"/>
                  <a:pt x="842" y="266"/>
                </a:cubicBezTo>
                <a:close/>
                <a:moveTo>
                  <a:pt x="842" y="274"/>
                </a:moveTo>
                <a:cubicBezTo>
                  <a:pt x="842" y="274"/>
                  <a:pt x="842" y="274"/>
                  <a:pt x="842" y="275"/>
                </a:cubicBezTo>
                <a:cubicBezTo>
                  <a:pt x="843" y="275"/>
                  <a:pt x="842" y="274"/>
                  <a:pt x="842" y="273"/>
                </a:cubicBezTo>
                <a:cubicBezTo>
                  <a:pt x="842" y="273"/>
                  <a:pt x="843" y="273"/>
                  <a:pt x="843" y="273"/>
                </a:cubicBezTo>
                <a:cubicBezTo>
                  <a:pt x="843" y="273"/>
                  <a:pt x="843" y="273"/>
                  <a:pt x="843" y="273"/>
                </a:cubicBezTo>
                <a:cubicBezTo>
                  <a:pt x="843" y="274"/>
                  <a:pt x="842" y="274"/>
                  <a:pt x="843" y="275"/>
                </a:cubicBezTo>
                <a:cubicBezTo>
                  <a:pt x="843" y="275"/>
                  <a:pt x="843" y="274"/>
                  <a:pt x="843" y="274"/>
                </a:cubicBezTo>
                <a:cubicBezTo>
                  <a:pt x="844" y="274"/>
                  <a:pt x="844" y="274"/>
                  <a:pt x="844" y="274"/>
                </a:cubicBezTo>
                <a:cubicBezTo>
                  <a:pt x="844" y="273"/>
                  <a:pt x="845" y="273"/>
                  <a:pt x="844" y="272"/>
                </a:cubicBezTo>
                <a:cubicBezTo>
                  <a:pt x="844" y="272"/>
                  <a:pt x="844" y="272"/>
                  <a:pt x="844" y="272"/>
                </a:cubicBezTo>
                <a:cubicBezTo>
                  <a:pt x="845" y="272"/>
                  <a:pt x="844" y="271"/>
                  <a:pt x="843" y="271"/>
                </a:cubicBezTo>
                <a:cubicBezTo>
                  <a:pt x="844" y="272"/>
                  <a:pt x="843" y="272"/>
                  <a:pt x="843" y="272"/>
                </a:cubicBezTo>
                <a:cubicBezTo>
                  <a:pt x="843" y="272"/>
                  <a:pt x="842" y="272"/>
                  <a:pt x="842" y="273"/>
                </a:cubicBezTo>
                <a:cubicBezTo>
                  <a:pt x="842" y="273"/>
                  <a:pt x="842" y="273"/>
                  <a:pt x="842" y="273"/>
                </a:cubicBezTo>
                <a:cubicBezTo>
                  <a:pt x="842" y="274"/>
                  <a:pt x="842" y="274"/>
                  <a:pt x="842" y="274"/>
                </a:cubicBezTo>
                <a:close/>
                <a:moveTo>
                  <a:pt x="841" y="276"/>
                </a:moveTo>
                <a:cubicBezTo>
                  <a:pt x="841" y="276"/>
                  <a:pt x="841" y="276"/>
                  <a:pt x="841" y="276"/>
                </a:cubicBezTo>
                <a:cubicBezTo>
                  <a:pt x="842" y="276"/>
                  <a:pt x="842" y="276"/>
                  <a:pt x="842" y="275"/>
                </a:cubicBezTo>
                <a:cubicBezTo>
                  <a:pt x="842" y="275"/>
                  <a:pt x="842" y="275"/>
                  <a:pt x="842" y="275"/>
                </a:cubicBezTo>
                <a:cubicBezTo>
                  <a:pt x="842" y="275"/>
                  <a:pt x="842" y="276"/>
                  <a:pt x="841" y="276"/>
                </a:cubicBezTo>
                <a:close/>
                <a:moveTo>
                  <a:pt x="840" y="277"/>
                </a:moveTo>
                <a:cubicBezTo>
                  <a:pt x="840" y="277"/>
                  <a:pt x="841" y="277"/>
                  <a:pt x="841" y="276"/>
                </a:cubicBezTo>
                <a:cubicBezTo>
                  <a:pt x="840" y="276"/>
                  <a:pt x="840" y="277"/>
                  <a:pt x="840" y="277"/>
                </a:cubicBezTo>
                <a:close/>
                <a:moveTo>
                  <a:pt x="839" y="277"/>
                </a:moveTo>
                <a:cubicBezTo>
                  <a:pt x="839" y="277"/>
                  <a:pt x="839" y="277"/>
                  <a:pt x="840" y="278"/>
                </a:cubicBezTo>
                <a:cubicBezTo>
                  <a:pt x="840" y="278"/>
                  <a:pt x="840" y="278"/>
                  <a:pt x="839" y="278"/>
                </a:cubicBezTo>
                <a:cubicBezTo>
                  <a:pt x="839" y="279"/>
                  <a:pt x="840" y="279"/>
                  <a:pt x="840" y="279"/>
                </a:cubicBezTo>
                <a:cubicBezTo>
                  <a:pt x="840" y="278"/>
                  <a:pt x="840" y="278"/>
                  <a:pt x="840" y="278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0" y="277"/>
                  <a:pt x="840" y="278"/>
                  <a:pt x="840" y="277"/>
                </a:cubicBezTo>
                <a:cubicBezTo>
                  <a:pt x="840" y="277"/>
                  <a:pt x="840" y="277"/>
                  <a:pt x="840" y="276"/>
                </a:cubicBezTo>
                <a:cubicBezTo>
                  <a:pt x="839" y="277"/>
                  <a:pt x="839" y="277"/>
                  <a:pt x="839" y="277"/>
                </a:cubicBezTo>
                <a:close/>
                <a:moveTo>
                  <a:pt x="839" y="279"/>
                </a:moveTo>
                <a:cubicBezTo>
                  <a:pt x="839" y="280"/>
                  <a:pt x="839" y="279"/>
                  <a:pt x="839" y="279"/>
                </a:cubicBezTo>
                <a:cubicBezTo>
                  <a:pt x="838" y="279"/>
                  <a:pt x="839" y="279"/>
                  <a:pt x="839" y="279"/>
                </a:cubicBezTo>
                <a:close/>
                <a:moveTo>
                  <a:pt x="838" y="285"/>
                </a:moveTo>
                <a:cubicBezTo>
                  <a:pt x="839" y="285"/>
                  <a:pt x="839" y="284"/>
                  <a:pt x="839" y="284"/>
                </a:cubicBezTo>
                <a:cubicBezTo>
                  <a:pt x="838" y="284"/>
                  <a:pt x="839" y="285"/>
                  <a:pt x="838" y="285"/>
                </a:cubicBezTo>
                <a:close/>
                <a:moveTo>
                  <a:pt x="837" y="282"/>
                </a:moveTo>
                <a:cubicBezTo>
                  <a:pt x="837" y="281"/>
                  <a:pt x="838" y="281"/>
                  <a:pt x="838" y="281"/>
                </a:cubicBezTo>
                <a:cubicBezTo>
                  <a:pt x="837" y="280"/>
                  <a:pt x="837" y="281"/>
                  <a:pt x="837" y="282"/>
                </a:cubicBezTo>
                <a:close/>
                <a:moveTo>
                  <a:pt x="837" y="282"/>
                </a:moveTo>
                <a:cubicBezTo>
                  <a:pt x="837" y="282"/>
                  <a:pt x="837" y="282"/>
                  <a:pt x="837" y="282"/>
                </a:cubicBezTo>
                <a:cubicBezTo>
                  <a:pt x="836" y="282"/>
                  <a:pt x="836" y="282"/>
                  <a:pt x="837" y="282"/>
                </a:cubicBezTo>
                <a:close/>
                <a:moveTo>
                  <a:pt x="836" y="283"/>
                </a:moveTo>
                <a:cubicBezTo>
                  <a:pt x="836" y="283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7" y="284"/>
                  <a:pt x="836" y="283"/>
                  <a:pt x="836" y="283"/>
                </a:cubicBezTo>
                <a:close/>
                <a:moveTo>
                  <a:pt x="835" y="283"/>
                </a:moveTo>
                <a:cubicBezTo>
                  <a:pt x="836" y="283"/>
                  <a:pt x="836" y="283"/>
                  <a:pt x="836" y="283"/>
                </a:cubicBezTo>
                <a:cubicBezTo>
                  <a:pt x="836" y="283"/>
                  <a:pt x="836" y="283"/>
                  <a:pt x="836" y="283"/>
                </a:cubicBezTo>
                <a:cubicBezTo>
                  <a:pt x="836" y="282"/>
                  <a:pt x="836" y="283"/>
                  <a:pt x="835" y="283"/>
                </a:cubicBezTo>
                <a:close/>
                <a:moveTo>
                  <a:pt x="835" y="289"/>
                </a:moveTo>
                <a:cubicBezTo>
                  <a:pt x="836" y="289"/>
                  <a:pt x="836" y="288"/>
                  <a:pt x="836" y="288"/>
                </a:cubicBezTo>
                <a:cubicBezTo>
                  <a:pt x="836" y="288"/>
                  <a:pt x="836" y="288"/>
                  <a:pt x="835" y="289"/>
                </a:cubicBezTo>
                <a:close/>
                <a:moveTo>
                  <a:pt x="835" y="264"/>
                </a:moveTo>
                <a:cubicBezTo>
                  <a:pt x="835" y="264"/>
                  <a:pt x="836" y="263"/>
                  <a:pt x="835" y="263"/>
                </a:cubicBezTo>
                <a:cubicBezTo>
                  <a:pt x="835" y="263"/>
                  <a:pt x="834" y="263"/>
                  <a:pt x="835" y="264"/>
                </a:cubicBezTo>
                <a:close/>
                <a:moveTo>
                  <a:pt x="833" y="266"/>
                </a:moveTo>
                <a:cubicBezTo>
                  <a:pt x="834" y="266"/>
                  <a:pt x="834" y="265"/>
                  <a:pt x="834" y="265"/>
                </a:cubicBezTo>
                <a:cubicBezTo>
                  <a:pt x="834" y="265"/>
                  <a:pt x="833" y="265"/>
                  <a:pt x="833" y="266"/>
                </a:cubicBezTo>
                <a:close/>
                <a:moveTo>
                  <a:pt x="833" y="292"/>
                </a:moveTo>
                <a:cubicBezTo>
                  <a:pt x="833" y="292"/>
                  <a:pt x="833" y="292"/>
                  <a:pt x="834" y="292"/>
                </a:cubicBezTo>
                <a:cubicBezTo>
                  <a:pt x="834" y="292"/>
                  <a:pt x="834" y="292"/>
                  <a:pt x="834" y="291"/>
                </a:cubicBezTo>
                <a:cubicBezTo>
                  <a:pt x="834" y="292"/>
                  <a:pt x="833" y="292"/>
                  <a:pt x="833" y="292"/>
                </a:cubicBezTo>
                <a:close/>
                <a:moveTo>
                  <a:pt x="832" y="288"/>
                </a:moveTo>
                <a:cubicBezTo>
                  <a:pt x="832" y="288"/>
                  <a:pt x="832" y="288"/>
                  <a:pt x="832" y="288"/>
                </a:cubicBezTo>
                <a:cubicBezTo>
                  <a:pt x="831" y="288"/>
                  <a:pt x="831" y="288"/>
                  <a:pt x="832" y="288"/>
                </a:cubicBezTo>
                <a:close/>
                <a:moveTo>
                  <a:pt x="830" y="269"/>
                </a:moveTo>
                <a:cubicBezTo>
                  <a:pt x="831" y="268"/>
                  <a:pt x="831" y="268"/>
                  <a:pt x="831" y="268"/>
                </a:cubicBezTo>
                <a:cubicBezTo>
                  <a:pt x="831" y="268"/>
                  <a:pt x="830" y="268"/>
                  <a:pt x="830" y="269"/>
                </a:cubicBezTo>
                <a:close/>
                <a:moveTo>
                  <a:pt x="830" y="298"/>
                </a:moveTo>
                <a:cubicBezTo>
                  <a:pt x="830" y="298"/>
                  <a:pt x="831" y="298"/>
                  <a:pt x="830" y="297"/>
                </a:cubicBezTo>
                <a:cubicBezTo>
                  <a:pt x="830" y="297"/>
                  <a:pt x="830" y="298"/>
                  <a:pt x="830" y="298"/>
                </a:cubicBezTo>
                <a:close/>
                <a:moveTo>
                  <a:pt x="829" y="271"/>
                </a:moveTo>
                <a:cubicBezTo>
                  <a:pt x="830" y="271"/>
                  <a:pt x="830" y="270"/>
                  <a:pt x="830" y="270"/>
                </a:cubicBezTo>
                <a:cubicBezTo>
                  <a:pt x="829" y="270"/>
                  <a:pt x="829" y="271"/>
                  <a:pt x="829" y="271"/>
                </a:cubicBezTo>
                <a:close/>
                <a:moveTo>
                  <a:pt x="826" y="275"/>
                </a:moveTo>
                <a:cubicBezTo>
                  <a:pt x="827" y="275"/>
                  <a:pt x="826" y="275"/>
                  <a:pt x="827" y="274"/>
                </a:cubicBezTo>
                <a:cubicBezTo>
                  <a:pt x="827" y="274"/>
                  <a:pt x="826" y="274"/>
                  <a:pt x="826" y="275"/>
                </a:cubicBezTo>
                <a:close/>
                <a:moveTo>
                  <a:pt x="825" y="297"/>
                </a:moveTo>
                <a:cubicBezTo>
                  <a:pt x="826" y="297"/>
                  <a:pt x="825" y="297"/>
                  <a:pt x="826" y="298"/>
                </a:cubicBezTo>
                <a:cubicBezTo>
                  <a:pt x="826" y="298"/>
                  <a:pt x="826" y="297"/>
                  <a:pt x="826" y="297"/>
                </a:cubicBezTo>
                <a:cubicBezTo>
                  <a:pt x="826" y="297"/>
                  <a:pt x="826" y="297"/>
                  <a:pt x="826" y="297"/>
                </a:cubicBezTo>
                <a:lnTo>
                  <a:pt x="825" y="297"/>
                </a:lnTo>
                <a:close/>
                <a:moveTo>
                  <a:pt x="824" y="310"/>
                </a:moveTo>
                <a:cubicBezTo>
                  <a:pt x="823" y="310"/>
                  <a:pt x="824" y="311"/>
                  <a:pt x="824" y="311"/>
                </a:cubicBezTo>
                <a:cubicBezTo>
                  <a:pt x="824" y="310"/>
                  <a:pt x="824" y="310"/>
                  <a:pt x="824" y="310"/>
                </a:cubicBezTo>
                <a:close/>
                <a:moveTo>
                  <a:pt x="823" y="278"/>
                </a:moveTo>
                <a:cubicBezTo>
                  <a:pt x="824" y="278"/>
                  <a:pt x="824" y="277"/>
                  <a:pt x="824" y="277"/>
                </a:cubicBezTo>
                <a:cubicBezTo>
                  <a:pt x="824" y="277"/>
                  <a:pt x="823" y="278"/>
                  <a:pt x="823" y="278"/>
                </a:cubicBezTo>
                <a:close/>
                <a:moveTo>
                  <a:pt x="823" y="268"/>
                </a:moveTo>
                <a:cubicBezTo>
                  <a:pt x="823" y="268"/>
                  <a:pt x="824" y="267"/>
                  <a:pt x="823" y="267"/>
                </a:cubicBezTo>
                <a:cubicBezTo>
                  <a:pt x="823" y="267"/>
                  <a:pt x="822" y="267"/>
                  <a:pt x="823" y="268"/>
                </a:cubicBezTo>
                <a:close/>
                <a:moveTo>
                  <a:pt x="819" y="280"/>
                </a:moveTo>
                <a:cubicBezTo>
                  <a:pt x="819" y="279"/>
                  <a:pt x="819" y="279"/>
                  <a:pt x="819" y="279"/>
                </a:cubicBezTo>
                <a:cubicBezTo>
                  <a:pt x="818" y="279"/>
                  <a:pt x="819" y="279"/>
                  <a:pt x="819" y="280"/>
                </a:cubicBezTo>
                <a:close/>
                <a:moveTo>
                  <a:pt x="818" y="275"/>
                </a:moveTo>
                <a:cubicBezTo>
                  <a:pt x="818" y="275"/>
                  <a:pt x="818" y="274"/>
                  <a:pt x="818" y="274"/>
                </a:cubicBezTo>
                <a:cubicBezTo>
                  <a:pt x="817" y="274"/>
                  <a:pt x="817" y="274"/>
                  <a:pt x="818" y="275"/>
                </a:cubicBezTo>
                <a:close/>
                <a:moveTo>
                  <a:pt x="816" y="282"/>
                </a:moveTo>
                <a:cubicBezTo>
                  <a:pt x="817" y="282"/>
                  <a:pt x="817" y="282"/>
                  <a:pt x="817" y="282"/>
                </a:cubicBezTo>
                <a:cubicBezTo>
                  <a:pt x="816" y="282"/>
                  <a:pt x="816" y="282"/>
                  <a:pt x="816" y="282"/>
                </a:cubicBezTo>
                <a:close/>
                <a:moveTo>
                  <a:pt x="814" y="284"/>
                </a:moveTo>
                <a:cubicBezTo>
                  <a:pt x="814" y="285"/>
                  <a:pt x="814" y="285"/>
                  <a:pt x="815" y="286"/>
                </a:cubicBezTo>
                <a:cubicBezTo>
                  <a:pt x="815" y="286"/>
                  <a:pt x="815" y="286"/>
                  <a:pt x="815" y="286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6" y="285"/>
                  <a:pt x="816" y="284"/>
                  <a:pt x="815" y="284"/>
                </a:cubicBezTo>
                <a:cubicBezTo>
                  <a:pt x="815" y="284"/>
                  <a:pt x="815" y="284"/>
                  <a:pt x="814" y="284"/>
                </a:cubicBezTo>
                <a:close/>
                <a:moveTo>
                  <a:pt x="813" y="287"/>
                </a:moveTo>
                <a:cubicBezTo>
                  <a:pt x="814" y="287"/>
                  <a:pt x="813" y="287"/>
                  <a:pt x="814" y="288"/>
                </a:cubicBezTo>
                <a:cubicBezTo>
                  <a:pt x="814" y="288"/>
                  <a:pt x="814" y="287"/>
                  <a:pt x="814" y="287"/>
                </a:cubicBezTo>
                <a:cubicBezTo>
                  <a:pt x="814" y="287"/>
                  <a:pt x="814" y="287"/>
                  <a:pt x="814" y="287"/>
                </a:cubicBezTo>
                <a:cubicBezTo>
                  <a:pt x="814" y="287"/>
                  <a:pt x="814" y="287"/>
                  <a:pt x="815" y="287"/>
                </a:cubicBezTo>
                <a:cubicBezTo>
                  <a:pt x="814" y="286"/>
                  <a:pt x="814" y="286"/>
                  <a:pt x="814" y="286"/>
                </a:cubicBezTo>
                <a:cubicBezTo>
                  <a:pt x="814" y="286"/>
                  <a:pt x="813" y="286"/>
                  <a:pt x="813" y="287"/>
                </a:cubicBezTo>
                <a:close/>
                <a:moveTo>
                  <a:pt x="812" y="290"/>
                </a:moveTo>
                <a:cubicBezTo>
                  <a:pt x="812" y="290"/>
                  <a:pt x="812" y="290"/>
                  <a:pt x="812" y="289"/>
                </a:cubicBezTo>
                <a:cubicBezTo>
                  <a:pt x="812" y="289"/>
                  <a:pt x="812" y="289"/>
                  <a:pt x="812" y="290"/>
                </a:cubicBezTo>
                <a:close/>
                <a:moveTo>
                  <a:pt x="809" y="293"/>
                </a:moveTo>
                <a:cubicBezTo>
                  <a:pt x="810" y="293"/>
                  <a:pt x="810" y="293"/>
                  <a:pt x="810" y="292"/>
                </a:cubicBezTo>
                <a:cubicBezTo>
                  <a:pt x="809" y="292"/>
                  <a:pt x="809" y="293"/>
                  <a:pt x="809" y="293"/>
                </a:cubicBezTo>
                <a:close/>
                <a:moveTo>
                  <a:pt x="806" y="300"/>
                </a:moveTo>
                <a:cubicBezTo>
                  <a:pt x="806" y="300"/>
                  <a:pt x="806" y="300"/>
                  <a:pt x="806" y="300"/>
                </a:cubicBezTo>
                <a:cubicBezTo>
                  <a:pt x="806" y="299"/>
                  <a:pt x="805" y="299"/>
                  <a:pt x="806" y="300"/>
                </a:cubicBezTo>
                <a:close/>
                <a:moveTo>
                  <a:pt x="50" y="202"/>
                </a:moveTo>
                <a:cubicBezTo>
                  <a:pt x="50" y="202"/>
                  <a:pt x="50" y="201"/>
                  <a:pt x="50" y="202"/>
                </a:cubicBezTo>
                <a:cubicBezTo>
                  <a:pt x="50" y="202"/>
                  <a:pt x="49" y="204"/>
                  <a:pt x="49" y="203"/>
                </a:cubicBezTo>
                <a:cubicBezTo>
                  <a:pt x="49" y="204"/>
                  <a:pt x="48" y="204"/>
                  <a:pt x="48" y="205"/>
                </a:cubicBezTo>
                <a:cubicBezTo>
                  <a:pt x="50" y="203"/>
                  <a:pt x="49" y="203"/>
                  <a:pt x="50" y="202"/>
                </a:cubicBezTo>
                <a:close/>
                <a:moveTo>
                  <a:pt x="66" y="184"/>
                </a:moveTo>
                <a:cubicBezTo>
                  <a:pt x="65" y="183"/>
                  <a:pt x="64" y="186"/>
                  <a:pt x="63" y="187"/>
                </a:cubicBezTo>
                <a:cubicBezTo>
                  <a:pt x="64" y="186"/>
                  <a:pt x="65" y="185"/>
                  <a:pt x="66" y="184"/>
                </a:cubicBezTo>
                <a:close/>
                <a:moveTo>
                  <a:pt x="70" y="180"/>
                </a:moveTo>
                <a:cubicBezTo>
                  <a:pt x="70" y="180"/>
                  <a:pt x="68" y="181"/>
                  <a:pt x="67" y="182"/>
                </a:cubicBezTo>
                <a:cubicBezTo>
                  <a:pt x="67" y="182"/>
                  <a:pt x="69" y="181"/>
                  <a:pt x="70" y="180"/>
                </a:cubicBezTo>
                <a:close/>
                <a:moveTo>
                  <a:pt x="86" y="162"/>
                </a:moveTo>
                <a:cubicBezTo>
                  <a:pt x="85" y="163"/>
                  <a:pt x="85" y="164"/>
                  <a:pt x="84" y="165"/>
                </a:cubicBezTo>
                <a:cubicBezTo>
                  <a:pt x="85" y="165"/>
                  <a:pt x="86" y="163"/>
                  <a:pt x="86" y="162"/>
                </a:cubicBezTo>
                <a:close/>
                <a:moveTo>
                  <a:pt x="89" y="157"/>
                </a:moveTo>
                <a:cubicBezTo>
                  <a:pt x="87" y="157"/>
                  <a:pt x="87" y="160"/>
                  <a:pt x="85" y="161"/>
                </a:cubicBezTo>
                <a:cubicBezTo>
                  <a:pt x="87" y="161"/>
                  <a:pt x="87" y="160"/>
                  <a:pt x="88" y="160"/>
                </a:cubicBezTo>
                <a:cubicBezTo>
                  <a:pt x="88" y="159"/>
                  <a:pt x="88" y="159"/>
                  <a:pt x="89" y="157"/>
                </a:cubicBezTo>
                <a:close/>
                <a:moveTo>
                  <a:pt x="89" y="158"/>
                </a:moveTo>
                <a:cubicBezTo>
                  <a:pt x="90" y="157"/>
                  <a:pt x="91" y="156"/>
                  <a:pt x="91" y="156"/>
                </a:cubicBezTo>
                <a:cubicBezTo>
                  <a:pt x="90" y="156"/>
                  <a:pt x="90" y="156"/>
                  <a:pt x="89" y="156"/>
                </a:cubicBezTo>
                <a:cubicBezTo>
                  <a:pt x="89" y="157"/>
                  <a:pt x="90" y="157"/>
                  <a:pt x="89" y="158"/>
                </a:cubicBezTo>
                <a:close/>
                <a:moveTo>
                  <a:pt x="93" y="155"/>
                </a:moveTo>
                <a:cubicBezTo>
                  <a:pt x="93" y="156"/>
                  <a:pt x="92" y="156"/>
                  <a:pt x="93" y="155"/>
                </a:cubicBezTo>
                <a:cubicBezTo>
                  <a:pt x="91" y="156"/>
                  <a:pt x="91" y="157"/>
                  <a:pt x="90" y="158"/>
                </a:cubicBezTo>
                <a:cubicBezTo>
                  <a:pt x="90" y="159"/>
                  <a:pt x="91" y="156"/>
                  <a:pt x="92" y="156"/>
                </a:cubicBezTo>
                <a:cubicBezTo>
                  <a:pt x="93" y="156"/>
                  <a:pt x="91" y="158"/>
                  <a:pt x="91" y="158"/>
                </a:cubicBezTo>
                <a:cubicBezTo>
                  <a:pt x="92" y="157"/>
                  <a:pt x="93" y="156"/>
                  <a:pt x="93" y="155"/>
                </a:cubicBezTo>
                <a:close/>
                <a:moveTo>
                  <a:pt x="94" y="153"/>
                </a:moveTo>
                <a:cubicBezTo>
                  <a:pt x="94" y="153"/>
                  <a:pt x="92" y="154"/>
                  <a:pt x="91" y="155"/>
                </a:cubicBezTo>
                <a:cubicBezTo>
                  <a:pt x="92" y="155"/>
                  <a:pt x="93" y="154"/>
                  <a:pt x="94" y="153"/>
                </a:cubicBezTo>
                <a:close/>
                <a:moveTo>
                  <a:pt x="104" y="144"/>
                </a:moveTo>
                <a:cubicBezTo>
                  <a:pt x="103" y="144"/>
                  <a:pt x="100" y="147"/>
                  <a:pt x="99" y="149"/>
                </a:cubicBezTo>
                <a:cubicBezTo>
                  <a:pt x="100" y="149"/>
                  <a:pt x="101" y="148"/>
                  <a:pt x="102" y="147"/>
                </a:cubicBezTo>
                <a:cubicBezTo>
                  <a:pt x="102" y="146"/>
                  <a:pt x="101" y="148"/>
                  <a:pt x="101" y="148"/>
                </a:cubicBezTo>
                <a:cubicBezTo>
                  <a:pt x="102" y="146"/>
                  <a:pt x="102" y="146"/>
                  <a:pt x="103" y="145"/>
                </a:cubicBezTo>
                <a:cubicBezTo>
                  <a:pt x="103" y="145"/>
                  <a:pt x="103" y="145"/>
                  <a:pt x="104" y="144"/>
                </a:cubicBezTo>
                <a:close/>
                <a:moveTo>
                  <a:pt x="107" y="141"/>
                </a:moveTo>
                <a:cubicBezTo>
                  <a:pt x="107" y="141"/>
                  <a:pt x="106" y="142"/>
                  <a:pt x="105" y="143"/>
                </a:cubicBezTo>
                <a:cubicBezTo>
                  <a:pt x="106" y="142"/>
                  <a:pt x="107" y="142"/>
                  <a:pt x="107" y="142"/>
                </a:cubicBezTo>
                <a:cubicBezTo>
                  <a:pt x="107" y="141"/>
                  <a:pt x="107" y="141"/>
                  <a:pt x="107" y="141"/>
                </a:cubicBezTo>
                <a:close/>
                <a:moveTo>
                  <a:pt x="109" y="136"/>
                </a:moveTo>
                <a:cubicBezTo>
                  <a:pt x="107" y="137"/>
                  <a:pt x="106" y="139"/>
                  <a:pt x="105" y="140"/>
                </a:cubicBezTo>
                <a:cubicBezTo>
                  <a:pt x="106" y="139"/>
                  <a:pt x="108" y="138"/>
                  <a:pt x="109" y="136"/>
                </a:cubicBezTo>
                <a:close/>
                <a:moveTo>
                  <a:pt x="112" y="138"/>
                </a:moveTo>
                <a:cubicBezTo>
                  <a:pt x="111" y="139"/>
                  <a:pt x="110" y="139"/>
                  <a:pt x="109" y="140"/>
                </a:cubicBezTo>
                <a:cubicBezTo>
                  <a:pt x="110" y="140"/>
                  <a:pt x="111" y="140"/>
                  <a:pt x="112" y="138"/>
                </a:cubicBezTo>
                <a:close/>
                <a:moveTo>
                  <a:pt x="117" y="130"/>
                </a:moveTo>
                <a:cubicBezTo>
                  <a:pt x="116" y="131"/>
                  <a:pt x="116" y="132"/>
                  <a:pt x="115" y="132"/>
                </a:cubicBezTo>
                <a:cubicBezTo>
                  <a:pt x="114" y="133"/>
                  <a:pt x="116" y="130"/>
                  <a:pt x="115" y="131"/>
                </a:cubicBezTo>
                <a:cubicBezTo>
                  <a:pt x="115" y="133"/>
                  <a:pt x="113" y="134"/>
                  <a:pt x="113" y="134"/>
                </a:cubicBezTo>
                <a:cubicBezTo>
                  <a:pt x="115" y="133"/>
                  <a:pt x="116" y="132"/>
                  <a:pt x="117" y="130"/>
                </a:cubicBezTo>
                <a:close/>
                <a:moveTo>
                  <a:pt x="118" y="132"/>
                </a:moveTo>
                <a:cubicBezTo>
                  <a:pt x="117" y="132"/>
                  <a:pt x="117" y="133"/>
                  <a:pt x="117" y="134"/>
                </a:cubicBezTo>
                <a:cubicBezTo>
                  <a:pt x="119" y="133"/>
                  <a:pt x="118" y="132"/>
                  <a:pt x="118" y="132"/>
                </a:cubicBezTo>
                <a:close/>
                <a:moveTo>
                  <a:pt x="122" y="126"/>
                </a:moveTo>
                <a:cubicBezTo>
                  <a:pt x="121" y="127"/>
                  <a:pt x="121" y="128"/>
                  <a:pt x="123" y="128"/>
                </a:cubicBezTo>
                <a:cubicBezTo>
                  <a:pt x="123" y="126"/>
                  <a:pt x="123" y="126"/>
                  <a:pt x="122" y="126"/>
                </a:cubicBezTo>
                <a:close/>
                <a:moveTo>
                  <a:pt x="128" y="121"/>
                </a:moveTo>
                <a:cubicBezTo>
                  <a:pt x="127" y="122"/>
                  <a:pt x="127" y="122"/>
                  <a:pt x="126" y="122"/>
                </a:cubicBezTo>
                <a:cubicBezTo>
                  <a:pt x="126" y="124"/>
                  <a:pt x="124" y="124"/>
                  <a:pt x="123" y="126"/>
                </a:cubicBezTo>
                <a:cubicBezTo>
                  <a:pt x="125" y="125"/>
                  <a:pt x="125" y="124"/>
                  <a:pt x="126" y="124"/>
                </a:cubicBezTo>
                <a:cubicBezTo>
                  <a:pt x="126" y="123"/>
                  <a:pt x="127" y="123"/>
                  <a:pt x="128" y="121"/>
                </a:cubicBezTo>
                <a:close/>
                <a:moveTo>
                  <a:pt x="128" y="124"/>
                </a:moveTo>
                <a:cubicBezTo>
                  <a:pt x="127" y="126"/>
                  <a:pt x="127" y="126"/>
                  <a:pt x="127" y="126"/>
                </a:cubicBezTo>
                <a:cubicBezTo>
                  <a:pt x="127" y="126"/>
                  <a:pt x="128" y="126"/>
                  <a:pt x="128" y="125"/>
                </a:cubicBezTo>
                <a:cubicBezTo>
                  <a:pt x="128" y="125"/>
                  <a:pt x="129" y="124"/>
                  <a:pt x="128" y="124"/>
                </a:cubicBezTo>
                <a:close/>
                <a:moveTo>
                  <a:pt x="133" y="118"/>
                </a:moveTo>
                <a:cubicBezTo>
                  <a:pt x="131" y="119"/>
                  <a:pt x="132" y="119"/>
                  <a:pt x="131" y="120"/>
                </a:cubicBezTo>
                <a:cubicBezTo>
                  <a:pt x="132" y="120"/>
                  <a:pt x="132" y="119"/>
                  <a:pt x="133" y="119"/>
                </a:cubicBezTo>
                <a:cubicBezTo>
                  <a:pt x="133" y="118"/>
                  <a:pt x="132" y="119"/>
                  <a:pt x="133" y="118"/>
                </a:cubicBezTo>
                <a:close/>
                <a:moveTo>
                  <a:pt x="134" y="117"/>
                </a:moveTo>
                <a:cubicBezTo>
                  <a:pt x="134" y="116"/>
                  <a:pt x="130" y="120"/>
                  <a:pt x="128" y="121"/>
                </a:cubicBezTo>
                <a:cubicBezTo>
                  <a:pt x="130" y="121"/>
                  <a:pt x="132" y="118"/>
                  <a:pt x="134" y="117"/>
                </a:cubicBezTo>
                <a:close/>
                <a:moveTo>
                  <a:pt x="144" y="109"/>
                </a:moveTo>
                <a:cubicBezTo>
                  <a:pt x="143" y="109"/>
                  <a:pt x="142" y="110"/>
                  <a:pt x="142" y="110"/>
                </a:cubicBezTo>
                <a:cubicBezTo>
                  <a:pt x="141" y="110"/>
                  <a:pt x="142" y="110"/>
                  <a:pt x="142" y="111"/>
                </a:cubicBezTo>
                <a:cubicBezTo>
                  <a:pt x="142" y="110"/>
                  <a:pt x="143" y="109"/>
                  <a:pt x="144" y="109"/>
                </a:cubicBezTo>
                <a:close/>
                <a:moveTo>
                  <a:pt x="158" y="98"/>
                </a:moveTo>
                <a:cubicBezTo>
                  <a:pt x="157" y="98"/>
                  <a:pt x="156" y="100"/>
                  <a:pt x="155" y="100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5" y="101"/>
                  <a:pt x="156" y="100"/>
                  <a:pt x="158" y="98"/>
                </a:cubicBezTo>
                <a:close/>
                <a:moveTo>
                  <a:pt x="161" y="95"/>
                </a:moveTo>
                <a:cubicBezTo>
                  <a:pt x="160" y="96"/>
                  <a:pt x="160" y="97"/>
                  <a:pt x="159" y="98"/>
                </a:cubicBezTo>
                <a:cubicBezTo>
                  <a:pt x="160" y="97"/>
                  <a:pt x="161" y="96"/>
                  <a:pt x="161" y="95"/>
                </a:cubicBezTo>
                <a:close/>
                <a:moveTo>
                  <a:pt x="166" y="92"/>
                </a:moveTo>
                <a:cubicBezTo>
                  <a:pt x="164" y="93"/>
                  <a:pt x="163" y="94"/>
                  <a:pt x="162" y="95"/>
                </a:cubicBezTo>
                <a:cubicBezTo>
                  <a:pt x="162" y="96"/>
                  <a:pt x="165" y="94"/>
                  <a:pt x="166" y="92"/>
                </a:cubicBezTo>
                <a:close/>
                <a:moveTo>
                  <a:pt x="19" y="260"/>
                </a:moveTo>
                <a:cubicBezTo>
                  <a:pt x="18" y="260"/>
                  <a:pt x="18" y="261"/>
                  <a:pt x="17" y="261"/>
                </a:cubicBezTo>
                <a:cubicBezTo>
                  <a:pt x="17" y="262"/>
                  <a:pt x="17" y="262"/>
                  <a:pt x="17" y="262"/>
                </a:cubicBezTo>
                <a:cubicBezTo>
                  <a:pt x="18" y="262"/>
                  <a:pt x="18" y="261"/>
                  <a:pt x="19" y="260"/>
                </a:cubicBezTo>
                <a:close/>
                <a:moveTo>
                  <a:pt x="21" y="257"/>
                </a:moveTo>
                <a:cubicBezTo>
                  <a:pt x="21" y="256"/>
                  <a:pt x="21" y="255"/>
                  <a:pt x="22" y="255"/>
                </a:cubicBezTo>
                <a:cubicBezTo>
                  <a:pt x="23" y="253"/>
                  <a:pt x="20" y="257"/>
                  <a:pt x="21" y="257"/>
                </a:cubicBezTo>
                <a:close/>
                <a:moveTo>
                  <a:pt x="29" y="246"/>
                </a:moveTo>
                <a:cubicBezTo>
                  <a:pt x="28" y="247"/>
                  <a:pt x="27" y="247"/>
                  <a:pt x="26" y="249"/>
                </a:cubicBezTo>
                <a:cubicBezTo>
                  <a:pt x="27" y="248"/>
                  <a:pt x="27" y="249"/>
                  <a:pt x="28" y="248"/>
                </a:cubicBezTo>
                <a:cubicBezTo>
                  <a:pt x="28" y="247"/>
                  <a:pt x="29" y="247"/>
                  <a:pt x="29" y="246"/>
                </a:cubicBezTo>
                <a:close/>
                <a:moveTo>
                  <a:pt x="36" y="238"/>
                </a:moveTo>
                <a:cubicBezTo>
                  <a:pt x="35" y="239"/>
                  <a:pt x="33" y="242"/>
                  <a:pt x="35" y="242"/>
                </a:cubicBezTo>
                <a:cubicBezTo>
                  <a:pt x="35" y="241"/>
                  <a:pt x="35" y="239"/>
                  <a:pt x="35" y="240"/>
                </a:cubicBezTo>
                <a:cubicBezTo>
                  <a:pt x="36" y="239"/>
                  <a:pt x="36" y="238"/>
                  <a:pt x="36" y="238"/>
                </a:cubicBezTo>
                <a:close/>
                <a:moveTo>
                  <a:pt x="28" y="258"/>
                </a:moveTo>
                <a:cubicBezTo>
                  <a:pt x="28" y="256"/>
                  <a:pt x="27" y="258"/>
                  <a:pt x="26" y="259"/>
                </a:cubicBezTo>
                <a:cubicBezTo>
                  <a:pt x="26" y="260"/>
                  <a:pt x="27" y="258"/>
                  <a:pt x="28" y="258"/>
                </a:cubicBezTo>
                <a:close/>
                <a:moveTo>
                  <a:pt x="29" y="256"/>
                </a:moveTo>
                <a:cubicBezTo>
                  <a:pt x="30" y="255"/>
                  <a:pt x="30" y="255"/>
                  <a:pt x="31" y="254"/>
                </a:cubicBezTo>
                <a:cubicBezTo>
                  <a:pt x="31" y="253"/>
                  <a:pt x="30" y="254"/>
                  <a:pt x="30" y="254"/>
                </a:cubicBezTo>
                <a:cubicBezTo>
                  <a:pt x="29" y="255"/>
                  <a:pt x="29" y="255"/>
                  <a:pt x="29" y="256"/>
                </a:cubicBezTo>
                <a:cubicBezTo>
                  <a:pt x="28" y="256"/>
                  <a:pt x="29" y="256"/>
                  <a:pt x="28" y="257"/>
                </a:cubicBezTo>
                <a:lnTo>
                  <a:pt x="29" y="256"/>
                </a:lnTo>
                <a:close/>
                <a:moveTo>
                  <a:pt x="33" y="253"/>
                </a:moveTo>
                <a:cubicBezTo>
                  <a:pt x="31" y="255"/>
                  <a:pt x="30" y="257"/>
                  <a:pt x="29" y="259"/>
                </a:cubicBezTo>
                <a:cubicBezTo>
                  <a:pt x="30" y="258"/>
                  <a:pt x="32" y="255"/>
                  <a:pt x="33" y="253"/>
                </a:cubicBezTo>
                <a:close/>
                <a:moveTo>
                  <a:pt x="33" y="251"/>
                </a:moveTo>
                <a:cubicBezTo>
                  <a:pt x="32" y="252"/>
                  <a:pt x="32" y="253"/>
                  <a:pt x="31" y="254"/>
                </a:cubicBezTo>
                <a:cubicBezTo>
                  <a:pt x="32" y="253"/>
                  <a:pt x="33" y="252"/>
                  <a:pt x="33" y="251"/>
                </a:cubicBezTo>
                <a:close/>
                <a:moveTo>
                  <a:pt x="39" y="242"/>
                </a:moveTo>
                <a:cubicBezTo>
                  <a:pt x="38" y="243"/>
                  <a:pt x="38" y="243"/>
                  <a:pt x="37" y="244"/>
                </a:cubicBezTo>
                <a:cubicBezTo>
                  <a:pt x="38" y="243"/>
                  <a:pt x="38" y="243"/>
                  <a:pt x="38" y="243"/>
                </a:cubicBezTo>
                <a:lnTo>
                  <a:pt x="39" y="242"/>
                </a:lnTo>
                <a:close/>
                <a:moveTo>
                  <a:pt x="62" y="199"/>
                </a:moveTo>
                <a:cubicBezTo>
                  <a:pt x="63" y="197"/>
                  <a:pt x="61" y="198"/>
                  <a:pt x="61" y="199"/>
                </a:cubicBezTo>
                <a:cubicBezTo>
                  <a:pt x="61" y="199"/>
                  <a:pt x="61" y="199"/>
                  <a:pt x="62" y="199"/>
                </a:cubicBezTo>
                <a:close/>
                <a:moveTo>
                  <a:pt x="53" y="206"/>
                </a:moveTo>
                <a:cubicBezTo>
                  <a:pt x="54" y="205"/>
                  <a:pt x="53" y="206"/>
                  <a:pt x="53" y="206"/>
                </a:cubicBezTo>
                <a:cubicBezTo>
                  <a:pt x="52" y="207"/>
                  <a:pt x="53" y="208"/>
                  <a:pt x="53" y="206"/>
                </a:cubicBezTo>
                <a:close/>
                <a:moveTo>
                  <a:pt x="41" y="231"/>
                </a:moveTo>
                <a:cubicBezTo>
                  <a:pt x="40" y="232"/>
                  <a:pt x="41" y="233"/>
                  <a:pt x="40" y="233"/>
                </a:cubicBezTo>
                <a:cubicBezTo>
                  <a:pt x="40" y="233"/>
                  <a:pt x="40" y="233"/>
                  <a:pt x="41" y="233"/>
                </a:cubicBezTo>
                <a:lnTo>
                  <a:pt x="41" y="231"/>
                </a:lnTo>
                <a:close/>
                <a:moveTo>
                  <a:pt x="44" y="227"/>
                </a:moveTo>
                <a:cubicBezTo>
                  <a:pt x="44" y="226"/>
                  <a:pt x="41" y="231"/>
                  <a:pt x="42" y="228"/>
                </a:cubicBezTo>
                <a:cubicBezTo>
                  <a:pt x="42" y="228"/>
                  <a:pt x="41" y="229"/>
                  <a:pt x="41" y="230"/>
                </a:cubicBezTo>
                <a:cubicBezTo>
                  <a:pt x="41" y="230"/>
                  <a:pt x="42" y="230"/>
                  <a:pt x="41" y="231"/>
                </a:cubicBezTo>
                <a:cubicBezTo>
                  <a:pt x="41" y="231"/>
                  <a:pt x="41" y="231"/>
                  <a:pt x="41" y="231"/>
                </a:cubicBezTo>
                <a:cubicBezTo>
                  <a:pt x="42" y="231"/>
                  <a:pt x="43" y="228"/>
                  <a:pt x="44" y="227"/>
                </a:cubicBezTo>
                <a:close/>
                <a:moveTo>
                  <a:pt x="46" y="221"/>
                </a:moveTo>
                <a:cubicBezTo>
                  <a:pt x="46" y="222"/>
                  <a:pt x="46" y="222"/>
                  <a:pt x="47" y="220"/>
                </a:cubicBezTo>
                <a:cubicBezTo>
                  <a:pt x="47" y="220"/>
                  <a:pt x="47" y="220"/>
                  <a:pt x="47" y="220"/>
                </a:cubicBezTo>
                <a:cubicBezTo>
                  <a:pt x="48" y="218"/>
                  <a:pt x="51" y="216"/>
                  <a:pt x="51" y="214"/>
                </a:cubicBezTo>
                <a:cubicBezTo>
                  <a:pt x="49" y="216"/>
                  <a:pt x="48" y="217"/>
                  <a:pt x="47" y="218"/>
                </a:cubicBezTo>
                <a:cubicBezTo>
                  <a:pt x="46" y="219"/>
                  <a:pt x="45" y="220"/>
                  <a:pt x="45" y="222"/>
                </a:cubicBezTo>
                <a:cubicBezTo>
                  <a:pt x="45" y="222"/>
                  <a:pt x="45" y="221"/>
                  <a:pt x="44" y="221"/>
                </a:cubicBezTo>
                <a:cubicBezTo>
                  <a:pt x="44" y="222"/>
                  <a:pt x="43" y="223"/>
                  <a:pt x="43" y="223"/>
                </a:cubicBezTo>
                <a:cubicBezTo>
                  <a:pt x="43" y="224"/>
                  <a:pt x="42" y="225"/>
                  <a:pt x="43" y="225"/>
                </a:cubicBezTo>
                <a:cubicBezTo>
                  <a:pt x="42" y="226"/>
                  <a:pt x="42" y="226"/>
                  <a:pt x="41" y="227"/>
                </a:cubicBezTo>
                <a:cubicBezTo>
                  <a:pt x="43" y="227"/>
                  <a:pt x="45" y="222"/>
                  <a:pt x="46" y="221"/>
                </a:cubicBezTo>
                <a:close/>
                <a:moveTo>
                  <a:pt x="46" y="222"/>
                </a:moveTo>
                <a:cubicBezTo>
                  <a:pt x="46" y="223"/>
                  <a:pt x="48" y="221"/>
                  <a:pt x="48" y="220"/>
                </a:cubicBezTo>
                <a:cubicBezTo>
                  <a:pt x="47" y="221"/>
                  <a:pt x="47" y="221"/>
                  <a:pt x="46" y="222"/>
                </a:cubicBezTo>
                <a:close/>
                <a:moveTo>
                  <a:pt x="47" y="222"/>
                </a:moveTo>
                <a:cubicBezTo>
                  <a:pt x="47" y="224"/>
                  <a:pt x="45" y="225"/>
                  <a:pt x="44" y="226"/>
                </a:cubicBezTo>
                <a:cubicBezTo>
                  <a:pt x="45" y="226"/>
                  <a:pt x="45" y="226"/>
                  <a:pt x="45" y="226"/>
                </a:cubicBezTo>
                <a:cubicBezTo>
                  <a:pt x="46" y="224"/>
                  <a:pt x="47" y="224"/>
                  <a:pt x="47" y="222"/>
                </a:cubicBezTo>
                <a:close/>
                <a:moveTo>
                  <a:pt x="49" y="221"/>
                </a:moveTo>
                <a:cubicBezTo>
                  <a:pt x="49" y="220"/>
                  <a:pt x="47" y="222"/>
                  <a:pt x="47" y="223"/>
                </a:cubicBezTo>
                <a:cubicBezTo>
                  <a:pt x="48" y="223"/>
                  <a:pt x="48" y="222"/>
                  <a:pt x="49" y="221"/>
                </a:cubicBezTo>
                <a:close/>
                <a:moveTo>
                  <a:pt x="45" y="233"/>
                </a:moveTo>
                <a:cubicBezTo>
                  <a:pt x="44" y="234"/>
                  <a:pt x="44" y="235"/>
                  <a:pt x="44" y="236"/>
                </a:cubicBezTo>
                <a:cubicBezTo>
                  <a:pt x="45" y="235"/>
                  <a:pt x="45" y="234"/>
                  <a:pt x="45" y="233"/>
                </a:cubicBezTo>
                <a:close/>
                <a:moveTo>
                  <a:pt x="47" y="229"/>
                </a:moveTo>
                <a:cubicBezTo>
                  <a:pt x="46" y="229"/>
                  <a:pt x="47" y="230"/>
                  <a:pt x="46" y="231"/>
                </a:cubicBezTo>
                <a:cubicBezTo>
                  <a:pt x="46" y="231"/>
                  <a:pt x="47" y="230"/>
                  <a:pt x="46" y="231"/>
                </a:cubicBezTo>
                <a:cubicBezTo>
                  <a:pt x="46" y="232"/>
                  <a:pt x="46" y="232"/>
                  <a:pt x="46" y="232"/>
                </a:cubicBezTo>
                <a:cubicBezTo>
                  <a:pt x="47" y="232"/>
                  <a:pt x="47" y="232"/>
                  <a:pt x="47" y="232"/>
                </a:cubicBezTo>
                <a:cubicBezTo>
                  <a:pt x="47" y="230"/>
                  <a:pt x="47" y="230"/>
                  <a:pt x="47" y="229"/>
                </a:cubicBezTo>
                <a:close/>
                <a:moveTo>
                  <a:pt x="51" y="223"/>
                </a:moveTo>
                <a:cubicBezTo>
                  <a:pt x="50" y="223"/>
                  <a:pt x="50" y="223"/>
                  <a:pt x="50" y="222"/>
                </a:cubicBezTo>
                <a:cubicBezTo>
                  <a:pt x="50" y="224"/>
                  <a:pt x="49" y="225"/>
                  <a:pt x="48" y="226"/>
                </a:cubicBezTo>
                <a:cubicBezTo>
                  <a:pt x="49" y="226"/>
                  <a:pt x="50" y="225"/>
                  <a:pt x="50" y="224"/>
                </a:cubicBezTo>
                <a:lnTo>
                  <a:pt x="51" y="223"/>
                </a:lnTo>
                <a:close/>
                <a:moveTo>
                  <a:pt x="51" y="216"/>
                </a:moveTo>
                <a:cubicBezTo>
                  <a:pt x="51" y="216"/>
                  <a:pt x="51" y="216"/>
                  <a:pt x="50" y="216"/>
                </a:cubicBezTo>
                <a:cubicBezTo>
                  <a:pt x="50" y="218"/>
                  <a:pt x="50" y="218"/>
                  <a:pt x="50" y="218"/>
                </a:cubicBezTo>
                <a:cubicBezTo>
                  <a:pt x="51" y="217"/>
                  <a:pt x="51" y="217"/>
                  <a:pt x="51" y="216"/>
                </a:cubicBezTo>
                <a:close/>
                <a:moveTo>
                  <a:pt x="52" y="214"/>
                </a:moveTo>
                <a:cubicBezTo>
                  <a:pt x="53" y="212"/>
                  <a:pt x="53" y="212"/>
                  <a:pt x="53" y="212"/>
                </a:cubicBezTo>
                <a:cubicBezTo>
                  <a:pt x="52" y="213"/>
                  <a:pt x="53" y="211"/>
                  <a:pt x="52" y="213"/>
                </a:cubicBezTo>
                <a:cubicBezTo>
                  <a:pt x="51" y="214"/>
                  <a:pt x="53" y="212"/>
                  <a:pt x="53" y="213"/>
                </a:cubicBezTo>
                <a:cubicBezTo>
                  <a:pt x="52" y="214"/>
                  <a:pt x="51" y="214"/>
                  <a:pt x="51" y="215"/>
                </a:cubicBezTo>
                <a:cubicBezTo>
                  <a:pt x="51" y="216"/>
                  <a:pt x="52" y="214"/>
                  <a:pt x="52" y="214"/>
                </a:cubicBezTo>
                <a:close/>
                <a:moveTo>
                  <a:pt x="53" y="215"/>
                </a:moveTo>
                <a:cubicBezTo>
                  <a:pt x="52" y="216"/>
                  <a:pt x="53" y="214"/>
                  <a:pt x="52" y="215"/>
                </a:cubicBezTo>
                <a:cubicBezTo>
                  <a:pt x="52" y="216"/>
                  <a:pt x="51" y="217"/>
                  <a:pt x="51" y="217"/>
                </a:cubicBezTo>
                <a:cubicBezTo>
                  <a:pt x="52" y="217"/>
                  <a:pt x="53" y="216"/>
                  <a:pt x="53" y="215"/>
                </a:cubicBezTo>
                <a:close/>
                <a:moveTo>
                  <a:pt x="55" y="219"/>
                </a:moveTo>
                <a:cubicBezTo>
                  <a:pt x="55" y="217"/>
                  <a:pt x="52" y="220"/>
                  <a:pt x="53" y="221"/>
                </a:cubicBezTo>
                <a:cubicBezTo>
                  <a:pt x="54" y="220"/>
                  <a:pt x="54" y="219"/>
                  <a:pt x="55" y="219"/>
                </a:cubicBezTo>
                <a:close/>
                <a:moveTo>
                  <a:pt x="58" y="208"/>
                </a:moveTo>
                <a:cubicBezTo>
                  <a:pt x="57" y="209"/>
                  <a:pt x="56" y="211"/>
                  <a:pt x="54" y="212"/>
                </a:cubicBezTo>
                <a:cubicBezTo>
                  <a:pt x="54" y="213"/>
                  <a:pt x="55" y="212"/>
                  <a:pt x="55" y="213"/>
                </a:cubicBezTo>
                <a:cubicBezTo>
                  <a:pt x="56" y="212"/>
                  <a:pt x="57" y="210"/>
                  <a:pt x="58" y="208"/>
                </a:cubicBezTo>
                <a:close/>
                <a:moveTo>
                  <a:pt x="57" y="214"/>
                </a:moveTo>
                <a:cubicBezTo>
                  <a:pt x="56" y="216"/>
                  <a:pt x="57" y="215"/>
                  <a:pt x="56" y="217"/>
                </a:cubicBezTo>
                <a:cubicBezTo>
                  <a:pt x="57" y="215"/>
                  <a:pt x="57" y="215"/>
                  <a:pt x="57" y="214"/>
                </a:cubicBezTo>
                <a:close/>
                <a:moveTo>
                  <a:pt x="59" y="215"/>
                </a:moveTo>
                <a:cubicBezTo>
                  <a:pt x="58" y="215"/>
                  <a:pt x="59" y="215"/>
                  <a:pt x="59" y="214"/>
                </a:cubicBezTo>
                <a:cubicBezTo>
                  <a:pt x="58" y="215"/>
                  <a:pt x="58" y="215"/>
                  <a:pt x="58" y="215"/>
                </a:cubicBezTo>
                <a:cubicBezTo>
                  <a:pt x="58" y="216"/>
                  <a:pt x="58" y="215"/>
                  <a:pt x="58" y="216"/>
                </a:cubicBezTo>
                <a:cubicBezTo>
                  <a:pt x="58" y="217"/>
                  <a:pt x="58" y="216"/>
                  <a:pt x="57" y="217"/>
                </a:cubicBezTo>
                <a:cubicBezTo>
                  <a:pt x="57" y="217"/>
                  <a:pt x="56" y="219"/>
                  <a:pt x="57" y="218"/>
                </a:cubicBezTo>
                <a:cubicBezTo>
                  <a:pt x="58" y="217"/>
                  <a:pt x="57" y="218"/>
                  <a:pt x="58" y="217"/>
                </a:cubicBezTo>
                <a:cubicBezTo>
                  <a:pt x="58" y="216"/>
                  <a:pt x="58" y="217"/>
                  <a:pt x="58" y="217"/>
                </a:cubicBezTo>
                <a:cubicBezTo>
                  <a:pt x="58" y="217"/>
                  <a:pt x="59" y="216"/>
                  <a:pt x="59" y="215"/>
                </a:cubicBezTo>
                <a:close/>
                <a:moveTo>
                  <a:pt x="61" y="201"/>
                </a:moveTo>
                <a:cubicBezTo>
                  <a:pt x="62" y="199"/>
                  <a:pt x="61" y="200"/>
                  <a:pt x="61" y="200"/>
                </a:cubicBezTo>
                <a:cubicBezTo>
                  <a:pt x="60" y="200"/>
                  <a:pt x="59" y="202"/>
                  <a:pt x="58" y="202"/>
                </a:cubicBezTo>
                <a:cubicBezTo>
                  <a:pt x="58" y="201"/>
                  <a:pt x="59" y="201"/>
                  <a:pt x="59" y="200"/>
                </a:cubicBezTo>
                <a:cubicBezTo>
                  <a:pt x="59" y="200"/>
                  <a:pt x="58" y="202"/>
                  <a:pt x="59" y="200"/>
                </a:cubicBezTo>
                <a:cubicBezTo>
                  <a:pt x="58" y="201"/>
                  <a:pt x="57" y="202"/>
                  <a:pt x="56" y="203"/>
                </a:cubicBezTo>
                <a:cubicBezTo>
                  <a:pt x="56" y="203"/>
                  <a:pt x="57" y="202"/>
                  <a:pt x="57" y="202"/>
                </a:cubicBezTo>
                <a:cubicBezTo>
                  <a:pt x="56" y="202"/>
                  <a:pt x="56" y="203"/>
                  <a:pt x="55" y="203"/>
                </a:cubicBezTo>
                <a:cubicBezTo>
                  <a:pt x="56" y="203"/>
                  <a:pt x="55" y="204"/>
                  <a:pt x="54" y="205"/>
                </a:cubicBezTo>
                <a:cubicBezTo>
                  <a:pt x="55" y="205"/>
                  <a:pt x="55" y="205"/>
                  <a:pt x="55" y="205"/>
                </a:cubicBezTo>
                <a:cubicBezTo>
                  <a:pt x="55" y="205"/>
                  <a:pt x="55" y="205"/>
                  <a:pt x="54" y="206"/>
                </a:cubicBezTo>
                <a:cubicBezTo>
                  <a:pt x="54" y="206"/>
                  <a:pt x="54" y="205"/>
                  <a:pt x="54" y="206"/>
                </a:cubicBezTo>
                <a:cubicBezTo>
                  <a:pt x="54" y="208"/>
                  <a:pt x="53" y="209"/>
                  <a:pt x="55" y="207"/>
                </a:cubicBezTo>
                <a:cubicBezTo>
                  <a:pt x="55" y="207"/>
                  <a:pt x="54" y="208"/>
                  <a:pt x="55" y="207"/>
                </a:cubicBezTo>
                <a:cubicBezTo>
                  <a:pt x="56" y="206"/>
                  <a:pt x="56" y="205"/>
                  <a:pt x="57" y="205"/>
                </a:cubicBezTo>
                <a:cubicBezTo>
                  <a:pt x="58" y="204"/>
                  <a:pt x="59" y="203"/>
                  <a:pt x="59" y="202"/>
                </a:cubicBezTo>
                <a:cubicBezTo>
                  <a:pt x="60" y="202"/>
                  <a:pt x="61" y="200"/>
                  <a:pt x="61" y="201"/>
                </a:cubicBezTo>
                <a:close/>
                <a:moveTo>
                  <a:pt x="63" y="206"/>
                </a:moveTo>
                <a:cubicBezTo>
                  <a:pt x="63" y="206"/>
                  <a:pt x="62" y="206"/>
                  <a:pt x="62" y="206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62" y="207"/>
                  <a:pt x="62" y="206"/>
                  <a:pt x="63" y="206"/>
                </a:cubicBezTo>
                <a:close/>
                <a:moveTo>
                  <a:pt x="65" y="211"/>
                </a:moveTo>
                <a:cubicBezTo>
                  <a:pt x="64" y="212"/>
                  <a:pt x="63" y="213"/>
                  <a:pt x="62" y="215"/>
                </a:cubicBezTo>
                <a:cubicBezTo>
                  <a:pt x="63" y="214"/>
                  <a:pt x="64" y="213"/>
                  <a:pt x="65" y="211"/>
                </a:cubicBezTo>
                <a:close/>
                <a:moveTo>
                  <a:pt x="67" y="201"/>
                </a:moveTo>
                <a:cubicBezTo>
                  <a:pt x="66" y="202"/>
                  <a:pt x="65" y="202"/>
                  <a:pt x="65" y="204"/>
                </a:cubicBezTo>
                <a:cubicBezTo>
                  <a:pt x="66" y="203"/>
                  <a:pt x="66" y="202"/>
                  <a:pt x="67" y="201"/>
                </a:cubicBezTo>
                <a:close/>
                <a:moveTo>
                  <a:pt x="73" y="189"/>
                </a:moveTo>
                <a:cubicBezTo>
                  <a:pt x="72" y="189"/>
                  <a:pt x="71" y="192"/>
                  <a:pt x="71" y="190"/>
                </a:cubicBezTo>
                <a:cubicBezTo>
                  <a:pt x="70" y="191"/>
                  <a:pt x="69" y="193"/>
                  <a:pt x="69" y="193"/>
                </a:cubicBezTo>
                <a:cubicBezTo>
                  <a:pt x="68" y="194"/>
                  <a:pt x="67" y="195"/>
                  <a:pt x="68" y="195"/>
                </a:cubicBezTo>
                <a:cubicBezTo>
                  <a:pt x="70" y="193"/>
                  <a:pt x="69" y="195"/>
                  <a:pt x="68" y="197"/>
                </a:cubicBezTo>
                <a:cubicBezTo>
                  <a:pt x="71" y="195"/>
                  <a:pt x="69" y="195"/>
                  <a:pt x="70" y="192"/>
                </a:cubicBezTo>
                <a:cubicBezTo>
                  <a:pt x="71" y="191"/>
                  <a:pt x="72" y="190"/>
                  <a:pt x="73" y="189"/>
                </a:cubicBezTo>
                <a:close/>
                <a:moveTo>
                  <a:pt x="73" y="191"/>
                </a:moveTo>
                <a:cubicBezTo>
                  <a:pt x="71" y="192"/>
                  <a:pt x="70" y="195"/>
                  <a:pt x="71" y="195"/>
                </a:cubicBezTo>
                <a:cubicBezTo>
                  <a:pt x="71" y="194"/>
                  <a:pt x="71" y="194"/>
                  <a:pt x="72" y="194"/>
                </a:cubicBezTo>
                <a:lnTo>
                  <a:pt x="73" y="191"/>
                </a:lnTo>
                <a:close/>
                <a:moveTo>
                  <a:pt x="75" y="194"/>
                </a:moveTo>
                <a:cubicBezTo>
                  <a:pt x="75" y="194"/>
                  <a:pt x="73" y="196"/>
                  <a:pt x="72" y="197"/>
                </a:cubicBezTo>
                <a:cubicBezTo>
                  <a:pt x="73" y="196"/>
                  <a:pt x="74" y="195"/>
                  <a:pt x="75" y="194"/>
                </a:cubicBezTo>
                <a:close/>
                <a:moveTo>
                  <a:pt x="76" y="198"/>
                </a:moveTo>
                <a:cubicBezTo>
                  <a:pt x="76" y="198"/>
                  <a:pt x="75" y="198"/>
                  <a:pt x="75" y="198"/>
                </a:cubicBezTo>
                <a:cubicBezTo>
                  <a:pt x="74" y="200"/>
                  <a:pt x="73" y="200"/>
                  <a:pt x="73" y="201"/>
                </a:cubicBezTo>
                <a:cubicBezTo>
                  <a:pt x="74" y="201"/>
                  <a:pt x="75" y="199"/>
                  <a:pt x="76" y="198"/>
                </a:cubicBezTo>
                <a:close/>
                <a:moveTo>
                  <a:pt x="90" y="167"/>
                </a:moveTo>
                <a:cubicBezTo>
                  <a:pt x="88" y="168"/>
                  <a:pt x="88" y="170"/>
                  <a:pt x="86" y="171"/>
                </a:cubicBezTo>
                <a:cubicBezTo>
                  <a:pt x="86" y="172"/>
                  <a:pt x="90" y="168"/>
                  <a:pt x="90" y="167"/>
                </a:cubicBezTo>
                <a:close/>
                <a:moveTo>
                  <a:pt x="91" y="180"/>
                </a:moveTo>
                <a:cubicBezTo>
                  <a:pt x="90" y="181"/>
                  <a:pt x="90" y="181"/>
                  <a:pt x="89" y="182"/>
                </a:cubicBezTo>
                <a:cubicBezTo>
                  <a:pt x="90" y="182"/>
                  <a:pt x="92" y="179"/>
                  <a:pt x="91" y="180"/>
                </a:cubicBezTo>
                <a:close/>
                <a:moveTo>
                  <a:pt x="95" y="161"/>
                </a:moveTo>
                <a:cubicBezTo>
                  <a:pt x="94" y="162"/>
                  <a:pt x="94" y="163"/>
                  <a:pt x="93" y="163"/>
                </a:cubicBezTo>
                <a:cubicBezTo>
                  <a:pt x="92" y="165"/>
                  <a:pt x="92" y="164"/>
                  <a:pt x="92" y="166"/>
                </a:cubicBezTo>
                <a:cubicBezTo>
                  <a:pt x="92" y="165"/>
                  <a:pt x="93" y="165"/>
                  <a:pt x="93" y="164"/>
                </a:cubicBezTo>
                <a:cubicBezTo>
                  <a:pt x="94" y="163"/>
                  <a:pt x="95" y="163"/>
                  <a:pt x="95" y="161"/>
                </a:cubicBezTo>
                <a:close/>
                <a:moveTo>
                  <a:pt x="103" y="153"/>
                </a:moveTo>
                <a:cubicBezTo>
                  <a:pt x="103" y="154"/>
                  <a:pt x="102" y="154"/>
                  <a:pt x="101" y="156"/>
                </a:cubicBezTo>
                <a:cubicBezTo>
                  <a:pt x="102" y="155"/>
                  <a:pt x="103" y="154"/>
                  <a:pt x="103" y="153"/>
                </a:cubicBezTo>
                <a:close/>
                <a:moveTo>
                  <a:pt x="105" y="165"/>
                </a:moveTo>
                <a:cubicBezTo>
                  <a:pt x="104" y="165"/>
                  <a:pt x="103" y="165"/>
                  <a:pt x="103" y="166"/>
                </a:cubicBezTo>
                <a:cubicBezTo>
                  <a:pt x="104" y="166"/>
                  <a:pt x="104" y="165"/>
                  <a:pt x="105" y="165"/>
                </a:cubicBezTo>
                <a:close/>
                <a:moveTo>
                  <a:pt x="111" y="146"/>
                </a:moveTo>
                <a:cubicBezTo>
                  <a:pt x="112" y="145"/>
                  <a:pt x="112" y="144"/>
                  <a:pt x="113" y="144"/>
                </a:cubicBezTo>
                <a:cubicBezTo>
                  <a:pt x="113" y="143"/>
                  <a:pt x="111" y="145"/>
                  <a:pt x="111" y="146"/>
                </a:cubicBezTo>
                <a:close/>
                <a:moveTo>
                  <a:pt x="110" y="147"/>
                </a:moveTo>
                <a:cubicBezTo>
                  <a:pt x="111" y="146"/>
                  <a:pt x="111" y="145"/>
                  <a:pt x="110" y="146"/>
                </a:cubicBezTo>
                <a:cubicBezTo>
                  <a:pt x="109" y="147"/>
                  <a:pt x="110" y="146"/>
                  <a:pt x="110" y="147"/>
                </a:cubicBezTo>
                <a:close/>
                <a:moveTo>
                  <a:pt x="113" y="158"/>
                </a:moveTo>
                <a:cubicBezTo>
                  <a:pt x="112" y="157"/>
                  <a:pt x="110" y="160"/>
                  <a:pt x="109" y="161"/>
                </a:cubicBezTo>
                <a:cubicBezTo>
                  <a:pt x="109" y="161"/>
                  <a:pt x="110" y="160"/>
                  <a:pt x="110" y="161"/>
                </a:cubicBezTo>
                <a:cubicBezTo>
                  <a:pt x="111" y="160"/>
                  <a:pt x="111" y="158"/>
                  <a:pt x="113" y="158"/>
                </a:cubicBezTo>
                <a:close/>
                <a:moveTo>
                  <a:pt x="113" y="149"/>
                </a:moveTo>
                <a:cubicBezTo>
                  <a:pt x="112" y="149"/>
                  <a:pt x="112" y="150"/>
                  <a:pt x="111" y="151"/>
                </a:cubicBezTo>
                <a:cubicBezTo>
                  <a:pt x="112" y="150"/>
                  <a:pt x="113" y="150"/>
                  <a:pt x="113" y="149"/>
                </a:cubicBezTo>
                <a:close/>
                <a:moveTo>
                  <a:pt x="115" y="144"/>
                </a:moveTo>
                <a:cubicBezTo>
                  <a:pt x="113" y="145"/>
                  <a:pt x="112" y="147"/>
                  <a:pt x="111" y="148"/>
                </a:cubicBezTo>
                <a:cubicBezTo>
                  <a:pt x="110" y="149"/>
                  <a:pt x="110" y="149"/>
                  <a:pt x="110" y="150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3" y="147"/>
                  <a:pt x="114" y="146"/>
                  <a:pt x="115" y="144"/>
                </a:cubicBezTo>
                <a:close/>
                <a:moveTo>
                  <a:pt x="121" y="139"/>
                </a:moveTo>
                <a:cubicBezTo>
                  <a:pt x="120" y="140"/>
                  <a:pt x="119" y="141"/>
                  <a:pt x="118" y="141"/>
                </a:cubicBezTo>
                <a:cubicBezTo>
                  <a:pt x="118" y="142"/>
                  <a:pt x="117" y="142"/>
                  <a:pt x="117" y="143"/>
                </a:cubicBezTo>
                <a:cubicBezTo>
                  <a:pt x="117" y="143"/>
                  <a:pt x="117" y="143"/>
                  <a:pt x="118" y="143"/>
                </a:cubicBezTo>
                <a:cubicBezTo>
                  <a:pt x="118" y="142"/>
                  <a:pt x="119" y="141"/>
                  <a:pt x="120" y="141"/>
                </a:cubicBezTo>
                <a:cubicBezTo>
                  <a:pt x="120" y="140"/>
                  <a:pt x="120" y="141"/>
                  <a:pt x="121" y="139"/>
                </a:cubicBezTo>
                <a:close/>
                <a:moveTo>
                  <a:pt x="125" y="134"/>
                </a:moveTo>
                <a:cubicBezTo>
                  <a:pt x="124" y="134"/>
                  <a:pt x="124" y="135"/>
                  <a:pt x="123" y="135"/>
                </a:cubicBezTo>
                <a:cubicBezTo>
                  <a:pt x="122" y="136"/>
                  <a:pt x="124" y="135"/>
                  <a:pt x="125" y="134"/>
                </a:cubicBezTo>
                <a:close/>
                <a:moveTo>
                  <a:pt x="128" y="131"/>
                </a:moveTo>
                <a:cubicBezTo>
                  <a:pt x="127" y="131"/>
                  <a:pt x="127" y="132"/>
                  <a:pt x="126" y="133"/>
                </a:cubicBezTo>
                <a:cubicBezTo>
                  <a:pt x="127" y="133"/>
                  <a:pt x="127" y="131"/>
                  <a:pt x="128" y="131"/>
                </a:cubicBezTo>
                <a:close/>
                <a:moveTo>
                  <a:pt x="132" y="127"/>
                </a:moveTo>
                <a:cubicBezTo>
                  <a:pt x="132" y="127"/>
                  <a:pt x="132" y="128"/>
                  <a:pt x="133" y="127"/>
                </a:cubicBezTo>
                <a:cubicBezTo>
                  <a:pt x="133" y="126"/>
                  <a:pt x="133" y="126"/>
                  <a:pt x="134" y="124"/>
                </a:cubicBezTo>
                <a:cubicBezTo>
                  <a:pt x="135" y="124"/>
                  <a:pt x="134" y="125"/>
                  <a:pt x="136" y="124"/>
                </a:cubicBezTo>
                <a:cubicBezTo>
                  <a:pt x="136" y="124"/>
                  <a:pt x="136" y="124"/>
                  <a:pt x="136" y="123"/>
                </a:cubicBezTo>
                <a:cubicBezTo>
                  <a:pt x="135" y="124"/>
                  <a:pt x="134" y="124"/>
                  <a:pt x="132" y="126"/>
                </a:cubicBezTo>
                <a:cubicBezTo>
                  <a:pt x="132" y="126"/>
                  <a:pt x="133" y="125"/>
                  <a:pt x="133" y="125"/>
                </a:cubicBezTo>
                <a:cubicBezTo>
                  <a:pt x="133" y="126"/>
                  <a:pt x="132" y="127"/>
                  <a:pt x="132" y="127"/>
                </a:cubicBezTo>
                <a:close/>
                <a:moveTo>
                  <a:pt x="130" y="130"/>
                </a:moveTo>
                <a:cubicBezTo>
                  <a:pt x="131" y="129"/>
                  <a:pt x="131" y="129"/>
                  <a:pt x="132" y="128"/>
                </a:cubicBezTo>
                <a:cubicBezTo>
                  <a:pt x="131" y="128"/>
                  <a:pt x="130" y="129"/>
                  <a:pt x="130" y="130"/>
                </a:cubicBezTo>
                <a:close/>
                <a:moveTo>
                  <a:pt x="134" y="128"/>
                </a:moveTo>
                <a:cubicBezTo>
                  <a:pt x="134" y="128"/>
                  <a:pt x="134" y="128"/>
                  <a:pt x="135" y="128"/>
                </a:cubicBezTo>
                <a:cubicBezTo>
                  <a:pt x="135" y="127"/>
                  <a:pt x="136" y="127"/>
                  <a:pt x="137" y="126"/>
                </a:cubicBezTo>
                <a:cubicBezTo>
                  <a:pt x="135" y="126"/>
                  <a:pt x="135" y="127"/>
                  <a:pt x="134" y="128"/>
                </a:cubicBezTo>
                <a:cubicBezTo>
                  <a:pt x="133" y="128"/>
                  <a:pt x="132" y="130"/>
                  <a:pt x="131" y="130"/>
                </a:cubicBezTo>
                <a:cubicBezTo>
                  <a:pt x="131" y="131"/>
                  <a:pt x="133" y="129"/>
                  <a:pt x="134" y="128"/>
                </a:cubicBezTo>
                <a:close/>
                <a:moveTo>
                  <a:pt x="137" y="135"/>
                </a:moveTo>
                <a:cubicBezTo>
                  <a:pt x="135" y="136"/>
                  <a:pt x="134" y="137"/>
                  <a:pt x="133" y="138"/>
                </a:cubicBezTo>
                <a:cubicBezTo>
                  <a:pt x="134" y="137"/>
                  <a:pt x="136" y="136"/>
                  <a:pt x="137" y="135"/>
                </a:cubicBezTo>
                <a:close/>
                <a:moveTo>
                  <a:pt x="139" y="122"/>
                </a:moveTo>
                <a:cubicBezTo>
                  <a:pt x="137" y="123"/>
                  <a:pt x="134" y="126"/>
                  <a:pt x="134" y="127"/>
                </a:cubicBezTo>
                <a:cubicBezTo>
                  <a:pt x="136" y="125"/>
                  <a:pt x="137" y="124"/>
                  <a:pt x="139" y="122"/>
                </a:cubicBezTo>
                <a:close/>
                <a:moveTo>
                  <a:pt x="139" y="120"/>
                </a:moveTo>
                <a:cubicBezTo>
                  <a:pt x="141" y="119"/>
                  <a:pt x="141" y="120"/>
                  <a:pt x="142" y="119"/>
                </a:cubicBezTo>
                <a:cubicBezTo>
                  <a:pt x="141" y="118"/>
                  <a:pt x="140" y="119"/>
                  <a:pt x="139" y="120"/>
                </a:cubicBezTo>
                <a:close/>
                <a:moveTo>
                  <a:pt x="141" y="120"/>
                </a:moveTo>
                <a:cubicBezTo>
                  <a:pt x="140" y="120"/>
                  <a:pt x="140" y="121"/>
                  <a:pt x="139" y="122"/>
                </a:cubicBezTo>
                <a:cubicBezTo>
                  <a:pt x="139" y="122"/>
                  <a:pt x="140" y="122"/>
                  <a:pt x="140" y="121"/>
                </a:cubicBezTo>
                <a:lnTo>
                  <a:pt x="141" y="120"/>
                </a:lnTo>
                <a:close/>
                <a:moveTo>
                  <a:pt x="145" y="120"/>
                </a:moveTo>
                <a:cubicBezTo>
                  <a:pt x="145" y="119"/>
                  <a:pt x="143" y="119"/>
                  <a:pt x="142" y="121"/>
                </a:cubicBezTo>
                <a:cubicBezTo>
                  <a:pt x="144" y="120"/>
                  <a:pt x="144" y="120"/>
                  <a:pt x="145" y="120"/>
                </a:cubicBezTo>
                <a:close/>
                <a:moveTo>
                  <a:pt x="152" y="123"/>
                </a:moveTo>
                <a:cubicBezTo>
                  <a:pt x="150" y="123"/>
                  <a:pt x="150" y="125"/>
                  <a:pt x="149" y="126"/>
                </a:cubicBezTo>
                <a:cubicBezTo>
                  <a:pt x="148" y="126"/>
                  <a:pt x="149" y="126"/>
                  <a:pt x="149" y="126"/>
                </a:cubicBezTo>
                <a:cubicBezTo>
                  <a:pt x="150" y="125"/>
                  <a:pt x="151" y="124"/>
                  <a:pt x="152" y="123"/>
                </a:cubicBezTo>
                <a:close/>
                <a:moveTo>
                  <a:pt x="168" y="95"/>
                </a:moveTo>
                <a:cubicBezTo>
                  <a:pt x="168" y="95"/>
                  <a:pt x="167" y="96"/>
                  <a:pt x="166" y="97"/>
                </a:cubicBezTo>
                <a:cubicBezTo>
                  <a:pt x="167" y="96"/>
                  <a:pt x="167" y="96"/>
                  <a:pt x="167" y="96"/>
                </a:cubicBezTo>
                <a:lnTo>
                  <a:pt x="168" y="95"/>
                </a:lnTo>
                <a:close/>
                <a:moveTo>
                  <a:pt x="167" y="97"/>
                </a:moveTo>
                <a:cubicBezTo>
                  <a:pt x="167" y="97"/>
                  <a:pt x="167" y="98"/>
                  <a:pt x="167" y="99"/>
                </a:cubicBezTo>
                <a:cubicBezTo>
                  <a:pt x="167" y="98"/>
                  <a:pt x="168" y="98"/>
                  <a:pt x="168" y="97"/>
                </a:cubicBezTo>
                <a:cubicBezTo>
                  <a:pt x="168" y="97"/>
                  <a:pt x="167" y="97"/>
                  <a:pt x="167" y="97"/>
                </a:cubicBezTo>
                <a:close/>
                <a:moveTo>
                  <a:pt x="168" y="90"/>
                </a:moveTo>
                <a:cubicBezTo>
                  <a:pt x="167" y="91"/>
                  <a:pt x="167" y="91"/>
                  <a:pt x="166" y="92"/>
                </a:cubicBezTo>
                <a:cubicBezTo>
                  <a:pt x="167" y="92"/>
                  <a:pt x="168" y="91"/>
                  <a:pt x="168" y="90"/>
                </a:cubicBezTo>
                <a:close/>
                <a:moveTo>
                  <a:pt x="170" y="97"/>
                </a:moveTo>
                <a:cubicBezTo>
                  <a:pt x="169" y="97"/>
                  <a:pt x="167" y="99"/>
                  <a:pt x="166" y="99"/>
                </a:cubicBezTo>
                <a:cubicBezTo>
                  <a:pt x="166" y="101"/>
                  <a:pt x="169" y="98"/>
                  <a:pt x="170" y="97"/>
                </a:cubicBezTo>
                <a:close/>
                <a:moveTo>
                  <a:pt x="169" y="96"/>
                </a:moveTo>
                <a:cubicBezTo>
                  <a:pt x="168" y="97"/>
                  <a:pt x="168" y="97"/>
                  <a:pt x="168" y="97"/>
                </a:cubicBezTo>
                <a:cubicBezTo>
                  <a:pt x="170" y="97"/>
                  <a:pt x="170" y="95"/>
                  <a:pt x="169" y="96"/>
                </a:cubicBezTo>
                <a:close/>
                <a:moveTo>
                  <a:pt x="192" y="71"/>
                </a:moveTo>
                <a:cubicBezTo>
                  <a:pt x="192" y="72"/>
                  <a:pt x="194" y="70"/>
                  <a:pt x="195" y="70"/>
                </a:cubicBezTo>
                <a:cubicBezTo>
                  <a:pt x="195" y="69"/>
                  <a:pt x="195" y="69"/>
                  <a:pt x="194" y="70"/>
                </a:cubicBezTo>
                <a:cubicBezTo>
                  <a:pt x="194" y="69"/>
                  <a:pt x="195" y="69"/>
                  <a:pt x="196" y="68"/>
                </a:cubicBezTo>
                <a:cubicBezTo>
                  <a:pt x="194" y="69"/>
                  <a:pt x="193" y="70"/>
                  <a:pt x="192" y="71"/>
                </a:cubicBezTo>
                <a:close/>
                <a:moveTo>
                  <a:pt x="188" y="74"/>
                </a:moveTo>
                <a:cubicBezTo>
                  <a:pt x="189" y="74"/>
                  <a:pt x="189" y="73"/>
                  <a:pt x="190" y="73"/>
                </a:cubicBezTo>
                <a:cubicBezTo>
                  <a:pt x="190" y="72"/>
                  <a:pt x="192" y="71"/>
                  <a:pt x="190" y="71"/>
                </a:cubicBezTo>
                <a:cubicBezTo>
                  <a:pt x="190" y="72"/>
                  <a:pt x="189" y="73"/>
                  <a:pt x="187" y="74"/>
                </a:cubicBezTo>
                <a:cubicBezTo>
                  <a:pt x="187" y="74"/>
                  <a:pt x="187" y="74"/>
                  <a:pt x="188" y="74"/>
                </a:cubicBezTo>
                <a:close/>
                <a:moveTo>
                  <a:pt x="185" y="84"/>
                </a:moveTo>
                <a:cubicBezTo>
                  <a:pt x="185" y="84"/>
                  <a:pt x="187" y="82"/>
                  <a:pt x="188" y="82"/>
                </a:cubicBezTo>
                <a:cubicBezTo>
                  <a:pt x="187" y="82"/>
                  <a:pt x="186" y="83"/>
                  <a:pt x="185" y="84"/>
                </a:cubicBezTo>
                <a:close/>
                <a:moveTo>
                  <a:pt x="179" y="84"/>
                </a:moveTo>
                <a:cubicBezTo>
                  <a:pt x="180" y="84"/>
                  <a:pt x="180" y="83"/>
                  <a:pt x="181" y="82"/>
                </a:cubicBezTo>
                <a:cubicBezTo>
                  <a:pt x="180" y="83"/>
                  <a:pt x="179" y="83"/>
                  <a:pt x="179" y="84"/>
                </a:cubicBezTo>
                <a:close/>
                <a:moveTo>
                  <a:pt x="178" y="89"/>
                </a:moveTo>
                <a:cubicBezTo>
                  <a:pt x="178" y="89"/>
                  <a:pt x="180" y="88"/>
                  <a:pt x="180" y="87"/>
                </a:cubicBezTo>
                <a:cubicBezTo>
                  <a:pt x="179" y="87"/>
                  <a:pt x="179" y="88"/>
                  <a:pt x="178" y="89"/>
                </a:cubicBezTo>
                <a:close/>
                <a:moveTo>
                  <a:pt x="173" y="92"/>
                </a:moveTo>
                <a:cubicBezTo>
                  <a:pt x="174" y="92"/>
                  <a:pt x="174" y="91"/>
                  <a:pt x="175" y="91"/>
                </a:cubicBezTo>
                <a:cubicBezTo>
                  <a:pt x="175" y="90"/>
                  <a:pt x="173" y="91"/>
                  <a:pt x="173" y="92"/>
                </a:cubicBezTo>
                <a:close/>
                <a:moveTo>
                  <a:pt x="174" y="93"/>
                </a:moveTo>
                <a:cubicBezTo>
                  <a:pt x="174" y="92"/>
                  <a:pt x="175" y="92"/>
                  <a:pt x="176" y="91"/>
                </a:cubicBezTo>
                <a:cubicBezTo>
                  <a:pt x="176" y="91"/>
                  <a:pt x="175" y="92"/>
                  <a:pt x="177" y="92"/>
                </a:cubicBezTo>
                <a:cubicBezTo>
                  <a:pt x="178" y="90"/>
                  <a:pt x="177" y="91"/>
                  <a:pt x="178" y="90"/>
                </a:cubicBezTo>
                <a:cubicBezTo>
                  <a:pt x="176" y="90"/>
                  <a:pt x="175" y="92"/>
                  <a:pt x="174" y="92"/>
                </a:cubicBezTo>
                <a:cubicBezTo>
                  <a:pt x="173" y="93"/>
                  <a:pt x="172" y="94"/>
                  <a:pt x="174" y="93"/>
                </a:cubicBezTo>
                <a:close/>
                <a:moveTo>
                  <a:pt x="177" y="92"/>
                </a:moveTo>
                <a:cubicBezTo>
                  <a:pt x="176" y="93"/>
                  <a:pt x="176" y="92"/>
                  <a:pt x="174" y="93"/>
                </a:cubicBezTo>
                <a:cubicBezTo>
                  <a:pt x="175" y="94"/>
                  <a:pt x="177" y="93"/>
                  <a:pt x="177" y="92"/>
                </a:cubicBezTo>
                <a:close/>
                <a:moveTo>
                  <a:pt x="180" y="91"/>
                </a:moveTo>
                <a:cubicBezTo>
                  <a:pt x="178" y="91"/>
                  <a:pt x="178" y="91"/>
                  <a:pt x="178" y="91"/>
                </a:cubicBezTo>
                <a:cubicBezTo>
                  <a:pt x="178" y="91"/>
                  <a:pt x="178" y="92"/>
                  <a:pt x="177" y="93"/>
                </a:cubicBezTo>
                <a:cubicBezTo>
                  <a:pt x="177" y="93"/>
                  <a:pt x="179" y="92"/>
                  <a:pt x="180" y="91"/>
                </a:cubicBezTo>
                <a:close/>
                <a:moveTo>
                  <a:pt x="186" y="88"/>
                </a:moveTo>
                <a:cubicBezTo>
                  <a:pt x="186" y="88"/>
                  <a:pt x="185" y="89"/>
                  <a:pt x="185" y="90"/>
                </a:cubicBezTo>
                <a:cubicBezTo>
                  <a:pt x="186" y="89"/>
                  <a:pt x="186" y="89"/>
                  <a:pt x="186" y="89"/>
                </a:cubicBezTo>
                <a:lnTo>
                  <a:pt x="186" y="88"/>
                </a:lnTo>
                <a:close/>
                <a:moveTo>
                  <a:pt x="197" y="78"/>
                </a:moveTo>
                <a:cubicBezTo>
                  <a:pt x="197" y="77"/>
                  <a:pt x="193" y="79"/>
                  <a:pt x="193" y="80"/>
                </a:cubicBezTo>
                <a:cubicBezTo>
                  <a:pt x="191" y="80"/>
                  <a:pt x="193" y="78"/>
                  <a:pt x="195" y="78"/>
                </a:cubicBezTo>
                <a:cubicBezTo>
                  <a:pt x="194" y="77"/>
                  <a:pt x="192" y="79"/>
                  <a:pt x="191" y="80"/>
                </a:cubicBezTo>
                <a:cubicBezTo>
                  <a:pt x="191" y="80"/>
                  <a:pt x="191" y="80"/>
                  <a:pt x="192" y="79"/>
                </a:cubicBezTo>
                <a:cubicBezTo>
                  <a:pt x="191" y="81"/>
                  <a:pt x="190" y="81"/>
                  <a:pt x="189" y="82"/>
                </a:cubicBezTo>
                <a:cubicBezTo>
                  <a:pt x="188" y="82"/>
                  <a:pt x="190" y="81"/>
                  <a:pt x="190" y="81"/>
                </a:cubicBezTo>
                <a:cubicBezTo>
                  <a:pt x="188" y="82"/>
                  <a:pt x="185" y="86"/>
                  <a:pt x="183" y="86"/>
                </a:cubicBezTo>
                <a:cubicBezTo>
                  <a:pt x="182" y="87"/>
                  <a:pt x="181" y="89"/>
                  <a:pt x="179" y="90"/>
                </a:cubicBezTo>
                <a:cubicBezTo>
                  <a:pt x="181" y="90"/>
                  <a:pt x="181" y="88"/>
                  <a:pt x="182" y="89"/>
                </a:cubicBezTo>
                <a:cubicBezTo>
                  <a:pt x="182" y="88"/>
                  <a:pt x="183" y="87"/>
                  <a:pt x="183" y="87"/>
                </a:cubicBezTo>
                <a:cubicBezTo>
                  <a:pt x="185" y="85"/>
                  <a:pt x="187" y="84"/>
                  <a:pt x="189" y="83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2" y="81"/>
                  <a:pt x="193" y="81"/>
                  <a:pt x="195" y="79"/>
                </a:cubicBezTo>
                <a:cubicBezTo>
                  <a:pt x="195" y="79"/>
                  <a:pt x="194" y="80"/>
                  <a:pt x="194" y="80"/>
                </a:cubicBezTo>
                <a:cubicBezTo>
                  <a:pt x="193" y="80"/>
                  <a:pt x="196" y="78"/>
                  <a:pt x="197" y="78"/>
                </a:cubicBezTo>
                <a:close/>
                <a:moveTo>
                  <a:pt x="198" y="76"/>
                </a:moveTo>
                <a:cubicBezTo>
                  <a:pt x="197" y="76"/>
                  <a:pt x="196" y="77"/>
                  <a:pt x="196" y="77"/>
                </a:cubicBezTo>
                <a:cubicBezTo>
                  <a:pt x="195" y="77"/>
                  <a:pt x="194" y="78"/>
                  <a:pt x="194" y="78"/>
                </a:cubicBezTo>
                <a:cubicBezTo>
                  <a:pt x="196" y="78"/>
                  <a:pt x="197" y="77"/>
                  <a:pt x="198" y="76"/>
                </a:cubicBezTo>
                <a:close/>
                <a:moveTo>
                  <a:pt x="198" y="69"/>
                </a:moveTo>
                <a:cubicBezTo>
                  <a:pt x="198" y="69"/>
                  <a:pt x="197" y="70"/>
                  <a:pt x="197" y="71"/>
                </a:cubicBezTo>
                <a:cubicBezTo>
                  <a:pt x="198" y="70"/>
                  <a:pt x="199" y="69"/>
                  <a:pt x="198" y="69"/>
                </a:cubicBezTo>
                <a:close/>
                <a:moveTo>
                  <a:pt x="199" y="67"/>
                </a:moveTo>
                <a:cubicBezTo>
                  <a:pt x="198" y="67"/>
                  <a:pt x="197" y="68"/>
                  <a:pt x="196" y="69"/>
                </a:cubicBezTo>
                <a:cubicBezTo>
                  <a:pt x="196" y="69"/>
                  <a:pt x="198" y="68"/>
                  <a:pt x="199" y="68"/>
                </a:cubicBezTo>
                <a:cubicBezTo>
                  <a:pt x="199" y="67"/>
                  <a:pt x="199" y="67"/>
                  <a:pt x="199" y="67"/>
                </a:cubicBezTo>
                <a:close/>
                <a:moveTo>
                  <a:pt x="202" y="89"/>
                </a:moveTo>
                <a:cubicBezTo>
                  <a:pt x="203" y="89"/>
                  <a:pt x="205" y="88"/>
                  <a:pt x="203" y="88"/>
                </a:cubicBezTo>
                <a:cubicBezTo>
                  <a:pt x="202" y="89"/>
                  <a:pt x="203" y="89"/>
                  <a:pt x="202" y="89"/>
                </a:cubicBezTo>
                <a:close/>
                <a:moveTo>
                  <a:pt x="63" y="224"/>
                </a:moveTo>
                <a:cubicBezTo>
                  <a:pt x="62" y="224"/>
                  <a:pt x="61" y="226"/>
                  <a:pt x="62" y="226"/>
                </a:cubicBezTo>
                <a:cubicBezTo>
                  <a:pt x="63" y="226"/>
                  <a:pt x="63" y="224"/>
                  <a:pt x="63" y="224"/>
                </a:cubicBezTo>
                <a:close/>
                <a:moveTo>
                  <a:pt x="25" y="298"/>
                </a:moveTo>
                <a:cubicBezTo>
                  <a:pt x="25" y="298"/>
                  <a:pt x="24" y="300"/>
                  <a:pt x="24" y="302"/>
                </a:cubicBezTo>
                <a:cubicBezTo>
                  <a:pt x="25" y="301"/>
                  <a:pt x="24" y="300"/>
                  <a:pt x="25" y="299"/>
                </a:cubicBezTo>
                <a:cubicBezTo>
                  <a:pt x="25" y="299"/>
                  <a:pt x="25" y="299"/>
                  <a:pt x="25" y="298"/>
                </a:cubicBezTo>
                <a:close/>
                <a:moveTo>
                  <a:pt x="51" y="260"/>
                </a:moveTo>
                <a:cubicBezTo>
                  <a:pt x="51" y="261"/>
                  <a:pt x="50" y="261"/>
                  <a:pt x="50" y="263"/>
                </a:cubicBezTo>
                <a:cubicBezTo>
                  <a:pt x="51" y="262"/>
                  <a:pt x="51" y="261"/>
                  <a:pt x="51" y="260"/>
                </a:cubicBezTo>
                <a:close/>
                <a:moveTo>
                  <a:pt x="71" y="226"/>
                </a:moveTo>
                <a:cubicBezTo>
                  <a:pt x="71" y="225"/>
                  <a:pt x="69" y="227"/>
                  <a:pt x="69" y="228"/>
                </a:cubicBezTo>
                <a:cubicBezTo>
                  <a:pt x="70" y="228"/>
                  <a:pt x="70" y="226"/>
                  <a:pt x="71" y="226"/>
                </a:cubicBezTo>
                <a:close/>
                <a:moveTo>
                  <a:pt x="81" y="201"/>
                </a:moveTo>
                <a:cubicBezTo>
                  <a:pt x="81" y="202"/>
                  <a:pt x="83" y="200"/>
                  <a:pt x="83" y="199"/>
                </a:cubicBezTo>
                <a:cubicBezTo>
                  <a:pt x="83" y="198"/>
                  <a:pt x="81" y="201"/>
                  <a:pt x="81" y="201"/>
                </a:cubicBezTo>
                <a:close/>
                <a:moveTo>
                  <a:pt x="66" y="221"/>
                </a:moveTo>
                <a:cubicBezTo>
                  <a:pt x="65" y="222"/>
                  <a:pt x="65" y="222"/>
                  <a:pt x="65" y="222"/>
                </a:cubicBezTo>
                <a:cubicBezTo>
                  <a:pt x="64" y="223"/>
                  <a:pt x="65" y="222"/>
                  <a:pt x="65" y="223"/>
                </a:cubicBezTo>
                <a:cubicBezTo>
                  <a:pt x="65" y="223"/>
                  <a:pt x="66" y="222"/>
                  <a:pt x="66" y="221"/>
                </a:cubicBezTo>
                <a:close/>
                <a:moveTo>
                  <a:pt x="67" y="222"/>
                </a:moveTo>
                <a:cubicBezTo>
                  <a:pt x="66" y="222"/>
                  <a:pt x="66" y="223"/>
                  <a:pt x="66" y="223"/>
                </a:cubicBezTo>
                <a:cubicBezTo>
                  <a:pt x="67" y="223"/>
                  <a:pt x="65" y="225"/>
                  <a:pt x="66" y="225"/>
                </a:cubicBezTo>
                <a:cubicBezTo>
                  <a:pt x="68" y="223"/>
                  <a:pt x="66" y="223"/>
                  <a:pt x="67" y="222"/>
                </a:cubicBezTo>
                <a:close/>
                <a:moveTo>
                  <a:pt x="76" y="210"/>
                </a:moveTo>
                <a:cubicBezTo>
                  <a:pt x="75" y="211"/>
                  <a:pt x="74" y="212"/>
                  <a:pt x="74" y="213"/>
                </a:cubicBezTo>
                <a:cubicBezTo>
                  <a:pt x="73" y="213"/>
                  <a:pt x="72" y="216"/>
                  <a:pt x="70" y="217"/>
                </a:cubicBezTo>
                <a:cubicBezTo>
                  <a:pt x="71" y="218"/>
                  <a:pt x="69" y="219"/>
                  <a:pt x="69" y="220"/>
                </a:cubicBezTo>
                <a:cubicBezTo>
                  <a:pt x="68" y="221"/>
                  <a:pt x="67" y="221"/>
                  <a:pt x="67" y="222"/>
                </a:cubicBezTo>
                <a:cubicBezTo>
                  <a:pt x="68" y="222"/>
                  <a:pt x="69" y="221"/>
                  <a:pt x="69" y="220"/>
                </a:cubicBezTo>
                <a:cubicBezTo>
                  <a:pt x="70" y="219"/>
                  <a:pt x="69" y="221"/>
                  <a:pt x="69" y="221"/>
                </a:cubicBezTo>
                <a:cubicBezTo>
                  <a:pt x="69" y="221"/>
                  <a:pt x="71" y="218"/>
                  <a:pt x="72" y="216"/>
                </a:cubicBezTo>
                <a:cubicBezTo>
                  <a:pt x="73" y="216"/>
                  <a:pt x="72" y="216"/>
                  <a:pt x="74" y="215"/>
                </a:cubicBezTo>
                <a:cubicBezTo>
                  <a:pt x="75" y="213"/>
                  <a:pt x="74" y="212"/>
                  <a:pt x="76" y="210"/>
                </a:cubicBezTo>
                <a:close/>
                <a:moveTo>
                  <a:pt x="80" y="226"/>
                </a:moveTo>
                <a:cubicBezTo>
                  <a:pt x="79" y="227"/>
                  <a:pt x="78" y="227"/>
                  <a:pt x="78" y="229"/>
                </a:cubicBezTo>
                <a:cubicBezTo>
                  <a:pt x="79" y="228"/>
                  <a:pt x="80" y="226"/>
                  <a:pt x="80" y="226"/>
                </a:cubicBezTo>
                <a:close/>
                <a:moveTo>
                  <a:pt x="83" y="204"/>
                </a:moveTo>
                <a:cubicBezTo>
                  <a:pt x="83" y="203"/>
                  <a:pt x="84" y="202"/>
                  <a:pt x="84" y="202"/>
                </a:cubicBezTo>
                <a:cubicBezTo>
                  <a:pt x="84" y="201"/>
                  <a:pt x="84" y="202"/>
                  <a:pt x="85" y="200"/>
                </a:cubicBezTo>
                <a:cubicBezTo>
                  <a:pt x="84" y="200"/>
                  <a:pt x="83" y="202"/>
                  <a:pt x="83" y="204"/>
                </a:cubicBezTo>
                <a:cubicBezTo>
                  <a:pt x="82" y="205"/>
                  <a:pt x="81" y="205"/>
                  <a:pt x="80" y="206"/>
                </a:cubicBezTo>
                <a:cubicBezTo>
                  <a:pt x="81" y="206"/>
                  <a:pt x="81" y="205"/>
                  <a:pt x="80" y="205"/>
                </a:cubicBezTo>
                <a:cubicBezTo>
                  <a:pt x="82" y="204"/>
                  <a:pt x="83" y="202"/>
                  <a:pt x="83" y="201"/>
                </a:cubicBezTo>
                <a:cubicBezTo>
                  <a:pt x="82" y="201"/>
                  <a:pt x="82" y="203"/>
                  <a:pt x="81" y="204"/>
                </a:cubicBezTo>
                <a:cubicBezTo>
                  <a:pt x="80" y="205"/>
                  <a:pt x="80" y="205"/>
                  <a:pt x="80" y="205"/>
                </a:cubicBezTo>
                <a:cubicBezTo>
                  <a:pt x="78" y="207"/>
                  <a:pt x="76" y="210"/>
                  <a:pt x="77" y="211"/>
                </a:cubicBezTo>
                <a:cubicBezTo>
                  <a:pt x="76" y="211"/>
                  <a:pt x="76" y="211"/>
                  <a:pt x="76" y="210"/>
                </a:cubicBezTo>
                <a:cubicBezTo>
                  <a:pt x="75" y="212"/>
                  <a:pt x="76" y="212"/>
                  <a:pt x="76" y="212"/>
                </a:cubicBezTo>
                <a:cubicBezTo>
                  <a:pt x="77" y="210"/>
                  <a:pt x="77" y="211"/>
                  <a:pt x="78" y="211"/>
                </a:cubicBezTo>
                <a:cubicBezTo>
                  <a:pt x="79" y="208"/>
                  <a:pt x="81" y="207"/>
                  <a:pt x="82" y="205"/>
                </a:cubicBezTo>
                <a:cubicBezTo>
                  <a:pt x="82" y="205"/>
                  <a:pt x="82" y="205"/>
                  <a:pt x="83" y="204"/>
                </a:cubicBezTo>
                <a:close/>
                <a:moveTo>
                  <a:pt x="86" y="219"/>
                </a:moveTo>
                <a:cubicBezTo>
                  <a:pt x="84" y="219"/>
                  <a:pt x="84" y="221"/>
                  <a:pt x="83" y="221"/>
                </a:cubicBezTo>
                <a:cubicBezTo>
                  <a:pt x="83" y="222"/>
                  <a:pt x="85" y="220"/>
                  <a:pt x="86" y="219"/>
                </a:cubicBezTo>
                <a:close/>
                <a:moveTo>
                  <a:pt x="88" y="195"/>
                </a:moveTo>
                <a:cubicBezTo>
                  <a:pt x="87" y="196"/>
                  <a:pt x="86" y="198"/>
                  <a:pt x="85" y="199"/>
                </a:cubicBezTo>
                <a:cubicBezTo>
                  <a:pt x="86" y="199"/>
                  <a:pt x="86" y="199"/>
                  <a:pt x="86" y="199"/>
                </a:cubicBezTo>
                <a:cubicBezTo>
                  <a:pt x="86" y="198"/>
                  <a:pt x="87" y="197"/>
                  <a:pt x="88" y="197"/>
                </a:cubicBezTo>
                <a:lnTo>
                  <a:pt x="88" y="195"/>
                </a:lnTo>
                <a:close/>
                <a:moveTo>
                  <a:pt x="92" y="191"/>
                </a:moveTo>
                <a:cubicBezTo>
                  <a:pt x="92" y="192"/>
                  <a:pt x="91" y="193"/>
                  <a:pt x="90" y="194"/>
                </a:cubicBezTo>
                <a:cubicBezTo>
                  <a:pt x="91" y="193"/>
                  <a:pt x="92" y="192"/>
                  <a:pt x="92" y="191"/>
                </a:cubicBezTo>
                <a:close/>
                <a:moveTo>
                  <a:pt x="96" y="207"/>
                </a:moveTo>
                <a:cubicBezTo>
                  <a:pt x="96" y="207"/>
                  <a:pt x="95" y="208"/>
                  <a:pt x="94" y="209"/>
                </a:cubicBezTo>
                <a:cubicBezTo>
                  <a:pt x="95" y="209"/>
                  <a:pt x="96" y="208"/>
                  <a:pt x="96" y="207"/>
                </a:cubicBezTo>
                <a:close/>
                <a:moveTo>
                  <a:pt x="97" y="185"/>
                </a:moveTo>
                <a:cubicBezTo>
                  <a:pt x="96" y="187"/>
                  <a:pt x="95" y="187"/>
                  <a:pt x="94" y="189"/>
                </a:cubicBezTo>
                <a:cubicBezTo>
                  <a:pt x="92" y="190"/>
                  <a:pt x="92" y="190"/>
                  <a:pt x="92" y="190"/>
                </a:cubicBezTo>
                <a:cubicBezTo>
                  <a:pt x="92" y="191"/>
                  <a:pt x="92" y="191"/>
                  <a:pt x="91" y="192"/>
                </a:cubicBezTo>
                <a:cubicBezTo>
                  <a:pt x="92" y="192"/>
                  <a:pt x="93" y="190"/>
                  <a:pt x="94" y="190"/>
                </a:cubicBezTo>
                <a:cubicBezTo>
                  <a:pt x="94" y="191"/>
                  <a:pt x="93" y="191"/>
                  <a:pt x="92" y="192"/>
                </a:cubicBezTo>
                <a:cubicBezTo>
                  <a:pt x="93" y="192"/>
                  <a:pt x="94" y="191"/>
                  <a:pt x="95" y="190"/>
                </a:cubicBezTo>
                <a:cubicBezTo>
                  <a:pt x="95" y="189"/>
                  <a:pt x="95" y="189"/>
                  <a:pt x="94" y="189"/>
                </a:cubicBezTo>
                <a:cubicBezTo>
                  <a:pt x="95" y="188"/>
                  <a:pt x="96" y="187"/>
                  <a:pt x="97" y="186"/>
                </a:cubicBezTo>
                <a:cubicBezTo>
                  <a:pt x="98" y="185"/>
                  <a:pt x="97" y="186"/>
                  <a:pt x="97" y="185"/>
                </a:cubicBezTo>
                <a:close/>
                <a:moveTo>
                  <a:pt x="100" y="183"/>
                </a:moveTo>
                <a:cubicBezTo>
                  <a:pt x="100" y="182"/>
                  <a:pt x="98" y="184"/>
                  <a:pt x="98" y="185"/>
                </a:cubicBezTo>
                <a:cubicBezTo>
                  <a:pt x="99" y="184"/>
                  <a:pt x="99" y="184"/>
                  <a:pt x="100" y="183"/>
                </a:cubicBezTo>
                <a:close/>
                <a:moveTo>
                  <a:pt x="102" y="199"/>
                </a:moveTo>
                <a:cubicBezTo>
                  <a:pt x="101" y="200"/>
                  <a:pt x="100" y="201"/>
                  <a:pt x="100" y="201"/>
                </a:cubicBezTo>
                <a:cubicBezTo>
                  <a:pt x="101" y="201"/>
                  <a:pt x="102" y="199"/>
                  <a:pt x="102" y="199"/>
                </a:cubicBezTo>
                <a:close/>
                <a:moveTo>
                  <a:pt x="108" y="174"/>
                </a:moveTo>
                <a:cubicBezTo>
                  <a:pt x="107" y="175"/>
                  <a:pt x="106" y="176"/>
                  <a:pt x="105" y="177"/>
                </a:cubicBezTo>
                <a:cubicBezTo>
                  <a:pt x="105" y="179"/>
                  <a:pt x="107" y="176"/>
                  <a:pt x="108" y="174"/>
                </a:cubicBezTo>
                <a:close/>
                <a:moveTo>
                  <a:pt x="110" y="172"/>
                </a:moveTo>
                <a:cubicBezTo>
                  <a:pt x="109" y="172"/>
                  <a:pt x="109" y="173"/>
                  <a:pt x="108" y="174"/>
                </a:cubicBezTo>
                <a:cubicBezTo>
                  <a:pt x="109" y="173"/>
                  <a:pt x="110" y="172"/>
                  <a:pt x="110" y="172"/>
                </a:cubicBezTo>
                <a:close/>
                <a:moveTo>
                  <a:pt x="111" y="167"/>
                </a:moveTo>
                <a:cubicBezTo>
                  <a:pt x="111" y="166"/>
                  <a:pt x="109" y="168"/>
                  <a:pt x="109" y="169"/>
                </a:cubicBezTo>
                <a:cubicBezTo>
                  <a:pt x="110" y="169"/>
                  <a:pt x="110" y="167"/>
                  <a:pt x="111" y="167"/>
                </a:cubicBezTo>
                <a:close/>
                <a:moveTo>
                  <a:pt x="112" y="170"/>
                </a:moveTo>
                <a:cubicBezTo>
                  <a:pt x="112" y="171"/>
                  <a:pt x="112" y="171"/>
                  <a:pt x="112" y="171"/>
                </a:cubicBezTo>
                <a:cubicBezTo>
                  <a:pt x="112" y="171"/>
                  <a:pt x="112" y="170"/>
                  <a:pt x="113" y="170"/>
                </a:cubicBezTo>
                <a:cubicBezTo>
                  <a:pt x="113" y="169"/>
                  <a:pt x="113" y="169"/>
                  <a:pt x="112" y="170"/>
                </a:cubicBezTo>
                <a:close/>
                <a:moveTo>
                  <a:pt x="114" y="167"/>
                </a:moveTo>
                <a:cubicBezTo>
                  <a:pt x="114" y="167"/>
                  <a:pt x="113" y="167"/>
                  <a:pt x="113" y="168"/>
                </a:cubicBezTo>
                <a:cubicBezTo>
                  <a:pt x="113" y="168"/>
                  <a:pt x="113" y="168"/>
                  <a:pt x="113" y="168"/>
                </a:cubicBezTo>
                <a:cubicBezTo>
                  <a:pt x="112" y="168"/>
                  <a:pt x="112" y="169"/>
                  <a:pt x="112" y="169"/>
                </a:cubicBezTo>
                <a:cubicBezTo>
                  <a:pt x="113" y="169"/>
                  <a:pt x="114" y="168"/>
                  <a:pt x="114" y="167"/>
                </a:cubicBezTo>
                <a:close/>
                <a:moveTo>
                  <a:pt x="116" y="184"/>
                </a:moveTo>
                <a:cubicBezTo>
                  <a:pt x="115" y="185"/>
                  <a:pt x="115" y="186"/>
                  <a:pt x="114" y="187"/>
                </a:cubicBezTo>
                <a:cubicBezTo>
                  <a:pt x="113" y="187"/>
                  <a:pt x="116" y="186"/>
                  <a:pt x="116" y="184"/>
                </a:cubicBezTo>
                <a:close/>
                <a:moveTo>
                  <a:pt x="126" y="152"/>
                </a:moveTo>
                <a:cubicBezTo>
                  <a:pt x="125" y="153"/>
                  <a:pt x="123" y="154"/>
                  <a:pt x="121" y="156"/>
                </a:cubicBezTo>
                <a:cubicBezTo>
                  <a:pt x="123" y="155"/>
                  <a:pt x="124" y="154"/>
                  <a:pt x="126" y="152"/>
                </a:cubicBezTo>
                <a:close/>
                <a:moveTo>
                  <a:pt x="127" y="173"/>
                </a:moveTo>
                <a:cubicBezTo>
                  <a:pt x="126" y="174"/>
                  <a:pt x="124" y="176"/>
                  <a:pt x="124" y="177"/>
                </a:cubicBezTo>
                <a:cubicBezTo>
                  <a:pt x="125" y="176"/>
                  <a:pt x="126" y="175"/>
                  <a:pt x="127" y="173"/>
                </a:cubicBezTo>
                <a:close/>
                <a:moveTo>
                  <a:pt x="132" y="151"/>
                </a:moveTo>
                <a:cubicBezTo>
                  <a:pt x="131" y="152"/>
                  <a:pt x="131" y="152"/>
                  <a:pt x="131" y="153"/>
                </a:cubicBezTo>
                <a:cubicBezTo>
                  <a:pt x="132" y="152"/>
                  <a:pt x="133" y="151"/>
                  <a:pt x="132" y="151"/>
                </a:cubicBezTo>
                <a:close/>
                <a:moveTo>
                  <a:pt x="137" y="141"/>
                </a:moveTo>
                <a:cubicBezTo>
                  <a:pt x="136" y="142"/>
                  <a:pt x="135" y="142"/>
                  <a:pt x="135" y="143"/>
                </a:cubicBezTo>
                <a:cubicBezTo>
                  <a:pt x="136" y="142"/>
                  <a:pt x="137" y="142"/>
                  <a:pt x="138" y="142"/>
                </a:cubicBezTo>
                <a:cubicBezTo>
                  <a:pt x="138" y="140"/>
                  <a:pt x="138" y="141"/>
                  <a:pt x="137" y="141"/>
                </a:cubicBezTo>
                <a:close/>
                <a:moveTo>
                  <a:pt x="158" y="123"/>
                </a:moveTo>
                <a:cubicBezTo>
                  <a:pt x="157" y="123"/>
                  <a:pt x="156" y="124"/>
                  <a:pt x="155" y="125"/>
                </a:cubicBezTo>
                <a:cubicBezTo>
                  <a:pt x="156" y="125"/>
                  <a:pt x="157" y="124"/>
                  <a:pt x="158" y="123"/>
                </a:cubicBezTo>
                <a:close/>
                <a:moveTo>
                  <a:pt x="166" y="121"/>
                </a:moveTo>
                <a:cubicBezTo>
                  <a:pt x="165" y="122"/>
                  <a:pt x="164" y="123"/>
                  <a:pt x="163" y="124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4" y="123"/>
                  <a:pt x="166" y="122"/>
                  <a:pt x="166" y="121"/>
                </a:cubicBezTo>
                <a:close/>
                <a:moveTo>
                  <a:pt x="234" y="56"/>
                </a:moveTo>
                <a:cubicBezTo>
                  <a:pt x="236" y="55"/>
                  <a:pt x="237" y="55"/>
                  <a:pt x="236" y="56"/>
                </a:cubicBezTo>
                <a:cubicBezTo>
                  <a:pt x="237" y="56"/>
                  <a:pt x="237" y="56"/>
                  <a:pt x="237" y="56"/>
                </a:cubicBezTo>
                <a:cubicBezTo>
                  <a:pt x="237" y="56"/>
                  <a:pt x="237" y="55"/>
                  <a:pt x="238" y="55"/>
                </a:cubicBezTo>
                <a:cubicBezTo>
                  <a:pt x="236" y="55"/>
                  <a:pt x="236" y="55"/>
                  <a:pt x="234" y="56"/>
                </a:cubicBezTo>
                <a:close/>
                <a:moveTo>
                  <a:pt x="222" y="63"/>
                </a:moveTo>
                <a:cubicBezTo>
                  <a:pt x="222" y="63"/>
                  <a:pt x="220" y="64"/>
                  <a:pt x="219" y="64"/>
                </a:cubicBezTo>
                <a:cubicBezTo>
                  <a:pt x="219" y="65"/>
                  <a:pt x="221" y="64"/>
                  <a:pt x="222" y="63"/>
                </a:cubicBezTo>
                <a:close/>
                <a:moveTo>
                  <a:pt x="214" y="58"/>
                </a:moveTo>
                <a:cubicBezTo>
                  <a:pt x="214" y="59"/>
                  <a:pt x="214" y="59"/>
                  <a:pt x="214" y="59"/>
                </a:cubicBezTo>
                <a:cubicBezTo>
                  <a:pt x="215" y="58"/>
                  <a:pt x="215" y="58"/>
                  <a:pt x="216" y="58"/>
                </a:cubicBezTo>
                <a:cubicBezTo>
                  <a:pt x="217" y="57"/>
                  <a:pt x="217" y="57"/>
                  <a:pt x="217" y="56"/>
                </a:cubicBezTo>
                <a:cubicBezTo>
                  <a:pt x="216" y="57"/>
                  <a:pt x="215" y="58"/>
                  <a:pt x="214" y="58"/>
                </a:cubicBezTo>
                <a:close/>
                <a:moveTo>
                  <a:pt x="213" y="67"/>
                </a:moveTo>
                <a:cubicBezTo>
                  <a:pt x="214" y="67"/>
                  <a:pt x="215" y="66"/>
                  <a:pt x="216" y="65"/>
                </a:cubicBezTo>
                <a:cubicBezTo>
                  <a:pt x="215" y="66"/>
                  <a:pt x="213" y="67"/>
                  <a:pt x="212" y="67"/>
                </a:cubicBezTo>
                <a:cubicBezTo>
                  <a:pt x="211" y="69"/>
                  <a:pt x="214" y="67"/>
                  <a:pt x="213" y="67"/>
                </a:cubicBezTo>
                <a:close/>
                <a:moveTo>
                  <a:pt x="213" y="59"/>
                </a:moveTo>
                <a:cubicBezTo>
                  <a:pt x="212" y="59"/>
                  <a:pt x="211" y="60"/>
                  <a:pt x="210" y="61"/>
                </a:cubicBezTo>
                <a:cubicBezTo>
                  <a:pt x="211" y="60"/>
                  <a:pt x="212" y="60"/>
                  <a:pt x="213" y="59"/>
                </a:cubicBezTo>
                <a:close/>
                <a:moveTo>
                  <a:pt x="210" y="60"/>
                </a:moveTo>
                <a:cubicBezTo>
                  <a:pt x="211" y="59"/>
                  <a:pt x="210" y="59"/>
                  <a:pt x="211" y="59"/>
                </a:cubicBezTo>
                <a:cubicBezTo>
                  <a:pt x="212" y="58"/>
                  <a:pt x="211" y="59"/>
                  <a:pt x="212" y="59"/>
                </a:cubicBezTo>
                <a:cubicBezTo>
                  <a:pt x="214" y="58"/>
                  <a:pt x="213" y="57"/>
                  <a:pt x="214" y="56"/>
                </a:cubicBezTo>
                <a:cubicBezTo>
                  <a:pt x="213" y="57"/>
                  <a:pt x="211" y="58"/>
                  <a:pt x="210" y="59"/>
                </a:cubicBezTo>
                <a:cubicBezTo>
                  <a:pt x="210" y="59"/>
                  <a:pt x="209" y="60"/>
                  <a:pt x="210" y="60"/>
                </a:cubicBezTo>
                <a:close/>
                <a:moveTo>
                  <a:pt x="208" y="66"/>
                </a:moveTo>
                <a:cubicBezTo>
                  <a:pt x="209" y="65"/>
                  <a:pt x="211" y="65"/>
                  <a:pt x="212" y="64"/>
                </a:cubicBezTo>
                <a:cubicBezTo>
                  <a:pt x="211" y="64"/>
                  <a:pt x="208" y="66"/>
                  <a:pt x="208" y="66"/>
                </a:cubicBezTo>
                <a:close/>
                <a:moveTo>
                  <a:pt x="205" y="63"/>
                </a:moveTo>
                <a:cubicBezTo>
                  <a:pt x="206" y="63"/>
                  <a:pt x="207" y="62"/>
                  <a:pt x="208" y="62"/>
                </a:cubicBezTo>
                <a:cubicBezTo>
                  <a:pt x="208" y="62"/>
                  <a:pt x="207" y="62"/>
                  <a:pt x="207" y="62"/>
                </a:cubicBezTo>
                <a:cubicBezTo>
                  <a:pt x="207" y="62"/>
                  <a:pt x="206" y="63"/>
                  <a:pt x="205" y="63"/>
                </a:cubicBezTo>
                <a:close/>
                <a:moveTo>
                  <a:pt x="202" y="74"/>
                </a:moveTo>
                <a:cubicBezTo>
                  <a:pt x="200" y="75"/>
                  <a:pt x="200" y="75"/>
                  <a:pt x="200" y="75"/>
                </a:cubicBezTo>
                <a:cubicBezTo>
                  <a:pt x="199" y="76"/>
                  <a:pt x="201" y="76"/>
                  <a:pt x="200" y="76"/>
                </a:cubicBezTo>
                <a:cubicBezTo>
                  <a:pt x="202" y="75"/>
                  <a:pt x="202" y="75"/>
                  <a:pt x="202" y="74"/>
                </a:cubicBezTo>
                <a:close/>
                <a:moveTo>
                  <a:pt x="203" y="73"/>
                </a:moveTo>
                <a:cubicBezTo>
                  <a:pt x="204" y="72"/>
                  <a:pt x="203" y="73"/>
                  <a:pt x="202" y="73"/>
                </a:cubicBezTo>
                <a:cubicBezTo>
                  <a:pt x="202" y="74"/>
                  <a:pt x="201" y="74"/>
                  <a:pt x="199" y="75"/>
                </a:cubicBezTo>
                <a:cubicBezTo>
                  <a:pt x="201" y="75"/>
                  <a:pt x="202" y="73"/>
                  <a:pt x="203" y="73"/>
                </a:cubicBezTo>
                <a:close/>
                <a:moveTo>
                  <a:pt x="205" y="63"/>
                </a:moveTo>
                <a:cubicBezTo>
                  <a:pt x="203" y="64"/>
                  <a:pt x="202" y="65"/>
                  <a:pt x="201" y="66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2" y="65"/>
                  <a:pt x="203" y="65"/>
                  <a:pt x="205" y="63"/>
                </a:cubicBezTo>
                <a:close/>
                <a:moveTo>
                  <a:pt x="208" y="73"/>
                </a:moveTo>
                <a:cubicBezTo>
                  <a:pt x="208" y="72"/>
                  <a:pt x="208" y="72"/>
                  <a:pt x="208" y="72"/>
                </a:cubicBezTo>
                <a:cubicBezTo>
                  <a:pt x="208" y="72"/>
                  <a:pt x="207" y="72"/>
                  <a:pt x="207" y="73"/>
                </a:cubicBezTo>
                <a:cubicBezTo>
                  <a:pt x="206" y="74"/>
                  <a:pt x="206" y="74"/>
                  <a:pt x="205" y="75"/>
                </a:cubicBezTo>
                <a:cubicBezTo>
                  <a:pt x="206" y="75"/>
                  <a:pt x="206" y="74"/>
                  <a:pt x="207" y="74"/>
                </a:cubicBezTo>
                <a:cubicBezTo>
                  <a:pt x="208" y="73"/>
                  <a:pt x="206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lose/>
                <a:moveTo>
                  <a:pt x="212" y="69"/>
                </a:moveTo>
                <a:cubicBezTo>
                  <a:pt x="212" y="69"/>
                  <a:pt x="212" y="70"/>
                  <a:pt x="213" y="69"/>
                </a:cubicBezTo>
                <a:cubicBezTo>
                  <a:pt x="214" y="68"/>
                  <a:pt x="214" y="68"/>
                  <a:pt x="216" y="67"/>
                </a:cubicBezTo>
                <a:cubicBezTo>
                  <a:pt x="217" y="66"/>
                  <a:pt x="218" y="65"/>
                  <a:pt x="218" y="65"/>
                </a:cubicBezTo>
                <a:cubicBezTo>
                  <a:pt x="217" y="65"/>
                  <a:pt x="215" y="66"/>
                  <a:pt x="216" y="66"/>
                </a:cubicBezTo>
                <a:cubicBezTo>
                  <a:pt x="215" y="67"/>
                  <a:pt x="215" y="67"/>
                  <a:pt x="215" y="67"/>
                </a:cubicBezTo>
                <a:cubicBezTo>
                  <a:pt x="214" y="67"/>
                  <a:pt x="215" y="67"/>
                  <a:pt x="214" y="67"/>
                </a:cubicBezTo>
                <a:cubicBezTo>
                  <a:pt x="213" y="68"/>
                  <a:pt x="213" y="68"/>
                  <a:pt x="213" y="69"/>
                </a:cubicBezTo>
                <a:cubicBezTo>
                  <a:pt x="212" y="69"/>
                  <a:pt x="212" y="69"/>
                  <a:pt x="212" y="68"/>
                </a:cubicBezTo>
                <a:cubicBezTo>
                  <a:pt x="210" y="69"/>
                  <a:pt x="208" y="71"/>
                  <a:pt x="205" y="72"/>
                </a:cubicBezTo>
                <a:cubicBezTo>
                  <a:pt x="206" y="73"/>
                  <a:pt x="210" y="71"/>
                  <a:pt x="212" y="69"/>
                </a:cubicBezTo>
                <a:close/>
                <a:moveTo>
                  <a:pt x="222" y="76"/>
                </a:moveTo>
                <a:cubicBezTo>
                  <a:pt x="218" y="78"/>
                  <a:pt x="214" y="81"/>
                  <a:pt x="210" y="83"/>
                </a:cubicBezTo>
                <a:cubicBezTo>
                  <a:pt x="211" y="83"/>
                  <a:pt x="211" y="83"/>
                  <a:pt x="212" y="82"/>
                </a:cubicBezTo>
                <a:cubicBezTo>
                  <a:pt x="212" y="82"/>
                  <a:pt x="211" y="83"/>
                  <a:pt x="212" y="84"/>
                </a:cubicBezTo>
                <a:cubicBezTo>
                  <a:pt x="212" y="84"/>
                  <a:pt x="213" y="83"/>
                  <a:pt x="213" y="83"/>
                </a:cubicBezTo>
                <a:cubicBezTo>
                  <a:pt x="214" y="82"/>
                  <a:pt x="213" y="83"/>
                  <a:pt x="213" y="82"/>
                </a:cubicBezTo>
                <a:cubicBezTo>
                  <a:pt x="215" y="81"/>
                  <a:pt x="214" y="82"/>
                  <a:pt x="215" y="82"/>
                </a:cubicBezTo>
                <a:cubicBezTo>
                  <a:pt x="215" y="81"/>
                  <a:pt x="216" y="81"/>
                  <a:pt x="216" y="80"/>
                </a:cubicBezTo>
                <a:cubicBezTo>
                  <a:pt x="215" y="80"/>
                  <a:pt x="215" y="81"/>
                  <a:pt x="214" y="81"/>
                </a:cubicBezTo>
                <a:cubicBezTo>
                  <a:pt x="215" y="80"/>
                  <a:pt x="216" y="80"/>
                  <a:pt x="217" y="79"/>
                </a:cubicBezTo>
                <a:cubicBezTo>
                  <a:pt x="219" y="78"/>
                  <a:pt x="218" y="79"/>
                  <a:pt x="220" y="78"/>
                </a:cubicBezTo>
                <a:cubicBezTo>
                  <a:pt x="220" y="78"/>
                  <a:pt x="219" y="78"/>
                  <a:pt x="219" y="78"/>
                </a:cubicBezTo>
                <a:cubicBezTo>
                  <a:pt x="219" y="77"/>
                  <a:pt x="221" y="78"/>
                  <a:pt x="222" y="76"/>
                </a:cubicBezTo>
                <a:close/>
                <a:moveTo>
                  <a:pt x="225" y="75"/>
                </a:moveTo>
                <a:cubicBezTo>
                  <a:pt x="224" y="75"/>
                  <a:pt x="222" y="77"/>
                  <a:pt x="224" y="76"/>
                </a:cubicBezTo>
                <a:cubicBezTo>
                  <a:pt x="223" y="76"/>
                  <a:pt x="225" y="75"/>
                  <a:pt x="225" y="75"/>
                </a:cubicBezTo>
                <a:close/>
                <a:moveTo>
                  <a:pt x="228" y="73"/>
                </a:moveTo>
                <a:cubicBezTo>
                  <a:pt x="227" y="73"/>
                  <a:pt x="226" y="74"/>
                  <a:pt x="225" y="75"/>
                </a:cubicBezTo>
                <a:cubicBezTo>
                  <a:pt x="226" y="75"/>
                  <a:pt x="226" y="75"/>
                  <a:pt x="226" y="75"/>
                </a:cubicBezTo>
                <a:cubicBezTo>
                  <a:pt x="227" y="74"/>
                  <a:pt x="229" y="73"/>
                  <a:pt x="228" y="73"/>
                </a:cubicBezTo>
                <a:close/>
                <a:moveTo>
                  <a:pt x="232" y="57"/>
                </a:moveTo>
                <a:cubicBezTo>
                  <a:pt x="229" y="58"/>
                  <a:pt x="226" y="61"/>
                  <a:pt x="223" y="61"/>
                </a:cubicBezTo>
                <a:cubicBezTo>
                  <a:pt x="224" y="62"/>
                  <a:pt x="223" y="62"/>
                  <a:pt x="222" y="63"/>
                </a:cubicBezTo>
                <a:cubicBezTo>
                  <a:pt x="224" y="63"/>
                  <a:pt x="225" y="61"/>
                  <a:pt x="225" y="62"/>
                </a:cubicBezTo>
                <a:cubicBezTo>
                  <a:pt x="226" y="61"/>
                  <a:pt x="225" y="62"/>
                  <a:pt x="225" y="62"/>
                </a:cubicBezTo>
                <a:cubicBezTo>
                  <a:pt x="227" y="60"/>
                  <a:pt x="230" y="58"/>
                  <a:pt x="232" y="57"/>
                </a:cubicBezTo>
                <a:close/>
                <a:moveTo>
                  <a:pt x="238" y="58"/>
                </a:moveTo>
                <a:cubicBezTo>
                  <a:pt x="238" y="57"/>
                  <a:pt x="235" y="59"/>
                  <a:pt x="234" y="60"/>
                </a:cubicBezTo>
                <a:cubicBezTo>
                  <a:pt x="234" y="60"/>
                  <a:pt x="237" y="59"/>
                  <a:pt x="238" y="58"/>
                </a:cubicBezTo>
                <a:close/>
                <a:moveTo>
                  <a:pt x="240" y="55"/>
                </a:moveTo>
                <a:cubicBezTo>
                  <a:pt x="238" y="56"/>
                  <a:pt x="236" y="57"/>
                  <a:pt x="235" y="57"/>
                </a:cubicBezTo>
                <a:cubicBezTo>
                  <a:pt x="235" y="58"/>
                  <a:pt x="234" y="58"/>
                  <a:pt x="234" y="58"/>
                </a:cubicBezTo>
                <a:cubicBezTo>
                  <a:pt x="235" y="58"/>
                  <a:pt x="238" y="57"/>
                  <a:pt x="240" y="55"/>
                </a:cubicBezTo>
                <a:close/>
                <a:moveTo>
                  <a:pt x="244" y="64"/>
                </a:moveTo>
                <a:cubicBezTo>
                  <a:pt x="243" y="64"/>
                  <a:pt x="242" y="65"/>
                  <a:pt x="241" y="65"/>
                </a:cubicBezTo>
                <a:cubicBezTo>
                  <a:pt x="243" y="65"/>
                  <a:pt x="243" y="65"/>
                  <a:pt x="242" y="66"/>
                </a:cubicBezTo>
                <a:cubicBezTo>
                  <a:pt x="244" y="66"/>
                  <a:pt x="244" y="65"/>
                  <a:pt x="244" y="64"/>
                </a:cubicBezTo>
                <a:close/>
                <a:moveTo>
                  <a:pt x="245" y="51"/>
                </a:moveTo>
                <a:cubicBezTo>
                  <a:pt x="243" y="51"/>
                  <a:pt x="242" y="53"/>
                  <a:pt x="240" y="53"/>
                </a:cubicBezTo>
                <a:cubicBezTo>
                  <a:pt x="240" y="55"/>
                  <a:pt x="243" y="52"/>
                  <a:pt x="245" y="51"/>
                </a:cubicBezTo>
                <a:close/>
                <a:moveTo>
                  <a:pt x="252" y="40"/>
                </a:moveTo>
                <a:cubicBezTo>
                  <a:pt x="253" y="40"/>
                  <a:pt x="255" y="39"/>
                  <a:pt x="256" y="38"/>
                </a:cubicBezTo>
                <a:cubicBezTo>
                  <a:pt x="255" y="38"/>
                  <a:pt x="255" y="38"/>
                  <a:pt x="254" y="38"/>
                </a:cubicBezTo>
                <a:cubicBezTo>
                  <a:pt x="253" y="38"/>
                  <a:pt x="254" y="37"/>
                  <a:pt x="255" y="37"/>
                </a:cubicBezTo>
                <a:cubicBezTo>
                  <a:pt x="251" y="38"/>
                  <a:pt x="254" y="39"/>
                  <a:pt x="252" y="40"/>
                </a:cubicBezTo>
                <a:close/>
                <a:moveTo>
                  <a:pt x="248" y="41"/>
                </a:moveTo>
                <a:cubicBezTo>
                  <a:pt x="248" y="42"/>
                  <a:pt x="250" y="41"/>
                  <a:pt x="250" y="40"/>
                </a:cubicBezTo>
                <a:cubicBezTo>
                  <a:pt x="249" y="40"/>
                  <a:pt x="249" y="41"/>
                  <a:pt x="248" y="41"/>
                </a:cubicBezTo>
                <a:close/>
                <a:moveTo>
                  <a:pt x="248" y="42"/>
                </a:moveTo>
                <a:cubicBezTo>
                  <a:pt x="249" y="41"/>
                  <a:pt x="250" y="41"/>
                  <a:pt x="251" y="40"/>
                </a:cubicBezTo>
                <a:cubicBezTo>
                  <a:pt x="250" y="40"/>
                  <a:pt x="249" y="41"/>
                  <a:pt x="248" y="42"/>
                </a:cubicBezTo>
                <a:close/>
                <a:moveTo>
                  <a:pt x="254" y="47"/>
                </a:moveTo>
                <a:cubicBezTo>
                  <a:pt x="253" y="47"/>
                  <a:pt x="250" y="49"/>
                  <a:pt x="248" y="49"/>
                </a:cubicBezTo>
                <a:cubicBezTo>
                  <a:pt x="248" y="51"/>
                  <a:pt x="252" y="48"/>
                  <a:pt x="254" y="47"/>
                </a:cubicBezTo>
                <a:close/>
                <a:moveTo>
                  <a:pt x="254" y="48"/>
                </a:moveTo>
                <a:cubicBezTo>
                  <a:pt x="253" y="48"/>
                  <a:pt x="252" y="49"/>
                  <a:pt x="252" y="50"/>
                </a:cubicBezTo>
                <a:cubicBezTo>
                  <a:pt x="253" y="49"/>
                  <a:pt x="254" y="49"/>
                  <a:pt x="254" y="48"/>
                </a:cubicBezTo>
                <a:close/>
                <a:moveTo>
                  <a:pt x="256" y="39"/>
                </a:moveTo>
                <a:cubicBezTo>
                  <a:pt x="257" y="39"/>
                  <a:pt x="255" y="40"/>
                  <a:pt x="256" y="39"/>
                </a:cubicBezTo>
                <a:cubicBezTo>
                  <a:pt x="254" y="40"/>
                  <a:pt x="255" y="40"/>
                  <a:pt x="254" y="41"/>
                </a:cubicBezTo>
                <a:cubicBezTo>
                  <a:pt x="255" y="41"/>
                  <a:pt x="256" y="40"/>
                  <a:pt x="256" y="39"/>
                </a:cubicBezTo>
                <a:close/>
                <a:moveTo>
                  <a:pt x="267" y="43"/>
                </a:moveTo>
                <a:cubicBezTo>
                  <a:pt x="267" y="42"/>
                  <a:pt x="266" y="43"/>
                  <a:pt x="268" y="41"/>
                </a:cubicBezTo>
                <a:cubicBezTo>
                  <a:pt x="266" y="42"/>
                  <a:pt x="266" y="43"/>
                  <a:pt x="264" y="43"/>
                </a:cubicBezTo>
                <a:cubicBezTo>
                  <a:pt x="263" y="45"/>
                  <a:pt x="266" y="43"/>
                  <a:pt x="267" y="43"/>
                </a:cubicBezTo>
                <a:close/>
                <a:moveTo>
                  <a:pt x="260" y="36"/>
                </a:moveTo>
                <a:cubicBezTo>
                  <a:pt x="259" y="36"/>
                  <a:pt x="258" y="37"/>
                  <a:pt x="258" y="38"/>
                </a:cubicBezTo>
                <a:cubicBezTo>
                  <a:pt x="258" y="38"/>
                  <a:pt x="259" y="37"/>
                  <a:pt x="260" y="36"/>
                </a:cubicBezTo>
                <a:close/>
                <a:moveTo>
                  <a:pt x="264" y="54"/>
                </a:moveTo>
                <a:cubicBezTo>
                  <a:pt x="264" y="55"/>
                  <a:pt x="263" y="55"/>
                  <a:pt x="262" y="55"/>
                </a:cubicBezTo>
                <a:cubicBezTo>
                  <a:pt x="263" y="56"/>
                  <a:pt x="263" y="56"/>
                  <a:pt x="261" y="57"/>
                </a:cubicBezTo>
                <a:cubicBezTo>
                  <a:pt x="263" y="57"/>
                  <a:pt x="266" y="54"/>
                  <a:pt x="264" y="54"/>
                </a:cubicBezTo>
                <a:close/>
                <a:moveTo>
                  <a:pt x="266" y="45"/>
                </a:moveTo>
                <a:cubicBezTo>
                  <a:pt x="265" y="45"/>
                  <a:pt x="264" y="46"/>
                  <a:pt x="264" y="46"/>
                </a:cubicBezTo>
                <a:cubicBezTo>
                  <a:pt x="264" y="46"/>
                  <a:pt x="265" y="46"/>
                  <a:pt x="266" y="45"/>
                </a:cubicBezTo>
                <a:close/>
                <a:moveTo>
                  <a:pt x="269" y="42"/>
                </a:moveTo>
                <a:cubicBezTo>
                  <a:pt x="267" y="43"/>
                  <a:pt x="265" y="44"/>
                  <a:pt x="263" y="44"/>
                </a:cubicBezTo>
                <a:cubicBezTo>
                  <a:pt x="262" y="45"/>
                  <a:pt x="263" y="45"/>
                  <a:pt x="262" y="45"/>
                </a:cubicBezTo>
                <a:cubicBezTo>
                  <a:pt x="264" y="45"/>
                  <a:pt x="268" y="44"/>
                  <a:pt x="269" y="42"/>
                </a:cubicBezTo>
                <a:close/>
                <a:moveTo>
                  <a:pt x="275" y="39"/>
                </a:moveTo>
                <a:cubicBezTo>
                  <a:pt x="273" y="39"/>
                  <a:pt x="272" y="40"/>
                  <a:pt x="272" y="41"/>
                </a:cubicBezTo>
                <a:cubicBezTo>
                  <a:pt x="273" y="41"/>
                  <a:pt x="274" y="40"/>
                  <a:pt x="275" y="39"/>
                </a:cubicBezTo>
                <a:close/>
                <a:moveTo>
                  <a:pt x="287" y="37"/>
                </a:moveTo>
                <a:cubicBezTo>
                  <a:pt x="286" y="37"/>
                  <a:pt x="285" y="37"/>
                  <a:pt x="285" y="37"/>
                </a:cubicBezTo>
                <a:cubicBezTo>
                  <a:pt x="284" y="38"/>
                  <a:pt x="286" y="37"/>
                  <a:pt x="287" y="37"/>
                </a:cubicBezTo>
                <a:close/>
                <a:moveTo>
                  <a:pt x="292" y="32"/>
                </a:moveTo>
                <a:cubicBezTo>
                  <a:pt x="291" y="32"/>
                  <a:pt x="291" y="32"/>
                  <a:pt x="291" y="32"/>
                </a:cubicBezTo>
                <a:cubicBezTo>
                  <a:pt x="291" y="33"/>
                  <a:pt x="288" y="33"/>
                  <a:pt x="287" y="34"/>
                </a:cubicBezTo>
                <a:cubicBezTo>
                  <a:pt x="287" y="34"/>
                  <a:pt x="284" y="35"/>
                  <a:pt x="282" y="36"/>
                </a:cubicBezTo>
                <a:cubicBezTo>
                  <a:pt x="285" y="35"/>
                  <a:pt x="283" y="36"/>
                  <a:pt x="285" y="36"/>
                </a:cubicBezTo>
                <a:cubicBezTo>
                  <a:pt x="287" y="35"/>
                  <a:pt x="287" y="35"/>
                  <a:pt x="287" y="35"/>
                </a:cubicBezTo>
                <a:cubicBezTo>
                  <a:pt x="287" y="35"/>
                  <a:pt x="286" y="35"/>
                  <a:pt x="287" y="35"/>
                </a:cubicBezTo>
                <a:cubicBezTo>
                  <a:pt x="288" y="34"/>
                  <a:pt x="289" y="34"/>
                  <a:pt x="291" y="34"/>
                </a:cubicBezTo>
                <a:cubicBezTo>
                  <a:pt x="290" y="33"/>
                  <a:pt x="291" y="33"/>
                  <a:pt x="292" y="32"/>
                </a:cubicBezTo>
                <a:close/>
                <a:moveTo>
                  <a:pt x="294" y="32"/>
                </a:moveTo>
                <a:cubicBezTo>
                  <a:pt x="293" y="34"/>
                  <a:pt x="293" y="33"/>
                  <a:pt x="291" y="33"/>
                </a:cubicBezTo>
                <a:cubicBezTo>
                  <a:pt x="291" y="34"/>
                  <a:pt x="291" y="34"/>
                  <a:pt x="291" y="34"/>
                </a:cubicBezTo>
                <a:cubicBezTo>
                  <a:pt x="292" y="34"/>
                  <a:pt x="296" y="32"/>
                  <a:pt x="294" y="32"/>
                </a:cubicBezTo>
                <a:close/>
                <a:moveTo>
                  <a:pt x="297" y="30"/>
                </a:moveTo>
                <a:cubicBezTo>
                  <a:pt x="297" y="31"/>
                  <a:pt x="296" y="31"/>
                  <a:pt x="295" y="32"/>
                </a:cubicBezTo>
                <a:cubicBezTo>
                  <a:pt x="296" y="32"/>
                  <a:pt x="296" y="32"/>
                  <a:pt x="297" y="32"/>
                </a:cubicBezTo>
                <a:cubicBezTo>
                  <a:pt x="298" y="31"/>
                  <a:pt x="299" y="30"/>
                  <a:pt x="297" y="30"/>
                </a:cubicBezTo>
                <a:close/>
                <a:moveTo>
                  <a:pt x="306" y="30"/>
                </a:moveTo>
                <a:cubicBezTo>
                  <a:pt x="305" y="30"/>
                  <a:pt x="304" y="31"/>
                  <a:pt x="303" y="31"/>
                </a:cubicBezTo>
                <a:cubicBezTo>
                  <a:pt x="304" y="31"/>
                  <a:pt x="305" y="31"/>
                  <a:pt x="306" y="30"/>
                </a:cubicBezTo>
                <a:close/>
                <a:moveTo>
                  <a:pt x="324" y="12"/>
                </a:moveTo>
                <a:cubicBezTo>
                  <a:pt x="326" y="12"/>
                  <a:pt x="327" y="12"/>
                  <a:pt x="329" y="11"/>
                </a:cubicBezTo>
                <a:cubicBezTo>
                  <a:pt x="327" y="11"/>
                  <a:pt x="326" y="12"/>
                  <a:pt x="324" y="12"/>
                </a:cubicBezTo>
                <a:close/>
                <a:moveTo>
                  <a:pt x="318" y="16"/>
                </a:moveTo>
                <a:cubicBezTo>
                  <a:pt x="319" y="16"/>
                  <a:pt x="320" y="15"/>
                  <a:pt x="321" y="15"/>
                </a:cubicBezTo>
                <a:cubicBezTo>
                  <a:pt x="320" y="15"/>
                  <a:pt x="319" y="15"/>
                  <a:pt x="318" y="16"/>
                </a:cubicBezTo>
                <a:close/>
                <a:moveTo>
                  <a:pt x="323" y="23"/>
                </a:moveTo>
                <a:cubicBezTo>
                  <a:pt x="321" y="24"/>
                  <a:pt x="322" y="25"/>
                  <a:pt x="320" y="25"/>
                </a:cubicBezTo>
                <a:cubicBezTo>
                  <a:pt x="320" y="26"/>
                  <a:pt x="325" y="24"/>
                  <a:pt x="323" y="23"/>
                </a:cubicBezTo>
                <a:close/>
                <a:moveTo>
                  <a:pt x="332" y="11"/>
                </a:moveTo>
                <a:cubicBezTo>
                  <a:pt x="331" y="11"/>
                  <a:pt x="331" y="11"/>
                  <a:pt x="331" y="12"/>
                </a:cubicBezTo>
                <a:cubicBezTo>
                  <a:pt x="329" y="12"/>
                  <a:pt x="333" y="10"/>
                  <a:pt x="331" y="10"/>
                </a:cubicBezTo>
                <a:cubicBezTo>
                  <a:pt x="330" y="11"/>
                  <a:pt x="329" y="11"/>
                  <a:pt x="330" y="12"/>
                </a:cubicBezTo>
                <a:cubicBezTo>
                  <a:pt x="329" y="12"/>
                  <a:pt x="328" y="11"/>
                  <a:pt x="327" y="12"/>
                </a:cubicBezTo>
                <a:cubicBezTo>
                  <a:pt x="326" y="12"/>
                  <a:pt x="322" y="13"/>
                  <a:pt x="322" y="14"/>
                </a:cubicBezTo>
                <a:cubicBezTo>
                  <a:pt x="322" y="14"/>
                  <a:pt x="325" y="13"/>
                  <a:pt x="326" y="13"/>
                </a:cubicBezTo>
                <a:cubicBezTo>
                  <a:pt x="325" y="15"/>
                  <a:pt x="332" y="11"/>
                  <a:pt x="334" y="11"/>
                </a:cubicBezTo>
                <a:cubicBezTo>
                  <a:pt x="334" y="11"/>
                  <a:pt x="332" y="11"/>
                  <a:pt x="332" y="11"/>
                </a:cubicBezTo>
                <a:close/>
                <a:moveTo>
                  <a:pt x="335" y="9"/>
                </a:moveTo>
                <a:cubicBezTo>
                  <a:pt x="334" y="10"/>
                  <a:pt x="332" y="10"/>
                  <a:pt x="333" y="10"/>
                </a:cubicBezTo>
                <a:cubicBezTo>
                  <a:pt x="334" y="10"/>
                  <a:pt x="334" y="9"/>
                  <a:pt x="336" y="9"/>
                </a:cubicBezTo>
                <a:cubicBezTo>
                  <a:pt x="336" y="9"/>
                  <a:pt x="336" y="9"/>
                  <a:pt x="335" y="9"/>
                </a:cubicBezTo>
                <a:close/>
                <a:moveTo>
                  <a:pt x="337" y="8"/>
                </a:moveTo>
                <a:cubicBezTo>
                  <a:pt x="337" y="8"/>
                  <a:pt x="338" y="8"/>
                  <a:pt x="338" y="8"/>
                </a:cubicBezTo>
                <a:cubicBezTo>
                  <a:pt x="339" y="7"/>
                  <a:pt x="339" y="8"/>
                  <a:pt x="339" y="8"/>
                </a:cubicBezTo>
                <a:cubicBezTo>
                  <a:pt x="340" y="7"/>
                  <a:pt x="340" y="7"/>
                  <a:pt x="339" y="7"/>
                </a:cubicBezTo>
                <a:lnTo>
                  <a:pt x="337" y="8"/>
                </a:lnTo>
                <a:close/>
                <a:moveTo>
                  <a:pt x="344" y="9"/>
                </a:moveTo>
                <a:cubicBezTo>
                  <a:pt x="343" y="8"/>
                  <a:pt x="342" y="9"/>
                  <a:pt x="342" y="9"/>
                </a:cubicBezTo>
                <a:cubicBezTo>
                  <a:pt x="341" y="10"/>
                  <a:pt x="343" y="9"/>
                  <a:pt x="344" y="9"/>
                </a:cubicBezTo>
                <a:close/>
                <a:moveTo>
                  <a:pt x="356" y="6"/>
                </a:moveTo>
                <a:cubicBezTo>
                  <a:pt x="356" y="6"/>
                  <a:pt x="356" y="6"/>
                  <a:pt x="356" y="6"/>
                </a:cubicBezTo>
                <a:cubicBezTo>
                  <a:pt x="355" y="6"/>
                  <a:pt x="354" y="7"/>
                  <a:pt x="354" y="6"/>
                </a:cubicBezTo>
                <a:cubicBezTo>
                  <a:pt x="353" y="7"/>
                  <a:pt x="353" y="7"/>
                  <a:pt x="352" y="7"/>
                </a:cubicBezTo>
                <a:cubicBezTo>
                  <a:pt x="353" y="7"/>
                  <a:pt x="355" y="7"/>
                  <a:pt x="357" y="7"/>
                </a:cubicBezTo>
                <a:cubicBezTo>
                  <a:pt x="358" y="6"/>
                  <a:pt x="358" y="5"/>
                  <a:pt x="356" y="6"/>
                </a:cubicBezTo>
                <a:close/>
                <a:moveTo>
                  <a:pt x="366" y="5"/>
                </a:moveTo>
                <a:cubicBezTo>
                  <a:pt x="365" y="5"/>
                  <a:pt x="364" y="5"/>
                  <a:pt x="363" y="6"/>
                </a:cubicBezTo>
                <a:cubicBezTo>
                  <a:pt x="363" y="6"/>
                  <a:pt x="363" y="6"/>
                  <a:pt x="363" y="6"/>
                </a:cubicBezTo>
                <a:cubicBezTo>
                  <a:pt x="364" y="6"/>
                  <a:pt x="365" y="6"/>
                  <a:pt x="366" y="5"/>
                </a:cubicBezTo>
                <a:close/>
                <a:moveTo>
                  <a:pt x="375" y="3"/>
                </a:moveTo>
                <a:cubicBezTo>
                  <a:pt x="376" y="3"/>
                  <a:pt x="377" y="3"/>
                  <a:pt x="378" y="3"/>
                </a:cubicBezTo>
                <a:cubicBezTo>
                  <a:pt x="378" y="2"/>
                  <a:pt x="375" y="3"/>
                  <a:pt x="373" y="3"/>
                </a:cubicBezTo>
                <a:cubicBezTo>
                  <a:pt x="373" y="4"/>
                  <a:pt x="374" y="4"/>
                  <a:pt x="375" y="4"/>
                </a:cubicBezTo>
                <a:cubicBezTo>
                  <a:pt x="375" y="4"/>
                  <a:pt x="376" y="4"/>
                  <a:pt x="377" y="3"/>
                </a:cubicBezTo>
                <a:cubicBezTo>
                  <a:pt x="376" y="3"/>
                  <a:pt x="376" y="3"/>
                  <a:pt x="375" y="3"/>
                </a:cubicBezTo>
                <a:close/>
                <a:moveTo>
                  <a:pt x="379" y="3"/>
                </a:moveTo>
                <a:cubicBezTo>
                  <a:pt x="381" y="3"/>
                  <a:pt x="383" y="2"/>
                  <a:pt x="385" y="2"/>
                </a:cubicBezTo>
                <a:cubicBezTo>
                  <a:pt x="385" y="2"/>
                  <a:pt x="384" y="2"/>
                  <a:pt x="384" y="2"/>
                </a:cubicBezTo>
                <a:cubicBezTo>
                  <a:pt x="383" y="2"/>
                  <a:pt x="383" y="2"/>
                  <a:pt x="383" y="2"/>
                </a:cubicBezTo>
                <a:cubicBezTo>
                  <a:pt x="382" y="2"/>
                  <a:pt x="381" y="2"/>
                  <a:pt x="379" y="3"/>
                </a:cubicBezTo>
                <a:close/>
                <a:moveTo>
                  <a:pt x="381" y="3"/>
                </a:moveTo>
                <a:cubicBezTo>
                  <a:pt x="379" y="3"/>
                  <a:pt x="381" y="4"/>
                  <a:pt x="380" y="4"/>
                </a:cubicBezTo>
                <a:cubicBezTo>
                  <a:pt x="381" y="4"/>
                  <a:pt x="381" y="4"/>
                  <a:pt x="381" y="4"/>
                </a:cubicBezTo>
                <a:cubicBezTo>
                  <a:pt x="382" y="4"/>
                  <a:pt x="382" y="3"/>
                  <a:pt x="381" y="3"/>
                </a:cubicBezTo>
                <a:close/>
                <a:moveTo>
                  <a:pt x="388" y="3"/>
                </a:moveTo>
                <a:cubicBezTo>
                  <a:pt x="388" y="3"/>
                  <a:pt x="387" y="3"/>
                  <a:pt x="388" y="2"/>
                </a:cubicBezTo>
                <a:cubicBezTo>
                  <a:pt x="386" y="2"/>
                  <a:pt x="385" y="3"/>
                  <a:pt x="384" y="2"/>
                </a:cubicBezTo>
                <a:cubicBezTo>
                  <a:pt x="383" y="3"/>
                  <a:pt x="383" y="3"/>
                  <a:pt x="382" y="3"/>
                </a:cubicBezTo>
                <a:cubicBezTo>
                  <a:pt x="384" y="4"/>
                  <a:pt x="386" y="4"/>
                  <a:pt x="388" y="3"/>
                </a:cubicBezTo>
                <a:close/>
                <a:moveTo>
                  <a:pt x="392" y="1"/>
                </a:moveTo>
                <a:cubicBezTo>
                  <a:pt x="391" y="1"/>
                  <a:pt x="392" y="1"/>
                  <a:pt x="391" y="1"/>
                </a:cubicBezTo>
                <a:cubicBezTo>
                  <a:pt x="391" y="1"/>
                  <a:pt x="391" y="1"/>
                  <a:pt x="390" y="1"/>
                </a:cubicBezTo>
                <a:cubicBezTo>
                  <a:pt x="390" y="2"/>
                  <a:pt x="390" y="1"/>
                  <a:pt x="388" y="2"/>
                </a:cubicBezTo>
                <a:cubicBezTo>
                  <a:pt x="389" y="2"/>
                  <a:pt x="389" y="2"/>
                  <a:pt x="389" y="2"/>
                </a:cubicBezTo>
                <a:cubicBezTo>
                  <a:pt x="390" y="2"/>
                  <a:pt x="390" y="2"/>
                  <a:pt x="390" y="2"/>
                </a:cubicBezTo>
                <a:cubicBezTo>
                  <a:pt x="390" y="2"/>
                  <a:pt x="391" y="2"/>
                  <a:pt x="391" y="2"/>
                </a:cubicBezTo>
                <a:cubicBezTo>
                  <a:pt x="392" y="2"/>
                  <a:pt x="393" y="1"/>
                  <a:pt x="392" y="1"/>
                </a:cubicBezTo>
                <a:close/>
                <a:moveTo>
                  <a:pt x="399" y="2"/>
                </a:moveTo>
                <a:cubicBezTo>
                  <a:pt x="397" y="2"/>
                  <a:pt x="396" y="2"/>
                  <a:pt x="395" y="2"/>
                </a:cubicBezTo>
                <a:cubicBezTo>
                  <a:pt x="395" y="3"/>
                  <a:pt x="397" y="3"/>
                  <a:pt x="399" y="2"/>
                </a:cubicBezTo>
                <a:close/>
                <a:moveTo>
                  <a:pt x="406" y="1"/>
                </a:moveTo>
                <a:cubicBezTo>
                  <a:pt x="405" y="1"/>
                  <a:pt x="404" y="1"/>
                  <a:pt x="403" y="1"/>
                </a:cubicBezTo>
                <a:cubicBezTo>
                  <a:pt x="403" y="1"/>
                  <a:pt x="403" y="1"/>
                  <a:pt x="403" y="1"/>
                </a:cubicBezTo>
                <a:cubicBezTo>
                  <a:pt x="404" y="1"/>
                  <a:pt x="403" y="1"/>
                  <a:pt x="403" y="1"/>
                </a:cubicBezTo>
                <a:cubicBezTo>
                  <a:pt x="404" y="1"/>
                  <a:pt x="405" y="1"/>
                  <a:pt x="406" y="1"/>
                </a:cubicBezTo>
                <a:close/>
                <a:moveTo>
                  <a:pt x="411" y="2"/>
                </a:moveTo>
                <a:cubicBezTo>
                  <a:pt x="411" y="1"/>
                  <a:pt x="408" y="1"/>
                  <a:pt x="407" y="1"/>
                </a:cubicBezTo>
                <a:cubicBezTo>
                  <a:pt x="408" y="2"/>
                  <a:pt x="410" y="1"/>
                  <a:pt x="411" y="2"/>
                </a:cubicBezTo>
                <a:close/>
                <a:moveTo>
                  <a:pt x="411" y="2"/>
                </a:moveTo>
                <a:cubicBezTo>
                  <a:pt x="411" y="2"/>
                  <a:pt x="410" y="2"/>
                  <a:pt x="410" y="2"/>
                </a:cubicBezTo>
                <a:cubicBezTo>
                  <a:pt x="410" y="2"/>
                  <a:pt x="410" y="2"/>
                  <a:pt x="410" y="2"/>
                </a:cubicBezTo>
                <a:cubicBezTo>
                  <a:pt x="411" y="2"/>
                  <a:pt x="411" y="2"/>
                  <a:pt x="412" y="2"/>
                </a:cubicBezTo>
                <a:cubicBezTo>
                  <a:pt x="412" y="2"/>
                  <a:pt x="412" y="2"/>
                  <a:pt x="411" y="2"/>
                </a:cubicBezTo>
                <a:close/>
                <a:moveTo>
                  <a:pt x="418" y="2"/>
                </a:moveTo>
                <a:cubicBezTo>
                  <a:pt x="416" y="2"/>
                  <a:pt x="414" y="2"/>
                  <a:pt x="412" y="2"/>
                </a:cubicBezTo>
                <a:cubicBezTo>
                  <a:pt x="414" y="2"/>
                  <a:pt x="416" y="2"/>
                  <a:pt x="418" y="2"/>
                </a:cubicBezTo>
                <a:close/>
                <a:moveTo>
                  <a:pt x="419" y="1"/>
                </a:moveTo>
                <a:cubicBezTo>
                  <a:pt x="418" y="0"/>
                  <a:pt x="416" y="1"/>
                  <a:pt x="415" y="1"/>
                </a:cubicBezTo>
                <a:cubicBezTo>
                  <a:pt x="416" y="1"/>
                  <a:pt x="418" y="2"/>
                  <a:pt x="419" y="1"/>
                </a:cubicBezTo>
                <a:close/>
                <a:moveTo>
                  <a:pt x="429" y="3"/>
                </a:moveTo>
                <a:cubicBezTo>
                  <a:pt x="428" y="3"/>
                  <a:pt x="428" y="3"/>
                  <a:pt x="428" y="2"/>
                </a:cubicBezTo>
                <a:cubicBezTo>
                  <a:pt x="428" y="3"/>
                  <a:pt x="426" y="3"/>
                  <a:pt x="424" y="3"/>
                </a:cubicBezTo>
                <a:cubicBezTo>
                  <a:pt x="426" y="4"/>
                  <a:pt x="427" y="3"/>
                  <a:pt x="429" y="3"/>
                </a:cubicBezTo>
                <a:close/>
                <a:moveTo>
                  <a:pt x="109" y="202"/>
                </a:moveTo>
                <a:cubicBezTo>
                  <a:pt x="108" y="203"/>
                  <a:pt x="107" y="204"/>
                  <a:pt x="107" y="205"/>
                </a:cubicBezTo>
                <a:cubicBezTo>
                  <a:pt x="108" y="204"/>
                  <a:pt x="109" y="203"/>
                  <a:pt x="109" y="202"/>
                </a:cubicBezTo>
                <a:close/>
                <a:moveTo>
                  <a:pt x="131" y="179"/>
                </a:moveTo>
                <a:cubicBezTo>
                  <a:pt x="130" y="179"/>
                  <a:pt x="130" y="180"/>
                  <a:pt x="130" y="181"/>
                </a:cubicBezTo>
                <a:cubicBezTo>
                  <a:pt x="130" y="181"/>
                  <a:pt x="132" y="179"/>
                  <a:pt x="131" y="179"/>
                </a:cubicBezTo>
                <a:close/>
                <a:moveTo>
                  <a:pt x="139" y="166"/>
                </a:moveTo>
                <a:cubicBezTo>
                  <a:pt x="138" y="166"/>
                  <a:pt x="138" y="167"/>
                  <a:pt x="137" y="168"/>
                </a:cubicBezTo>
                <a:cubicBezTo>
                  <a:pt x="138" y="168"/>
                  <a:pt x="139" y="167"/>
                  <a:pt x="139" y="166"/>
                </a:cubicBezTo>
                <a:close/>
                <a:moveTo>
                  <a:pt x="149" y="157"/>
                </a:moveTo>
                <a:cubicBezTo>
                  <a:pt x="148" y="157"/>
                  <a:pt x="147" y="158"/>
                  <a:pt x="148" y="159"/>
                </a:cubicBezTo>
                <a:cubicBezTo>
                  <a:pt x="148" y="158"/>
                  <a:pt x="149" y="158"/>
                  <a:pt x="149" y="157"/>
                </a:cubicBezTo>
                <a:close/>
                <a:moveTo>
                  <a:pt x="159" y="147"/>
                </a:moveTo>
                <a:cubicBezTo>
                  <a:pt x="159" y="147"/>
                  <a:pt x="158" y="148"/>
                  <a:pt x="158" y="148"/>
                </a:cubicBezTo>
                <a:cubicBezTo>
                  <a:pt x="157" y="149"/>
                  <a:pt x="158" y="149"/>
                  <a:pt x="157" y="150"/>
                </a:cubicBezTo>
                <a:cubicBezTo>
                  <a:pt x="156" y="151"/>
                  <a:pt x="157" y="149"/>
                  <a:pt x="157" y="149"/>
                </a:cubicBezTo>
                <a:cubicBezTo>
                  <a:pt x="155" y="150"/>
                  <a:pt x="154" y="152"/>
                  <a:pt x="153" y="153"/>
                </a:cubicBezTo>
                <a:cubicBezTo>
                  <a:pt x="155" y="152"/>
                  <a:pt x="156" y="152"/>
                  <a:pt x="158" y="151"/>
                </a:cubicBezTo>
                <a:cubicBezTo>
                  <a:pt x="158" y="150"/>
                  <a:pt x="159" y="149"/>
                  <a:pt x="159" y="147"/>
                </a:cubicBezTo>
                <a:close/>
                <a:moveTo>
                  <a:pt x="165" y="142"/>
                </a:moveTo>
                <a:cubicBezTo>
                  <a:pt x="164" y="142"/>
                  <a:pt x="163" y="144"/>
                  <a:pt x="162" y="144"/>
                </a:cubicBezTo>
                <a:cubicBezTo>
                  <a:pt x="162" y="144"/>
                  <a:pt x="163" y="144"/>
                  <a:pt x="163" y="145"/>
                </a:cubicBezTo>
                <a:cubicBezTo>
                  <a:pt x="162" y="145"/>
                  <a:pt x="162" y="145"/>
                  <a:pt x="161" y="145"/>
                </a:cubicBezTo>
                <a:cubicBezTo>
                  <a:pt x="161" y="146"/>
                  <a:pt x="161" y="146"/>
                  <a:pt x="160" y="147"/>
                </a:cubicBezTo>
                <a:cubicBezTo>
                  <a:pt x="162" y="146"/>
                  <a:pt x="163" y="145"/>
                  <a:pt x="164" y="144"/>
                </a:cubicBezTo>
                <a:cubicBezTo>
                  <a:pt x="163" y="144"/>
                  <a:pt x="165" y="143"/>
                  <a:pt x="165" y="142"/>
                </a:cubicBezTo>
                <a:close/>
                <a:moveTo>
                  <a:pt x="174" y="136"/>
                </a:moveTo>
                <a:cubicBezTo>
                  <a:pt x="173" y="136"/>
                  <a:pt x="172" y="136"/>
                  <a:pt x="172" y="137"/>
                </a:cubicBezTo>
                <a:cubicBezTo>
                  <a:pt x="172" y="137"/>
                  <a:pt x="173" y="136"/>
                  <a:pt x="174" y="136"/>
                </a:cubicBezTo>
                <a:close/>
                <a:moveTo>
                  <a:pt x="187" y="126"/>
                </a:moveTo>
                <a:cubicBezTo>
                  <a:pt x="186" y="126"/>
                  <a:pt x="184" y="127"/>
                  <a:pt x="183" y="128"/>
                </a:cubicBezTo>
                <a:cubicBezTo>
                  <a:pt x="185" y="128"/>
                  <a:pt x="186" y="127"/>
                  <a:pt x="187" y="126"/>
                </a:cubicBezTo>
                <a:close/>
                <a:moveTo>
                  <a:pt x="209" y="110"/>
                </a:moveTo>
                <a:cubicBezTo>
                  <a:pt x="209" y="109"/>
                  <a:pt x="208" y="110"/>
                  <a:pt x="208" y="110"/>
                </a:cubicBezTo>
                <a:cubicBezTo>
                  <a:pt x="207" y="111"/>
                  <a:pt x="209" y="111"/>
                  <a:pt x="209" y="110"/>
                </a:cubicBezTo>
                <a:close/>
                <a:moveTo>
                  <a:pt x="301" y="62"/>
                </a:moveTo>
                <a:cubicBezTo>
                  <a:pt x="300" y="62"/>
                  <a:pt x="299" y="63"/>
                  <a:pt x="299" y="63"/>
                </a:cubicBezTo>
                <a:cubicBezTo>
                  <a:pt x="300" y="63"/>
                  <a:pt x="300" y="63"/>
                  <a:pt x="301" y="63"/>
                </a:cubicBezTo>
                <a:cubicBezTo>
                  <a:pt x="301" y="63"/>
                  <a:pt x="302" y="62"/>
                  <a:pt x="301" y="62"/>
                </a:cubicBezTo>
                <a:close/>
                <a:moveTo>
                  <a:pt x="320" y="56"/>
                </a:moveTo>
                <a:cubicBezTo>
                  <a:pt x="320" y="55"/>
                  <a:pt x="318" y="56"/>
                  <a:pt x="317" y="57"/>
                </a:cubicBezTo>
                <a:cubicBezTo>
                  <a:pt x="318" y="57"/>
                  <a:pt x="319" y="56"/>
                  <a:pt x="320" y="56"/>
                </a:cubicBezTo>
                <a:close/>
                <a:moveTo>
                  <a:pt x="399" y="40"/>
                </a:moveTo>
                <a:cubicBezTo>
                  <a:pt x="399" y="41"/>
                  <a:pt x="400" y="41"/>
                  <a:pt x="400" y="41"/>
                </a:cubicBezTo>
                <a:cubicBezTo>
                  <a:pt x="400" y="41"/>
                  <a:pt x="401" y="40"/>
                  <a:pt x="402" y="40"/>
                </a:cubicBezTo>
                <a:cubicBezTo>
                  <a:pt x="403" y="40"/>
                  <a:pt x="400" y="40"/>
                  <a:pt x="399" y="40"/>
                </a:cubicBezTo>
                <a:close/>
                <a:moveTo>
                  <a:pt x="410" y="40"/>
                </a:moveTo>
                <a:cubicBezTo>
                  <a:pt x="409" y="39"/>
                  <a:pt x="406" y="40"/>
                  <a:pt x="404" y="40"/>
                </a:cubicBezTo>
                <a:cubicBezTo>
                  <a:pt x="404" y="41"/>
                  <a:pt x="406" y="40"/>
                  <a:pt x="407" y="40"/>
                </a:cubicBezTo>
                <a:cubicBezTo>
                  <a:pt x="407" y="40"/>
                  <a:pt x="407" y="41"/>
                  <a:pt x="408" y="41"/>
                </a:cubicBezTo>
                <a:cubicBezTo>
                  <a:pt x="409" y="41"/>
                  <a:pt x="408" y="40"/>
                  <a:pt x="410" y="40"/>
                </a:cubicBezTo>
                <a:close/>
                <a:moveTo>
                  <a:pt x="412" y="40"/>
                </a:moveTo>
                <a:cubicBezTo>
                  <a:pt x="412" y="40"/>
                  <a:pt x="413" y="40"/>
                  <a:pt x="414" y="40"/>
                </a:cubicBezTo>
                <a:cubicBezTo>
                  <a:pt x="415" y="39"/>
                  <a:pt x="411" y="39"/>
                  <a:pt x="412" y="40"/>
                </a:cubicBezTo>
                <a:close/>
                <a:moveTo>
                  <a:pt x="439" y="39"/>
                </a:moveTo>
                <a:cubicBezTo>
                  <a:pt x="439" y="38"/>
                  <a:pt x="436" y="39"/>
                  <a:pt x="435" y="39"/>
                </a:cubicBezTo>
                <a:cubicBezTo>
                  <a:pt x="435" y="39"/>
                  <a:pt x="438" y="39"/>
                  <a:pt x="439" y="39"/>
                </a:cubicBezTo>
                <a:close/>
                <a:moveTo>
                  <a:pt x="450" y="3"/>
                </a:moveTo>
                <a:cubicBezTo>
                  <a:pt x="450" y="2"/>
                  <a:pt x="448" y="2"/>
                  <a:pt x="449" y="2"/>
                </a:cubicBezTo>
                <a:cubicBezTo>
                  <a:pt x="448" y="2"/>
                  <a:pt x="448" y="2"/>
                  <a:pt x="447" y="2"/>
                </a:cubicBezTo>
                <a:cubicBezTo>
                  <a:pt x="447" y="2"/>
                  <a:pt x="449" y="3"/>
                  <a:pt x="450" y="3"/>
                </a:cubicBezTo>
                <a:close/>
                <a:moveTo>
                  <a:pt x="450" y="40"/>
                </a:moveTo>
                <a:cubicBezTo>
                  <a:pt x="449" y="39"/>
                  <a:pt x="448" y="39"/>
                  <a:pt x="447" y="40"/>
                </a:cubicBezTo>
                <a:cubicBezTo>
                  <a:pt x="448" y="40"/>
                  <a:pt x="449" y="40"/>
                  <a:pt x="449" y="40"/>
                </a:cubicBezTo>
                <a:cubicBezTo>
                  <a:pt x="450" y="40"/>
                  <a:pt x="450" y="40"/>
                  <a:pt x="450" y="40"/>
                </a:cubicBezTo>
                <a:close/>
                <a:moveTo>
                  <a:pt x="455" y="41"/>
                </a:moveTo>
                <a:cubicBezTo>
                  <a:pt x="456" y="41"/>
                  <a:pt x="456" y="41"/>
                  <a:pt x="456" y="41"/>
                </a:cubicBezTo>
                <a:cubicBezTo>
                  <a:pt x="457" y="41"/>
                  <a:pt x="456" y="40"/>
                  <a:pt x="455" y="41"/>
                </a:cubicBezTo>
                <a:close/>
                <a:moveTo>
                  <a:pt x="472" y="42"/>
                </a:moveTo>
                <a:cubicBezTo>
                  <a:pt x="471" y="42"/>
                  <a:pt x="470" y="42"/>
                  <a:pt x="470" y="42"/>
                </a:cubicBezTo>
                <a:cubicBezTo>
                  <a:pt x="468" y="42"/>
                  <a:pt x="470" y="42"/>
                  <a:pt x="468" y="42"/>
                </a:cubicBezTo>
                <a:cubicBezTo>
                  <a:pt x="468" y="43"/>
                  <a:pt x="469" y="43"/>
                  <a:pt x="470" y="43"/>
                </a:cubicBezTo>
                <a:cubicBezTo>
                  <a:pt x="470" y="43"/>
                  <a:pt x="470" y="43"/>
                  <a:pt x="470" y="42"/>
                </a:cubicBezTo>
                <a:cubicBezTo>
                  <a:pt x="471" y="42"/>
                  <a:pt x="471" y="43"/>
                  <a:pt x="471" y="43"/>
                </a:cubicBezTo>
                <a:cubicBezTo>
                  <a:pt x="472" y="43"/>
                  <a:pt x="471" y="42"/>
                  <a:pt x="472" y="42"/>
                </a:cubicBezTo>
                <a:close/>
                <a:moveTo>
                  <a:pt x="476" y="43"/>
                </a:moveTo>
                <a:cubicBezTo>
                  <a:pt x="474" y="42"/>
                  <a:pt x="474" y="43"/>
                  <a:pt x="475" y="43"/>
                </a:cubicBezTo>
                <a:cubicBezTo>
                  <a:pt x="476" y="43"/>
                  <a:pt x="475" y="43"/>
                  <a:pt x="476" y="43"/>
                </a:cubicBezTo>
                <a:close/>
                <a:moveTo>
                  <a:pt x="478" y="44"/>
                </a:moveTo>
                <a:cubicBezTo>
                  <a:pt x="478" y="44"/>
                  <a:pt x="477" y="44"/>
                  <a:pt x="476" y="44"/>
                </a:cubicBezTo>
                <a:cubicBezTo>
                  <a:pt x="477" y="44"/>
                  <a:pt x="478" y="44"/>
                  <a:pt x="478" y="44"/>
                </a:cubicBezTo>
                <a:close/>
                <a:moveTo>
                  <a:pt x="486" y="45"/>
                </a:moveTo>
                <a:cubicBezTo>
                  <a:pt x="485" y="44"/>
                  <a:pt x="483" y="45"/>
                  <a:pt x="482" y="44"/>
                </a:cubicBezTo>
                <a:cubicBezTo>
                  <a:pt x="481" y="44"/>
                  <a:pt x="484" y="45"/>
                  <a:pt x="482" y="45"/>
                </a:cubicBezTo>
                <a:cubicBezTo>
                  <a:pt x="483" y="45"/>
                  <a:pt x="484" y="45"/>
                  <a:pt x="484" y="46"/>
                </a:cubicBezTo>
                <a:cubicBezTo>
                  <a:pt x="484" y="45"/>
                  <a:pt x="485" y="45"/>
                  <a:pt x="486" y="45"/>
                </a:cubicBezTo>
                <a:close/>
                <a:moveTo>
                  <a:pt x="495" y="10"/>
                </a:moveTo>
                <a:cubicBezTo>
                  <a:pt x="494" y="9"/>
                  <a:pt x="493" y="9"/>
                  <a:pt x="492" y="9"/>
                </a:cubicBezTo>
                <a:cubicBezTo>
                  <a:pt x="491" y="9"/>
                  <a:pt x="494" y="10"/>
                  <a:pt x="495" y="10"/>
                </a:cubicBezTo>
                <a:close/>
                <a:moveTo>
                  <a:pt x="568" y="35"/>
                </a:moveTo>
                <a:cubicBezTo>
                  <a:pt x="567" y="36"/>
                  <a:pt x="569" y="37"/>
                  <a:pt x="570" y="37"/>
                </a:cubicBezTo>
                <a:cubicBezTo>
                  <a:pt x="571" y="37"/>
                  <a:pt x="569" y="36"/>
                  <a:pt x="568" y="35"/>
                </a:cubicBezTo>
                <a:close/>
                <a:moveTo>
                  <a:pt x="587" y="46"/>
                </a:moveTo>
                <a:cubicBezTo>
                  <a:pt x="587" y="45"/>
                  <a:pt x="586" y="45"/>
                  <a:pt x="585" y="44"/>
                </a:cubicBezTo>
                <a:cubicBezTo>
                  <a:pt x="584" y="44"/>
                  <a:pt x="584" y="44"/>
                  <a:pt x="583" y="44"/>
                </a:cubicBezTo>
                <a:cubicBezTo>
                  <a:pt x="583" y="44"/>
                  <a:pt x="583" y="44"/>
                  <a:pt x="583" y="44"/>
                </a:cubicBezTo>
                <a:cubicBezTo>
                  <a:pt x="584" y="45"/>
                  <a:pt x="586" y="46"/>
                  <a:pt x="587" y="46"/>
                </a:cubicBezTo>
                <a:close/>
                <a:moveTo>
                  <a:pt x="592" y="48"/>
                </a:moveTo>
                <a:cubicBezTo>
                  <a:pt x="591" y="49"/>
                  <a:pt x="594" y="49"/>
                  <a:pt x="595" y="51"/>
                </a:cubicBezTo>
                <a:cubicBezTo>
                  <a:pt x="595" y="50"/>
                  <a:pt x="593" y="49"/>
                  <a:pt x="592" y="48"/>
                </a:cubicBezTo>
                <a:close/>
                <a:moveTo>
                  <a:pt x="626" y="71"/>
                </a:moveTo>
                <a:cubicBezTo>
                  <a:pt x="625" y="70"/>
                  <a:pt x="624" y="69"/>
                  <a:pt x="623" y="69"/>
                </a:cubicBezTo>
                <a:cubicBezTo>
                  <a:pt x="624" y="70"/>
                  <a:pt x="623" y="69"/>
                  <a:pt x="623" y="70"/>
                </a:cubicBezTo>
                <a:cubicBezTo>
                  <a:pt x="625" y="70"/>
                  <a:pt x="626" y="71"/>
                  <a:pt x="626" y="71"/>
                </a:cubicBezTo>
                <a:close/>
                <a:moveTo>
                  <a:pt x="627" y="72"/>
                </a:moveTo>
                <a:cubicBezTo>
                  <a:pt x="628" y="73"/>
                  <a:pt x="628" y="73"/>
                  <a:pt x="629" y="74"/>
                </a:cubicBezTo>
                <a:cubicBezTo>
                  <a:pt x="630" y="73"/>
                  <a:pt x="626" y="72"/>
                  <a:pt x="627" y="72"/>
                </a:cubicBezTo>
                <a:close/>
                <a:moveTo>
                  <a:pt x="660" y="99"/>
                </a:moveTo>
                <a:cubicBezTo>
                  <a:pt x="659" y="98"/>
                  <a:pt x="658" y="97"/>
                  <a:pt x="657" y="96"/>
                </a:cubicBezTo>
                <a:cubicBezTo>
                  <a:pt x="658" y="97"/>
                  <a:pt x="658" y="98"/>
                  <a:pt x="660" y="99"/>
                </a:cubicBezTo>
                <a:close/>
                <a:moveTo>
                  <a:pt x="665" y="156"/>
                </a:moveTo>
                <a:cubicBezTo>
                  <a:pt x="664" y="155"/>
                  <a:pt x="663" y="156"/>
                  <a:pt x="662" y="155"/>
                </a:cubicBezTo>
                <a:cubicBezTo>
                  <a:pt x="662" y="155"/>
                  <a:pt x="662" y="155"/>
                  <a:pt x="662" y="155"/>
                </a:cubicBezTo>
                <a:cubicBezTo>
                  <a:pt x="662" y="156"/>
                  <a:pt x="663" y="155"/>
                  <a:pt x="663" y="156"/>
                </a:cubicBezTo>
                <a:cubicBezTo>
                  <a:pt x="664" y="156"/>
                  <a:pt x="664" y="156"/>
                  <a:pt x="664" y="157"/>
                </a:cubicBezTo>
                <a:cubicBezTo>
                  <a:pt x="665" y="158"/>
                  <a:pt x="665" y="157"/>
                  <a:pt x="665" y="156"/>
                </a:cubicBezTo>
                <a:close/>
                <a:moveTo>
                  <a:pt x="667" y="159"/>
                </a:moveTo>
                <a:cubicBezTo>
                  <a:pt x="666" y="157"/>
                  <a:pt x="665" y="157"/>
                  <a:pt x="665" y="157"/>
                </a:cubicBezTo>
                <a:cubicBezTo>
                  <a:pt x="666" y="158"/>
                  <a:pt x="665" y="158"/>
                  <a:pt x="666" y="159"/>
                </a:cubicBezTo>
                <a:cubicBezTo>
                  <a:pt x="669" y="161"/>
                  <a:pt x="664" y="157"/>
                  <a:pt x="667" y="159"/>
                </a:cubicBezTo>
                <a:close/>
                <a:moveTo>
                  <a:pt x="670" y="162"/>
                </a:moveTo>
                <a:cubicBezTo>
                  <a:pt x="669" y="162"/>
                  <a:pt x="669" y="162"/>
                  <a:pt x="668" y="161"/>
                </a:cubicBezTo>
                <a:cubicBezTo>
                  <a:pt x="668" y="162"/>
                  <a:pt x="669" y="163"/>
                  <a:pt x="669" y="163"/>
                </a:cubicBezTo>
                <a:cubicBezTo>
                  <a:pt x="669" y="163"/>
                  <a:pt x="670" y="163"/>
                  <a:pt x="670" y="162"/>
                </a:cubicBezTo>
                <a:close/>
                <a:moveTo>
                  <a:pt x="672" y="165"/>
                </a:moveTo>
                <a:cubicBezTo>
                  <a:pt x="671" y="164"/>
                  <a:pt x="671" y="163"/>
                  <a:pt x="670" y="163"/>
                </a:cubicBezTo>
                <a:cubicBezTo>
                  <a:pt x="671" y="164"/>
                  <a:pt x="671" y="164"/>
                  <a:pt x="670" y="164"/>
                </a:cubicBezTo>
                <a:cubicBezTo>
                  <a:pt x="671" y="164"/>
                  <a:pt x="671" y="164"/>
                  <a:pt x="672" y="165"/>
                </a:cubicBezTo>
                <a:close/>
                <a:moveTo>
                  <a:pt x="700" y="141"/>
                </a:moveTo>
                <a:cubicBezTo>
                  <a:pt x="700" y="143"/>
                  <a:pt x="702" y="143"/>
                  <a:pt x="702" y="144"/>
                </a:cubicBezTo>
                <a:cubicBezTo>
                  <a:pt x="703" y="144"/>
                  <a:pt x="701" y="142"/>
                  <a:pt x="700" y="141"/>
                </a:cubicBezTo>
                <a:close/>
                <a:moveTo>
                  <a:pt x="705" y="149"/>
                </a:moveTo>
                <a:cubicBezTo>
                  <a:pt x="705" y="147"/>
                  <a:pt x="704" y="146"/>
                  <a:pt x="703" y="145"/>
                </a:cubicBezTo>
                <a:cubicBezTo>
                  <a:pt x="703" y="146"/>
                  <a:pt x="705" y="147"/>
                  <a:pt x="705" y="149"/>
                </a:cubicBezTo>
                <a:close/>
                <a:moveTo>
                  <a:pt x="707" y="150"/>
                </a:moveTo>
                <a:cubicBezTo>
                  <a:pt x="707" y="150"/>
                  <a:pt x="707" y="149"/>
                  <a:pt x="706" y="149"/>
                </a:cubicBezTo>
                <a:cubicBezTo>
                  <a:pt x="706" y="150"/>
                  <a:pt x="706" y="150"/>
                  <a:pt x="706" y="150"/>
                </a:cubicBezTo>
                <a:lnTo>
                  <a:pt x="707" y="150"/>
                </a:lnTo>
                <a:close/>
                <a:moveTo>
                  <a:pt x="761" y="292"/>
                </a:moveTo>
                <a:cubicBezTo>
                  <a:pt x="761" y="292"/>
                  <a:pt x="762" y="293"/>
                  <a:pt x="762" y="292"/>
                </a:cubicBezTo>
                <a:cubicBezTo>
                  <a:pt x="761" y="292"/>
                  <a:pt x="761" y="291"/>
                  <a:pt x="761" y="290"/>
                </a:cubicBezTo>
                <a:cubicBezTo>
                  <a:pt x="760" y="291"/>
                  <a:pt x="761" y="292"/>
                  <a:pt x="761" y="292"/>
                </a:cubicBezTo>
                <a:close/>
                <a:moveTo>
                  <a:pt x="740" y="199"/>
                </a:moveTo>
                <a:cubicBezTo>
                  <a:pt x="741" y="201"/>
                  <a:pt x="742" y="203"/>
                  <a:pt x="743" y="203"/>
                </a:cubicBezTo>
                <a:cubicBezTo>
                  <a:pt x="742" y="202"/>
                  <a:pt x="742" y="200"/>
                  <a:pt x="740" y="199"/>
                </a:cubicBezTo>
                <a:close/>
                <a:moveTo>
                  <a:pt x="745" y="252"/>
                </a:moveTo>
                <a:cubicBezTo>
                  <a:pt x="744" y="250"/>
                  <a:pt x="742" y="247"/>
                  <a:pt x="741" y="246"/>
                </a:cubicBezTo>
                <a:cubicBezTo>
                  <a:pt x="740" y="245"/>
                  <a:pt x="740" y="246"/>
                  <a:pt x="740" y="246"/>
                </a:cubicBezTo>
                <a:cubicBezTo>
                  <a:pt x="742" y="248"/>
                  <a:pt x="743" y="250"/>
                  <a:pt x="744" y="252"/>
                </a:cubicBezTo>
                <a:cubicBezTo>
                  <a:pt x="744" y="253"/>
                  <a:pt x="745" y="253"/>
                  <a:pt x="745" y="252"/>
                </a:cubicBezTo>
                <a:close/>
                <a:moveTo>
                  <a:pt x="749" y="260"/>
                </a:moveTo>
                <a:cubicBezTo>
                  <a:pt x="748" y="259"/>
                  <a:pt x="747" y="257"/>
                  <a:pt x="745" y="255"/>
                </a:cubicBezTo>
                <a:cubicBezTo>
                  <a:pt x="746" y="257"/>
                  <a:pt x="747" y="259"/>
                  <a:pt x="748" y="261"/>
                </a:cubicBezTo>
                <a:cubicBezTo>
                  <a:pt x="749" y="261"/>
                  <a:pt x="749" y="261"/>
                  <a:pt x="749" y="260"/>
                </a:cubicBezTo>
                <a:close/>
                <a:moveTo>
                  <a:pt x="754" y="269"/>
                </a:moveTo>
                <a:cubicBezTo>
                  <a:pt x="753" y="266"/>
                  <a:pt x="750" y="264"/>
                  <a:pt x="749" y="262"/>
                </a:cubicBezTo>
                <a:cubicBezTo>
                  <a:pt x="749" y="264"/>
                  <a:pt x="749" y="264"/>
                  <a:pt x="749" y="264"/>
                </a:cubicBezTo>
                <a:cubicBezTo>
                  <a:pt x="751" y="265"/>
                  <a:pt x="752" y="267"/>
                  <a:pt x="754" y="269"/>
                </a:cubicBezTo>
                <a:close/>
                <a:moveTo>
                  <a:pt x="758" y="224"/>
                </a:moveTo>
                <a:cubicBezTo>
                  <a:pt x="758" y="224"/>
                  <a:pt x="758" y="223"/>
                  <a:pt x="757" y="223"/>
                </a:cubicBezTo>
                <a:cubicBezTo>
                  <a:pt x="758" y="225"/>
                  <a:pt x="757" y="225"/>
                  <a:pt x="756" y="223"/>
                </a:cubicBezTo>
                <a:cubicBezTo>
                  <a:pt x="756" y="224"/>
                  <a:pt x="757" y="225"/>
                  <a:pt x="758" y="226"/>
                </a:cubicBezTo>
                <a:cubicBezTo>
                  <a:pt x="757" y="224"/>
                  <a:pt x="759" y="226"/>
                  <a:pt x="758" y="224"/>
                </a:cubicBezTo>
                <a:close/>
                <a:moveTo>
                  <a:pt x="768" y="283"/>
                </a:moveTo>
                <a:cubicBezTo>
                  <a:pt x="768" y="281"/>
                  <a:pt x="767" y="282"/>
                  <a:pt x="766" y="281"/>
                </a:cubicBezTo>
                <a:cubicBezTo>
                  <a:pt x="766" y="282"/>
                  <a:pt x="767" y="283"/>
                  <a:pt x="768" y="283"/>
                </a:cubicBezTo>
                <a:close/>
                <a:moveTo>
                  <a:pt x="768" y="279"/>
                </a:moveTo>
                <a:cubicBezTo>
                  <a:pt x="767" y="279"/>
                  <a:pt x="766" y="278"/>
                  <a:pt x="766" y="277"/>
                </a:cubicBezTo>
                <a:cubicBezTo>
                  <a:pt x="766" y="277"/>
                  <a:pt x="766" y="278"/>
                  <a:pt x="766" y="279"/>
                </a:cubicBezTo>
                <a:cubicBezTo>
                  <a:pt x="766" y="278"/>
                  <a:pt x="767" y="279"/>
                  <a:pt x="768" y="281"/>
                </a:cubicBezTo>
                <a:cubicBezTo>
                  <a:pt x="768" y="280"/>
                  <a:pt x="768" y="280"/>
                  <a:pt x="767" y="280"/>
                </a:cubicBezTo>
                <a:cubicBezTo>
                  <a:pt x="767" y="279"/>
                  <a:pt x="768" y="280"/>
                  <a:pt x="768" y="279"/>
                </a:cubicBezTo>
                <a:close/>
                <a:moveTo>
                  <a:pt x="771" y="260"/>
                </a:moveTo>
                <a:cubicBezTo>
                  <a:pt x="771" y="260"/>
                  <a:pt x="772" y="261"/>
                  <a:pt x="772" y="262"/>
                </a:cubicBezTo>
                <a:cubicBezTo>
                  <a:pt x="772" y="262"/>
                  <a:pt x="772" y="260"/>
                  <a:pt x="771" y="260"/>
                </a:cubicBezTo>
                <a:close/>
                <a:moveTo>
                  <a:pt x="775" y="271"/>
                </a:moveTo>
                <a:cubicBezTo>
                  <a:pt x="775" y="269"/>
                  <a:pt x="774" y="268"/>
                  <a:pt x="773" y="266"/>
                </a:cubicBezTo>
                <a:cubicBezTo>
                  <a:pt x="773" y="268"/>
                  <a:pt x="774" y="269"/>
                  <a:pt x="775" y="271"/>
                </a:cubicBezTo>
                <a:close/>
                <a:moveTo>
                  <a:pt x="777" y="277"/>
                </a:moveTo>
                <a:cubicBezTo>
                  <a:pt x="777" y="276"/>
                  <a:pt x="777" y="275"/>
                  <a:pt x="776" y="275"/>
                </a:cubicBezTo>
                <a:cubicBezTo>
                  <a:pt x="776" y="276"/>
                  <a:pt x="777" y="276"/>
                  <a:pt x="777" y="277"/>
                </a:cubicBezTo>
                <a:close/>
                <a:moveTo>
                  <a:pt x="779" y="276"/>
                </a:moveTo>
                <a:cubicBezTo>
                  <a:pt x="778" y="276"/>
                  <a:pt x="780" y="279"/>
                  <a:pt x="780" y="277"/>
                </a:cubicBezTo>
                <a:cubicBezTo>
                  <a:pt x="779" y="277"/>
                  <a:pt x="779" y="277"/>
                  <a:pt x="779" y="276"/>
                </a:cubicBezTo>
                <a:cubicBezTo>
                  <a:pt x="779" y="276"/>
                  <a:pt x="779" y="276"/>
                  <a:pt x="779" y="276"/>
                </a:cubicBezTo>
                <a:close/>
                <a:moveTo>
                  <a:pt x="782" y="283"/>
                </a:moveTo>
                <a:cubicBezTo>
                  <a:pt x="782" y="284"/>
                  <a:pt x="781" y="285"/>
                  <a:pt x="780" y="284"/>
                </a:cubicBezTo>
                <a:cubicBezTo>
                  <a:pt x="781" y="283"/>
                  <a:pt x="781" y="283"/>
                  <a:pt x="781" y="281"/>
                </a:cubicBezTo>
                <a:cubicBezTo>
                  <a:pt x="780" y="281"/>
                  <a:pt x="780" y="280"/>
                  <a:pt x="780" y="279"/>
                </a:cubicBezTo>
                <a:cubicBezTo>
                  <a:pt x="779" y="278"/>
                  <a:pt x="778" y="277"/>
                  <a:pt x="777" y="275"/>
                </a:cubicBezTo>
                <a:cubicBezTo>
                  <a:pt x="777" y="276"/>
                  <a:pt x="778" y="277"/>
                  <a:pt x="778" y="278"/>
                </a:cubicBezTo>
                <a:cubicBezTo>
                  <a:pt x="778" y="279"/>
                  <a:pt x="778" y="277"/>
                  <a:pt x="777" y="278"/>
                </a:cubicBezTo>
                <a:cubicBezTo>
                  <a:pt x="778" y="280"/>
                  <a:pt x="780" y="282"/>
                  <a:pt x="780" y="285"/>
                </a:cubicBezTo>
                <a:cubicBezTo>
                  <a:pt x="781" y="286"/>
                  <a:pt x="783" y="286"/>
                  <a:pt x="782" y="283"/>
                </a:cubicBezTo>
                <a:close/>
                <a:moveTo>
                  <a:pt x="713" y="312"/>
                </a:moveTo>
                <a:cubicBezTo>
                  <a:pt x="713" y="312"/>
                  <a:pt x="713" y="312"/>
                  <a:pt x="713" y="313"/>
                </a:cubicBezTo>
                <a:cubicBezTo>
                  <a:pt x="713" y="313"/>
                  <a:pt x="713" y="313"/>
                  <a:pt x="713" y="313"/>
                </a:cubicBezTo>
                <a:cubicBezTo>
                  <a:pt x="713" y="312"/>
                  <a:pt x="713" y="312"/>
                  <a:pt x="713" y="312"/>
                </a:cubicBezTo>
                <a:close/>
                <a:moveTo>
                  <a:pt x="694" y="321"/>
                </a:moveTo>
                <a:cubicBezTo>
                  <a:pt x="694" y="321"/>
                  <a:pt x="694" y="321"/>
                  <a:pt x="694" y="321"/>
                </a:cubicBezTo>
                <a:cubicBezTo>
                  <a:pt x="694" y="322"/>
                  <a:pt x="694" y="321"/>
                  <a:pt x="694" y="321"/>
                </a:cubicBezTo>
                <a:close/>
                <a:moveTo>
                  <a:pt x="704" y="332"/>
                </a:moveTo>
                <a:cubicBezTo>
                  <a:pt x="704" y="332"/>
                  <a:pt x="703" y="332"/>
                  <a:pt x="703" y="332"/>
                </a:cubicBezTo>
                <a:cubicBezTo>
                  <a:pt x="703" y="332"/>
                  <a:pt x="703" y="332"/>
                  <a:pt x="703" y="333"/>
                </a:cubicBezTo>
                <a:cubicBezTo>
                  <a:pt x="703" y="333"/>
                  <a:pt x="703" y="332"/>
                  <a:pt x="704" y="332"/>
                </a:cubicBezTo>
                <a:close/>
                <a:moveTo>
                  <a:pt x="704" y="331"/>
                </a:moveTo>
                <a:cubicBezTo>
                  <a:pt x="704" y="331"/>
                  <a:pt x="704" y="331"/>
                  <a:pt x="704" y="331"/>
                </a:cubicBezTo>
                <a:cubicBezTo>
                  <a:pt x="704" y="330"/>
                  <a:pt x="703" y="331"/>
                  <a:pt x="703" y="330"/>
                </a:cubicBezTo>
                <a:cubicBezTo>
                  <a:pt x="702" y="330"/>
                  <a:pt x="701" y="331"/>
                  <a:pt x="702" y="332"/>
                </a:cubicBezTo>
                <a:cubicBezTo>
                  <a:pt x="702" y="331"/>
                  <a:pt x="702" y="331"/>
                  <a:pt x="702" y="331"/>
                </a:cubicBezTo>
                <a:cubicBezTo>
                  <a:pt x="702" y="331"/>
                  <a:pt x="702" y="331"/>
                  <a:pt x="702" y="332"/>
                </a:cubicBezTo>
                <a:cubicBezTo>
                  <a:pt x="703" y="332"/>
                  <a:pt x="703" y="331"/>
                  <a:pt x="703" y="332"/>
                </a:cubicBezTo>
                <a:cubicBezTo>
                  <a:pt x="703" y="332"/>
                  <a:pt x="704" y="332"/>
                  <a:pt x="704" y="332"/>
                </a:cubicBezTo>
                <a:cubicBezTo>
                  <a:pt x="704" y="331"/>
                  <a:pt x="704" y="331"/>
                  <a:pt x="704" y="331"/>
                </a:cubicBezTo>
                <a:close/>
                <a:moveTo>
                  <a:pt x="705" y="331"/>
                </a:moveTo>
                <a:cubicBezTo>
                  <a:pt x="705" y="331"/>
                  <a:pt x="705" y="331"/>
                  <a:pt x="704" y="331"/>
                </a:cubicBezTo>
                <a:cubicBezTo>
                  <a:pt x="704" y="331"/>
                  <a:pt x="704" y="331"/>
                  <a:pt x="705" y="331"/>
                </a:cubicBezTo>
                <a:close/>
                <a:moveTo>
                  <a:pt x="707" y="332"/>
                </a:moveTo>
                <a:cubicBezTo>
                  <a:pt x="706" y="332"/>
                  <a:pt x="706" y="332"/>
                  <a:pt x="705" y="332"/>
                </a:cubicBezTo>
                <a:cubicBezTo>
                  <a:pt x="706" y="332"/>
                  <a:pt x="706" y="332"/>
                  <a:pt x="707" y="332"/>
                </a:cubicBezTo>
                <a:close/>
                <a:moveTo>
                  <a:pt x="708" y="333"/>
                </a:moveTo>
                <a:cubicBezTo>
                  <a:pt x="708" y="333"/>
                  <a:pt x="707" y="333"/>
                  <a:pt x="707" y="333"/>
                </a:cubicBezTo>
                <a:cubicBezTo>
                  <a:pt x="707" y="333"/>
                  <a:pt x="707" y="334"/>
                  <a:pt x="708" y="333"/>
                </a:cubicBezTo>
                <a:close/>
                <a:moveTo>
                  <a:pt x="710" y="321"/>
                </a:moveTo>
                <a:cubicBezTo>
                  <a:pt x="710" y="322"/>
                  <a:pt x="710" y="321"/>
                  <a:pt x="710" y="321"/>
                </a:cubicBezTo>
                <a:cubicBezTo>
                  <a:pt x="710" y="321"/>
                  <a:pt x="710" y="321"/>
                  <a:pt x="710" y="321"/>
                </a:cubicBezTo>
                <a:close/>
                <a:moveTo>
                  <a:pt x="710" y="322"/>
                </a:move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09" y="322"/>
                  <a:pt x="709" y="323"/>
                </a:cubicBezTo>
                <a:cubicBezTo>
                  <a:pt x="710" y="323"/>
                  <a:pt x="710" y="322"/>
                  <a:pt x="710" y="322"/>
                </a:cubicBezTo>
                <a:cubicBezTo>
                  <a:pt x="711" y="322"/>
                  <a:pt x="711" y="322"/>
                  <a:pt x="710" y="322"/>
                </a:cubicBezTo>
                <a:close/>
                <a:moveTo>
                  <a:pt x="714" y="340"/>
                </a:moveTo>
                <a:cubicBezTo>
                  <a:pt x="715" y="339"/>
                  <a:pt x="714" y="339"/>
                  <a:pt x="714" y="339"/>
                </a:cubicBezTo>
                <a:cubicBezTo>
                  <a:pt x="714" y="340"/>
                  <a:pt x="713" y="340"/>
                  <a:pt x="713" y="341"/>
                </a:cubicBezTo>
                <a:cubicBezTo>
                  <a:pt x="713" y="341"/>
                  <a:pt x="713" y="341"/>
                  <a:pt x="714" y="341"/>
                </a:cubicBezTo>
                <a:cubicBezTo>
                  <a:pt x="714" y="340"/>
                  <a:pt x="714" y="339"/>
                  <a:pt x="714" y="340"/>
                </a:cubicBezTo>
                <a:close/>
                <a:moveTo>
                  <a:pt x="720" y="316"/>
                </a:moveTo>
                <a:cubicBezTo>
                  <a:pt x="720" y="316"/>
                  <a:pt x="720" y="316"/>
                  <a:pt x="720" y="316"/>
                </a:cubicBezTo>
                <a:cubicBezTo>
                  <a:pt x="719" y="316"/>
                  <a:pt x="718" y="316"/>
                  <a:pt x="717" y="316"/>
                </a:cubicBezTo>
                <a:cubicBezTo>
                  <a:pt x="718" y="317"/>
                  <a:pt x="719" y="316"/>
                  <a:pt x="720" y="316"/>
                </a:cubicBezTo>
                <a:close/>
                <a:moveTo>
                  <a:pt x="721" y="341"/>
                </a:moveTo>
                <a:cubicBezTo>
                  <a:pt x="721" y="341"/>
                  <a:pt x="720" y="341"/>
                  <a:pt x="720" y="341"/>
                </a:cubicBezTo>
                <a:cubicBezTo>
                  <a:pt x="720" y="341"/>
                  <a:pt x="721" y="341"/>
                  <a:pt x="721" y="341"/>
                </a:cubicBezTo>
                <a:close/>
                <a:moveTo>
                  <a:pt x="722" y="317"/>
                </a:moveTo>
                <a:cubicBezTo>
                  <a:pt x="721" y="316"/>
                  <a:pt x="721" y="316"/>
                  <a:pt x="720" y="316"/>
                </a:cubicBezTo>
                <a:cubicBezTo>
                  <a:pt x="720" y="316"/>
                  <a:pt x="720" y="317"/>
                  <a:pt x="720" y="317"/>
                </a:cubicBezTo>
                <a:cubicBezTo>
                  <a:pt x="721" y="317"/>
                  <a:pt x="721" y="317"/>
                  <a:pt x="722" y="317"/>
                </a:cubicBezTo>
                <a:close/>
                <a:moveTo>
                  <a:pt x="724" y="317"/>
                </a:moveTo>
                <a:cubicBezTo>
                  <a:pt x="724" y="318"/>
                  <a:pt x="723" y="317"/>
                  <a:pt x="723" y="317"/>
                </a:cubicBezTo>
                <a:cubicBezTo>
                  <a:pt x="722" y="317"/>
                  <a:pt x="722" y="318"/>
                  <a:pt x="722" y="318"/>
                </a:cubicBezTo>
                <a:cubicBezTo>
                  <a:pt x="723" y="318"/>
                  <a:pt x="724" y="318"/>
                  <a:pt x="724" y="318"/>
                </a:cubicBezTo>
                <a:cubicBezTo>
                  <a:pt x="724" y="318"/>
                  <a:pt x="724" y="318"/>
                  <a:pt x="724" y="317"/>
                </a:cubicBezTo>
                <a:close/>
                <a:moveTo>
                  <a:pt x="734" y="348"/>
                </a:moveTo>
                <a:cubicBezTo>
                  <a:pt x="733" y="348"/>
                  <a:pt x="733" y="348"/>
                  <a:pt x="733" y="348"/>
                </a:cubicBezTo>
                <a:cubicBezTo>
                  <a:pt x="733" y="348"/>
                  <a:pt x="733" y="348"/>
                  <a:pt x="734" y="348"/>
                </a:cubicBezTo>
                <a:close/>
                <a:moveTo>
                  <a:pt x="735" y="348"/>
                </a:moveTo>
                <a:cubicBezTo>
                  <a:pt x="735" y="348"/>
                  <a:pt x="734" y="348"/>
                  <a:pt x="734" y="348"/>
                </a:cubicBezTo>
                <a:cubicBezTo>
                  <a:pt x="734" y="348"/>
                  <a:pt x="734" y="349"/>
                  <a:pt x="735" y="348"/>
                </a:cubicBezTo>
                <a:close/>
                <a:moveTo>
                  <a:pt x="736" y="349"/>
                </a:moveTo>
                <a:cubicBezTo>
                  <a:pt x="736" y="348"/>
                  <a:pt x="735" y="349"/>
                  <a:pt x="735" y="348"/>
                </a:cubicBezTo>
                <a:cubicBezTo>
                  <a:pt x="735" y="349"/>
                  <a:pt x="735" y="349"/>
                  <a:pt x="736" y="349"/>
                </a:cubicBezTo>
                <a:close/>
                <a:moveTo>
                  <a:pt x="748" y="356"/>
                </a:moveTo>
                <a:cubicBezTo>
                  <a:pt x="748" y="356"/>
                  <a:pt x="748" y="355"/>
                  <a:pt x="748" y="355"/>
                </a:cubicBezTo>
                <a:cubicBezTo>
                  <a:pt x="748" y="356"/>
                  <a:pt x="748" y="356"/>
                  <a:pt x="748" y="356"/>
                </a:cubicBezTo>
                <a:close/>
                <a:moveTo>
                  <a:pt x="756" y="318"/>
                </a:moveTo>
                <a:cubicBezTo>
                  <a:pt x="756" y="319"/>
                  <a:pt x="756" y="319"/>
                  <a:pt x="756" y="319"/>
                </a:cubicBezTo>
                <a:cubicBezTo>
                  <a:pt x="756" y="318"/>
                  <a:pt x="756" y="318"/>
                  <a:pt x="756" y="318"/>
                </a:cubicBezTo>
                <a:cubicBezTo>
                  <a:pt x="756" y="318"/>
                  <a:pt x="756" y="318"/>
                  <a:pt x="756" y="318"/>
                </a:cubicBezTo>
                <a:close/>
                <a:moveTo>
                  <a:pt x="756" y="360"/>
                </a:moveTo>
                <a:cubicBezTo>
                  <a:pt x="756" y="360"/>
                  <a:pt x="756" y="360"/>
                  <a:pt x="756" y="360"/>
                </a:cubicBezTo>
                <a:cubicBezTo>
                  <a:pt x="755" y="360"/>
                  <a:pt x="756" y="360"/>
                  <a:pt x="756" y="360"/>
                </a:cubicBezTo>
                <a:close/>
                <a:moveTo>
                  <a:pt x="757" y="361"/>
                </a:moveTo>
                <a:cubicBezTo>
                  <a:pt x="757" y="361"/>
                  <a:pt x="756" y="361"/>
                  <a:pt x="756" y="361"/>
                </a:cubicBezTo>
                <a:cubicBezTo>
                  <a:pt x="756" y="361"/>
                  <a:pt x="756" y="361"/>
                  <a:pt x="757" y="361"/>
                </a:cubicBezTo>
                <a:cubicBezTo>
                  <a:pt x="757" y="361"/>
                  <a:pt x="757" y="361"/>
                  <a:pt x="757" y="361"/>
                </a:cubicBezTo>
                <a:close/>
                <a:moveTo>
                  <a:pt x="757" y="318"/>
                </a:moveTo>
                <a:cubicBezTo>
                  <a:pt x="757" y="318"/>
                  <a:pt x="757" y="318"/>
                  <a:pt x="757" y="318"/>
                </a:cubicBezTo>
                <a:cubicBezTo>
                  <a:pt x="757" y="318"/>
                  <a:pt x="756" y="318"/>
                  <a:pt x="756" y="319"/>
                </a:cubicBezTo>
                <a:cubicBezTo>
                  <a:pt x="757" y="318"/>
                  <a:pt x="757" y="319"/>
                  <a:pt x="757" y="318"/>
                </a:cubicBezTo>
                <a:close/>
                <a:moveTo>
                  <a:pt x="758" y="319"/>
                </a:moveTo>
                <a:cubicBezTo>
                  <a:pt x="758" y="319"/>
                  <a:pt x="758" y="319"/>
                  <a:pt x="758" y="318"/>
                </a:cubicBezTo>
                <a:cubicBezTo>
                  <a:pt x="757" y="319"/>
                  <a:pt x="758" y="319"/>
                  <a:pt x="757" y="319"/>
                </a:cubicBezTo>
                <a:cubicBezTo>
                  <a:pt x="757" y="320"/>
                  <a:pt x="758" y="319"/>
                  <a:pt x="758" y="319"/>
                </a:cubicBezTo>
                <a:close/>
                <a:moveTo>
                  <a:pt x="759" y="319"/>
                </a:moveTo>
                <a:cubicBezTo>
                  <a:pt x="759" y="319"/>
                  <a:pt x="760" y="319"/>
                  <a:pt x="760" y="319"/>
                </a:cubicBezTo>
                <a:cubicBezTo>
                  <a:pt x="759" y="318"/>
                  <a:pt x="759" y="319"/>
                  <a:pt x="759" y="319"/>
                </a:cubicBezTo>
                <a:cubicBezTo>
                  <a:pt x="759" y="319"/>
                  <a:pt x="759" y="319"/>
                  <a:pt x="759" y="319"/>
                </a:cubicBezTo>
                <a:cubicBezTo>
                  <a:pt x="758" y="319"/>
                  <a:pt x="758" y="319"/>
                  <a:pt x="758" y="320"/>
                </a:cubicBezTo>
                <a:cubicBezTo>
                  <a:pt x="758" y="320"/>
                  <a:pt x="759" y="319"/>
                  <a:pt x="759" y="319"/>
                </a:cubicBezTo>
                <a:close/>
                <a:moveTo>
                  <a:pt x="765" y="366"/>
                </a:moveTo>
                <a:cubicBezTo>
                  <a:pt x="765" y="367"/>
                  <a:pt x="766" y="367"/>
                  <a:pt x="766" y="367"/>
                </a:cubicBezTo>
                <a:cubicBezTo>
                  <a:pt x="766" y="367"/>
                  <a:pt x="765" y="367"/>
                  <a:pt x="765" y="366"/>
                </a:cubicBezTo>
                <a:close/>
                <a:moveTo>
                  <a:pt x="769" y="369"/>
                </a:moveTo>
                <a:cubicBezTo>
                  <a:pt x="769" y="369"/>
                  <a:pt x="769" y="369"/>
                  <a:pt x="769" y="369"/>
                </a:cubicBezTo>
                <a:cubicBezTo>
                  <a:pt x="769" y="368"/>
                  <a:pt x="768" y="368"/>
                  <a:pt x="768" y="368"/>
                </a:cubicBezTo>
                <a:cubicBezTo>
                  <a:pt x="768" y="369"/>
                  <a:pt x="768" y="369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lose/>
                <a:moveTo>
                  <a:pt x="774" y="372"/>
                </a:moveTo>
                <a:cubicBezTo>
                  <a:pt x="773" y="373"/>
                  <a:pt x="774" y="373"/>
                  <a:pt x="774" y="374"/>
                </a:cubicBezTo>
                <a:cubicBezTo>
                  <a:pt x="774" y="373"/>
                  <a:pt x="774" y="373"/>
                  <a:pt x="774" y="372"/>
                </a:cubicBezTo>
                <a:close/>
                <a:moveTo>
                  <a:pt x="792" y="333"/>
                </a:moveTo>
                <a:cubicBezTo>
                  <a:pt x="792" y="333"/>
                  <a:pt x="792" y="333"/>
                  <a:pt x="792" y="333"/>
                </a:cubicBezTo>
                <a:cubicBezTo>
                  <a:pt x="793" y="333"/>
                  <a:pt x="793" y="333"/>
                  <a:pt x="793" y="333"/>
                </a:cubicBezTo>
                <a:cubicBezTo>
                  <a:pt x="792" y="333"/>
                  <a:pt x="792" y="333"/>
                  <a:pt x="792" y="333"/>
                </a:cubicBezTo>
                <a:close/>
                <a:moveTo>
                  <a:pt x="791" y="317"/>
                </a:moveTo>
                <a:cubicBezTo>
                  <a:pt x="791" y="317"/>
                  <a:pt x="792" y="317"/>
                  <a:pt x="792" y="317"/>
                </a:cubicBezTo>
                <a:cubicBezTo>
                  <a:pt x="792" y="317"/>
                  <a:pt x="792" y="316"/>
                  <a:pt x="792" y="316"/>
                </a:cubicBezTo>
                <a:cubicBezTo>
                  <a:pt x="792" y="316"/>
                  <a:pt x="792" y="316"/>
                  <a:pt x="791" y="316"/>
                </a:cubicBezTo>
                <a:lnTo>
                  <a:pt x="791" y="317"/>
                </a:lnTo>
                <a:close/>
                <a:moveTo>
                  <a:pt x="790" y="335"/>
                </a:moveTo>
                <a:cubicBezTo>
                  <a:pt x="791" y="335"/>
                  <a:pt x="791" y="335"/>
                  <a:pt x="790" y="335"/>
                </a:cubicBezTo>
                <a:cubicBezTo>
                  <a:pt x="790" y="334"/>
                  <a:pt x="790" y="334"/>
                  <a:pt x="790" y="334"/>
                </a:cubicBezTo>
                <a:cubicBezTo>
                  <a:pt x="790" y="335"/>
                  <a:pt x="791" y="335"/>
                  <a:pt x="790" y="335"/>
                </a:cubicBezTo>
                <a:close/>
                <a:moveTo>
                  <a:pt x="789" y="340"/>
                </a:moveTo>
                <a:cubicBezTo>
                  <a:pt x="789" y="339"/>
                  <a:pt x="789" y="340"/>
                  <a:pt x="789" y="339"/>
                </a:cubicBezTo>
                <a:cubicBezTo>
                  <a:pt x="788" y="338"/>
                  <a:pt x="788" y="339"/>
                  <a:pt x="788" y="338"/>
                </a:cubicBezTo>
                <a:cubicBezTo>
                  <a:pt x="788" y="339"/>
                  <a:pt x="789" y="339"/>
                  <a:pt x="789" y="340"/>
                </a:cubicBezTo>
                <a:cubicBezTo>
                  <a:pt x="789" y="340"/>
                  <a:pt x="789" y="339"/>
                  <a:pt x="789" y="340"/>
                </a:cubicBezTo>
                <a:close/>
                <a:moveTo>
                  <a:pt x="789" y="339"/>
                </a:move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39"/>
                  <a:pt x="789" y="339"/>
                </a:cubicBezTo>
                <a:close/>
                <a:moveTo>
                  <a:pt x="789" y="339"/>
                </a:moveTo>
                <a:cubicBezTo>
                  <a:pt x="789" y="340"/>
                  <a:pt x="789" y="340"/>
                  <a:pt x="789" y="340"/>
                </a:cubicBezTo>
                <a:cubicBezTo>
                  <a:pt x="789" y="341"/>
                  <a:pt x="789" y="339"/>
                  <a:pt x="789" y="339"/>
                </a:cubicBezTo>
                <a:close/>
                <a:moveTo>
                  <a:pt x="790" y="340"/>
                </a:moveTo>
                <a:cubicBezTo>
                  <a:pt x="790" y="340"/>
                  <a:pt x="789" y="339"/>
                  <a:pt x="789" y="339"/>
                </a:cubicBez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40"/>
                  <a:pt x="789" y="340"/>
                </a:cubicBezTo>
                <a:cubicBezTo>
                  <a:pt x="789" y="340"/>
                  <a:pt x="789" y="339"/>
                  <a:pt x="789" y="339"/>
                </a:cubicBezTo>
                <a:cubicBezTo>
                  <a:pt x="789" y="339"/>
                  <a:pt x="789" y="340"/>
                  <a:pt x="789" y="340"/>
                </a:cubicBezTo>
                <a:cubicBezTo>
                  <a:pt x="789" y="340"/>
                  <a:pt x="789" y="340"/>
                  <a:pt x="790" y="340"/>
                </a:cubicBezTo>
                <a:close/>
                <a:moveTo>
                  <a:pt x="790" y="334"/>
                </a:moveTo>
                <a:cubicBezTo>
                  <a:pt x="790" y="334"/>
                  <a:pt x="790" y="336"/>
                  <a:pt x="790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0" y="335"/>
                  <a:pt x="790" y="335"/>
                  <a:pt x="790" y="335"/>
                </a:cubicBezTo>
                <a:cubicBezTo>
                  <a:pt x="790" y="335"/>
                  <a:pt x="790" y="335"/>
                  <a:pt x="790" y="334"/>
                </a:cubicBezTo>
                <a:close/>
                <a:moveTo>
                  <a:pt x="790" y="336"/>
                </a:moveTo>
                <a:cubicBezTo>
                  <a:pt x="791" y="336"/>
                  <a:pt x="791" y="336"/>
                  <a:pt x="790" y="336"/>
                </a:cubicBezTo>
                <a:cubicBezTo>
                  <a:pt x="790" y="335"/>
                  <a:pt x="790" y="336"/>
                  <a:pt x="790" y="336"/>
                </a:cubicBezTo>
                <a:close/>
                <a:moveTo>
                  <a:pt x="790" y="339"/>
                </a:moveTo>
                <a:cubicBezTo>
                  <a:pt x="790" y="339"/>
                  <a:pt x="790" y="339"/>
                  <a:pt x="790" y="339"/>
                </a:cubicBezTo>
                <a:cubicBezTo>
                  <a:pt x="790" y="339"/>
                  <a:pt x="790" y="340"/>
                  <a:pt x="790" y="339"/>
                </a:cubicBezTo>
                <a:close/>
                <a:moveTo>
                  <a:pt x="790" y="340"/>
                </a:moveTo>
                <a:cubicBezTo>
                  <a:pt x="790" y="339"/>
                  <a:pt x="790" y="340"/>
                  <a:pt x="790" y="339"/>
                </a:cubicBezTo>
                <a:cubicBezTo>
                  <a:pt x="790" y="340"/>
                  <a:pt x="790" y="340"/>
                  <a:pt x="790" y="340"/>
                </a:cubicBezTo>
                <a:cubicBezTo>
                  <a:pt x="791" y="341"/>
                  <a:pt x="790" y="340"/>
                  <a:pt x="790" y="340"/>
                </a:cubicBezTo>
                <a:close/>
                <a:moveTo>
                  <a:pt x="791" y="339"/>
                </a:moveTo>
                <a:cubicBezTo>
                  <a:pt x="790" y="338"/>
                  <a:pt x="791" y="339"/>
                  <a:pt x="791" y="339"/>
                </a:cubicBezTo>
                <a:cubicBezTo>
                  <a:pt x="791" y="340"/>
                  <a:pt x="791" y="339"/>
                  <a:pt x="791" y="339"/>
                </a:cubicBezTo>
                <a:close/>
                <a:moveTo>
                  <a:pt x="792" y="336"/>
                </a:moveTo>
                <a:cubicBezTo>
                  <a:pt x="791" y="336"/>
                  <a:pt x="791" y="335"/>
                  <a:pt x="791" y="335"/>
                </a:cubicBezTo>
                <a:cubicBezTo>
                  <a:pt x="791" y="335"/>
                  <a:pt x="791" y="335"/>
                  <a:pt x="791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7"/>
                  <a:pt x="791" y="336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6"/>
                  <a:pt x="791" y="337"/>
                </a:cubicBezTo>
                <a:cubicBezTo>
                  <a:pt x="790" y="336"/>
                  <a:pt x="791" y="339"/>
                  <a:pt x="790" y="338"/>
                </a:cubicBezTo>
                <a:cubicBezTo>
                  <a:pt x="791" y="339"/>
                  <a:pt x="791" y="339"/>
                  <a:pt x="791" y="339"/>
                </a:cubicBezTo>
                <a:cubicBezTo>
                  <a:pt x="791" y="338"/>
                  <a:pt x="791" y="337"/>
                  <a:pt x="792" y="336"/>
                </a:cubicBezTo>
                <a:close/>
                <a:moveTo>
                  <a:pt x="799" y="392"/>
                </a:moveTo>
                <a:cubicBezTo>
                  <a:pt x="799" y="392"/>
                  <a:pt x="798" y="391"/>
                  <a:pt x="798" y="391"/>
                </a:cubicBezTo>
                <a:cubicBezTo>
                  <a:pt x="799" y="392"/>
                  <a:pt x="799" y="392"/>
                  <a:pt x="799" y="392"/>
                </a:cubicBezTo>
                <a:close/>
                <a:moveTo>
                  <a:pt x="811" y="399"/>
                </a:moveTo>
                <a:cubicBezTo>
                  <a:pt x="811" y="399"/>
                  <a:pt x="811" y="398"/>
                  <a:pt x="811" y="399"/>
                </a:cubicBezTo>
                <a:cubicBezTo>
                  <a:pt x="812" y="399"/>
                  <a:pt x="811" y="398"/>
                  <a:pt x="811" y="398"/>
                </a:cubicBezTo>
                <a:cubicBezTo>
                  <a:pt x="811" y="398"/>
                  <a:pt x="811" y="398"/>
                  <a:pt x="811" y="399"/>
                </a:cubicBezTo>
                <a:close/>
                <a:moveTo>
                  <a:pt x="813" y="389"/>
                </a:moveTo>
                <a:cubicBezTo>
                  <a:pt x="813" y="388"/>
                  <a:pt x="813" y="387"/>
                  <a:pt x="813" y="387"/>
                </a:cubicBezTo>
                <a:cubicBezTo>
                  <a:pt x="812" y="386"/>
                  <a:pt x="812" y="387"/>
                  <a:pt x="812" y="388"/>
                </a:cubicBezTo>
                <a:cubicBezTo>
                  <a:pt x="812" y="388"/>
                  <a:pt x="813" y="389"/>
                  <a:pt x="813" y="389"/>
                </a:cubicBezTo>
                <a:close/>
                <a:moveTo>
                  <a:pt x="814" y="386"/>
                </a:moveTo>
                <a:cubicBezTo>
                  <a:pt x="814" y="385"/>
                  <a:pt x="815" y="385"/>
                  <a:pt x="815" y="383"/>
                </a:cubicBezTo>
                <a:cubicBezTo>
                  <a:pt x="814" y="384"/>
                  <a:pt x="814" y="384"/>
                  <a:pt x="814" y="386"/>
                </a:cubicBezTo>
                <a:close/>
                <a:moveTo>
                  <a:pt x="815" y="385"/>
                </a:moveTo>
                <a:cubicBezTo>
                  <a:pt x="815" y="386"/>
                  <a:pt x="814" y="387"/>
                  <a:pt x="815" y="388"/>
                </a:cubicBezTo>
                <a:cubicBezTo>
                  <a:pt x="815" y="388"/>
                  <a:pt x="815" y="387"/>
                  <a:pt x="815" y="385"/>
                </a:cubicBezTo>
                <a:close/>
                <a:moveTo>
                  <a:pt x="815" y="383"/>
                </a:moveTo>
                <a:cubicBezTo>
                  <a:pt x="815" y="383"/>
                  <a:pt x="815" y="383"/>
                  <a:pt x="815" y="382"/>
                </a:cubicBezTo>
                <a:cubicBezTo>
                  <a:pt x="815" y="382"/>
                  <a:pt x="815" y="383"/>
                  <a:pt x="814" y="383"/>
                </a:cubicBezTo>
                <a:cubicBezTo>
                  <a:pt x="815" y="383"/>
                  <a:pt x="815" y="384"/>
                  <a:pt x="815" y="384"/>
                </a:cubicBezTo>
                <a:cubicBezTo>
                  <a:pt x="815" y="383"/>
                  <a:pt x="815" y="383"/>
                  <a:pt x="815" y="383"/>
                </a:cubicBezTo>
                <a:close/>
                <a:moveTo>
                  <a:pt x="816" y="383"/>
                </a:moveTo>
                <a:cubicBezTo>
                  <a:pt x="815" y="382"/>
                  <a:pt x="815" y="383"/>
                  <a:pt x="815" y="384"/>
                </a:cubicBezTo>
                <a:cubicBezTo>
                  <a:pt x="815" y="384"/>
                  <a:pt x="816" y="383"/>
                  <a:pt x="816" y="383"/>
                </a:cubicBezTo>
                <a:close/>
                <a:moveTo>
                  <a:pt x="816" y="326"/>
                </a:moveTo>
                <a:cubicBezTo>
                  <a:pt x="816" y="326"/>
                  <a:pt x="816" y="326"/>
                  <a:pt x="817" y="326"/>
                </a:cubicBezTo>
                <a:cubicBezTo>
                  <a:pt x="816" y="325"/>
                  <a:pt x="816" y="325"/>
                  <a:pt x="816" y="325"/>
                </a:cubicBezTo>
                <a:cubicBezTo>
                  <a:pt x="815" y="325"/>
                  <a:pt x="816" y="326"/>
                  <a:pt x="816" y="326"/>
                </a:cubicBezTo>
                <a:close/>
                <a:moveTo>
                  <a:pt x="817" y="382"/>
                </a:moveTo>
                <a:cubicBezTo>
                  <a:pt x="816" y="381"/>
                  <a:pt x="816" y="381"/>
                  <a:pt x="816" y="381"/>
                </a:cubicBezTo>
                <a:cubicBezTo>
                  <a:pt x="816" y="382"/>
                  <a:pt x="816" y="382"/>
                  <a:pt x="816" y="382"/>
                </a:cubicBezTo>
                <a:cubicBezTo>
                  <a:pt x="816" y="382"/>
                  <a:pt x="816" y="382"/>
                  <a:pt x="816" y="383"/>
                </a:cubicBezTo>
                <a:cubicBezTo>
                  <a:pt x="817" y="383"/>
                  <a:pt x="817" y="382"/>
                  <a:pt x="817" y="382"/>
                </a:cubicBezTo>
                <a:close/>
                <a:moveTo>
                  <a:pt x="817" y="378"/>
                </a:moveTo>
                <a:cubicBezTo>
                  <a:pt x="816" y="377"/>
                  <a:pt x="816" y="378"/>
                  <a:pt x="816" y="379"/>
                </a:cubicBezTo>
                <a:cubicBezTo>
                  <a:pt x="817" y="378"/>
                  <a:pt x="817" y="378"/>
                  <a:pt x="817" y="378"/>
                </a:cubicBezTo>
                <a:close/>
                <a:moveTo>
                  <a:pt x="819" y="321"/>
                </a:moveTo>
                <a:cubicBezTo>
                  <a:pt x="819" y="321"/>
                  <a:pt x="819" y="321"/>
                  <a:pt x="819" y="321"/>
                </a:cubicBezTo>
                <a:cubicBezTo>
                  <a:pt x="819" y="321"/>
                  <a:pt x="819" y="321"/>
                  <a:pt x="818" y="320"/>
                </a:cubicBezTo>
                <a:cubicBezTo>
                  <a:pt x="818" y="320"/>
                  <a:pt x="818" y="321"/>
                  <a:pt x="819" y="321"/>
                </a:cubicBezTo>
                <a:close/>
                <a:moveTo>
                  <a:pt x="819" y="340"/>
                </a:moveTo>
                <a:cubicBezTo>
                  <a:pt x="819" y="339"/>
                  <a:pt x="819" y="339"/>
                  <a:pt x="819" y="339"/>
                </a:cubicBezTo>
                <a:cubicBezTo>
                  <a:pt x="818" y="339"/>
                  <a:pt x="819" y="339"/>
                  <a:pt x="819" y="340"/>
                </a:cubicBezTo>
                <a:close/>
                <a:moveTo>
                  <a:pt x="818" y="371"/>
                </a:moveTo>
                <a:cubicBezTo>
                  <a:pt x="818" y="371"/>
                  <a:pt x="818" y="372"/>
                  <a:pt x="818" y="372"/>
                </a:cubicBezTo>
                <a:cubicBezTo>
                  <a:pt x="818" y="372"/>
                  <a:pt x="818" y="373"/>
                  <a:pt x="819" y="373"/>
                </a:cubicBezTo>
                <a:cubicBezTo>
                  <a:pt x="819" y="372"/>
                  <a:pt x="818" y="372"/>
                  <a:pt x="818" y="371"/>
                </a:cubicBezTo>
                <a:close/>
                <a:moveTo>
                  <a:pt x="818" y="345"/>
                </a:moveTo>
                <a:cubicBezTo>
                  <a:pt x="818" y="345"/>
                  <a:pt x="818" y="344"/>
                  <a:pt x="818" y="344"/>
                </a:cubicBezTo>
                <a:cubicBezTo>
                  <a:pt x="817" y="343"/>
                  <a:pt x="817" y="345"/>
                  <a:pt x="818" y="345"/>
                </a:cubicBezTo>
                <a:close/>
                <a:moveTo>
                  <a:pt x="818" y="375"/>
                </a:moveTo>
                <a:cubicBezTo>
                  <a:pt x="818" y="375"/>
                  <a:pt x="818" y="374"/>
                  <a:pt x="819" y="374"/>
                </a:cubicBezTo>
                <a:cubicBezTo>
                  <a:pt x="819" y="373"/>
                  <a:pt x="818" y="373"/>
                  <a:pt x="818" y="373"/>
                </a:cubicBezTo>
                <a:cubicBezTo>
                  <a:pt x="818" y="373"/>
                  <a:pt x="817" y="374"/>
                  <a:pt x="818" y="375"/>
                </a:cubicBezTo>
                <a:cubicBezTo>
                  <a:pt x="818" y="375"/>
                  <a:pt x="818" y="375"/>
                  <a:pt x="818" y="375"/>
                </a:cubicBezTo>
                <a:close/>
                <a:moveTo>
                  <a:pt x="819" y="378"/>
                </a:moveTo>
                <a:cubicBezTo>
                  <a:pt x="818" y="377"/>
                  <a:pt x="818" y="377"/>
                  <a:pt x="818" y="376"/>
                </a:cubicBezTo>
                <a:cubicBezTo>
                  <a:pt x="818" y="376"/>
                  <a:pt x="818" y="376"/>
                  <a:pt x="818" y="376"/>
                </a:cubicBezTo>
                <a:cubicBezTo>
                  <a:pt x="818" y="376"/>
                  <a:pt x="818" y="377"/>
                  <a:pt x="818" y="377"/>
                </a:cubicBezTo>
                <a:cubicBezTo>
                  <a:pt x="818" y="377"/>
                  <a:pt x="818" y="377"/>
                  <a:pt x="818" y="377"/>
                </a:cubicBezTo>
                <a:cubicBezTo>
                  <a:pt x="818" y="378"/>
                  <a:pt x="818" y="378"/>
                  <a:pt x="818" y="378"/>
                </a:cubicBezTo>
                <a:cubicBezTo>
                  <a:pt x="818" y="378"/>
                  <a:pt x="818" y="378"/>
                  <a:pt x="818" y="377"/>
                </a:cubicBezTo>
                <a:cubicBezTo>
                  <a:pt x="818" y="377"/>
                  <a:pt x="818" y="378"/>
                  <a:pt x="819" y="378"/>
                </a:cubicBezTo>
                <a:close/>
                <a:moveTo>
                  <a:pt x="819" y="373"/>
                </a:moveTo>
                <a:cubicBezTo>
                  <a:pt x="819" y="373"/>
                  <a:pt x="819" y="374"/>
                  <a:pt x="819" y="375"/>
                </a:cubicBezTo>
                <a:cubicBezTo>
                  <a:pt x="819" y="375"/>
                  <a:pt x="819" y="375"/>
                  <a:pt x="819" y="374"/>
                </a:cubicBezTo>
                <a:cubicBezTo>
                  <a:pt x="819" y="374"/>
                  <a:pt x="819" y="374"/>
                  <a:pt x="819" y="375"/>
                </a:cubicBezTo>
                <a:cubicBezTo>
                  <a:pt x="819" y="374"/>
                  <a:pt x="819" y="374"/>
                  <a:pt x="819" y="373"/>
                </a:cubicBezTo>
                <a:close/>
                <a:moveTo>
                  <a:pt x="819" y="369"/>
                </a:moveTo>
                <a:cubicBezTo>
                  <a:pt x="819" y="370"/>
                  <a:pt x="819" y="371"/>
                  <a:pt x="819" y="371"/>
                </a:cubicBezTo>
                <a:cubicBezTo>
                  <a:pt x="819" y="371"/>
                  <a:pt x="819" y="371"/>
                  <a:pt x="820" y="371"/>
                </a:cubicBezTo>
                <a:cubicBezTo>
                  <a:pt x="820" y="371"/>
                  <a:pt x="820" y="372"/>
                  <a:pt x="819" y="372"/>
                </a:cubicBezTo>
                <a:cubicBezTo>
                  <a:pt x="820" y="373"/>
                  <a:pt x="820" y="371"/>
                  <a:pt x="820" y="371"/>
                </a:cubicBezTo>
                <a:cubicBezTo>
                  <a:pt x="820" y="370"/>
                  <a:pt x="819" y="370"/>
                  <a:pt x="819" y="369"/>
                </a:cubicBezTo>
                <a:close/>
                <a:moveTo>
                  <a:pt x="867" y="283"/>
                </a:moveTo>
                <a:cubicBezTo>
                  <a:pt x="867" y="283"/>
                  <a:pt x="868" y="284"/>
                  <a:pt x="868" y="283"/>
                </a:cubicBezTo>
                <a:cubicBezTo>
                  <a:pt x="868" y="283"/>
                  <a:pt x="868" y="283"/>
                  <a:pt x="868" y="283"/>
                </a:cubicBezTo>
                <a:cubicBezTo>
                  <a:pt x="868" y="283"/>
                  <a:pt x="868" y="283"/>
                  <a:pt x="868" y="282"/>
                </a:cubicBezTo>
                <a:cubicBezTo>
                  <a:pt x="867" y="283"/>
                  <a:pt x="867" y="283"/>
                  <a:pt x="867" y="283"/>
                </a:cubicBezTo>
                <a:close/>
                <a:moveTo>
                  <a:pt x="864" y="287"/>
                </a:moveTo>
                <a:cubicBezTo>
                  <a:pt x="864" y="288"/>
                  <a:pt x="864" y="287"/>
                  <a:pt x="864" y="287"/>
                </a:cubicBezTo>
                <a:cubicBezTo>
                  <a:pt x="864" y="287"/>
                  <a:pt x="864" y="287"/>
                  <a:pt x="864" y="287"/>
                </a:cubicBezTo>
                <a:close/>
                <a:moveTo>
                  <a:pt x="862" y="288"/>
                </a:moveTo>
                <a:cubicBezTo>
                  <a:pt x="863" y="288"/>
                  <a:pt x="863" y="288"/>
                  <a:pt x="863" y="288"/>
                </a:cubicBezTo>
                <a:cubicBezTo>
                  <a:pt x="863" y="288"/>
                  <a:pt x="863" y="288"/>
                  <a:pt x="862" y="288"/>
                </a:cubicBezTo>
                <a:close/>
                <a:moveTo>
                  <a:pt x="859" y="294"/>
                </a:moveTo>
                <a:cubicBezTo>
                  <a:pt x="859" y="294"/>
                  <a:pt x="859" y="294"/>
                  <a:pt x="859" y="294"/>
                </a:cubicBezTo>
                <a:cubicBezTo>
                  <a:pt x="859" y="294"/>
                  <a:pt x="858" y="294"/>
                  <a:pt x="858" y="294"/>
                </a:cubicBezTo>
                <a:cubicBezTo>
                  <a:pt x="859" y="294"/>
                  <a:pt x="859" y="294"/>
                  <a:pt x="859" y="294"/>
                </a:cubicBezTo>
                <a:close/>
                <a:moveTo>
                  <a:pt x="859" y="293"/>
                </a:moveTo>
                <a:cubicBezTo>
                  <a:pt x="859" y="293"/>
                  <a:pt x="859" y="294"/>
                  <a:pt x="859" y="294"/>
                </a:cubicBezTo>
                <a:cubicBezTo>
                  <a:pt x="860" y="294"/>
                  <a:pt x="859" y="293"/>
                  <a:pt x="860" y="293"/>
                </a:cubicBezTo>
                <a:cubicBezTo>
                  <a:pt x="859" y="293"/>
                  <a:pt x="859" y="293"/>
                  <a:pt x="859" y="293"/>
                </a:cubicBezTo>
                <a:close/>
                <a:moveTo>
                  <a:pt x="859" y="292"/>
                </a:moveTo>
                <a:cubicBezTo>
                  <a:pt x="859" y="292"/>
                  <a:pt x="859" y="292"/>
                  <a:pt x="859" y="291"/>
                </a:cubicBezTo>
                <a:cubicBezTo>
                  <a:pt x="858" y="291"/>
                  <a:pt x="858" y="292"/>
                  <a:pt x="859" y="292"/>
                </a:cubicBezTo>
                <a:close/>
                <a:moveTo>
                  <a:pt x="858" y="295"/>
                </a:moveTo>
                <a:cubicBezTo>
                  <a:pt x="858" y="295"/>
                  <a:pt x="859" y="295"/>
                  <a:pt x="858" y="294"/>
                </a:cubicBezTo>
                <a:cubicBezTo>
                  <a:pt x="858" y="294"/>
                  <a:pt x="858" y="295"/>
                  <a:pt x="858" y="295"/>
                </a:cubicBezTo>
                <a:close/>
                <a:moveTo>
                  <a:pt x="857" y="294"/>
                </a:moveTo>
                <a:cubicBezTo>
                  <a:pt x="857" y="294"/>
                  <a:pt x="857" y="294"/>
                  <a:pt x="857" y="294"/>
                </a:cubicBezTo>
                <a:cubicBezTo>
                  <a:pt x="858" y="294"/>
                  <a:pt x="858" y="294"/>
                  <a:pt x="858" y="294"/>
                </a:cubicBezTo>
                <a:cubicBezTo>
                  <a:pt x="858" y="293"/>
                  <a:pt x="858" y="294"/>
                  <a:pt x="858" y="294"/>
                </a:cubicBezTo>
                <a:cubicBezTo>
                  <a:pt x="857" y="294"/>
                  <a:pt x="857" y="293"/>
                  <a:pt x="857" y="293"/>
                </a:cubicBezTo>
                <a:cubicBezTo>
                  <a:pt x="857" y="293"/>
                  <a:pt x="857" y="294"/>
                  <a:pt x="857" y="294"/>
                </a:cubicBezTo>
                <a:close/>
                <a:moveTo>
                  <a:pt x="856" y="300"/>
                </a:moveTo>
                <a:cubicBezTo>
                  <a:pt x="857" y="300"/>
                  <a:pt x="857" y="299"/>
                  <a:pt x="857" y="299"/>
                </a:cubicBezTo>
                <a:cubicBezTo>
                  <a:pt x="856" y="299"/>
                  <a:pt x="856" y="299"/>
                  <a:pt x="856" y="300"/>
                </a:cubicBezTo>
                <a:close/>
                <a:moveTo>
                  <a:pt x="855" y="296"/>
                </a:moveTo>
                <a:cubicBezTo>
                  <a:pt x="855" y="296"/>
                  <a:pt x="855" y="296"/>
                  <a:pt x="856" y="296"/>
                </a:cubicBezTo>
                <a:cubicBezTo>
                  <a:pt x="856" y="297"/>
                  <a:pt x="855" y="296"/>
                  <a:pt x="855" y="297"/>
                </a:cubicBezTo>
                <a:cubicBezTo>
                  <a:pt x="855" y="297"/>
                  <a:pt x="856" y="297"/>
                  <a:pt x="855" y="297"/>
                </a:cubicBezTo>
                <a:cubicBezTo>
                  <a:pt x="856" y="297"/>
                  <a:pt x="856" y="296"/>
                  <a:pt x="856" y="296"/>
                </a:cubicBezTo>
                <a:cubicBezTo>
                  <a:pt x="855" y="295"/>
                  <a:pt x="855" y="296"/>
                  <a:pt x="855" y="296"/>
                </a:cubicBezTo>
                <a:close/>
                <a:moveTo>
                  <a:pt x="854" y="297"/>
                </a:moveTo>
                <a:cubicBezTo>
                  <a:pt x="854" y="298"/>
                  <a:pt x="855" y="298"/>
                  <a:pt x="855" y="298"/>
                </a:cubicBezTo>
                <a:cubicBezTo>
                  <a:pt x="855" y="298"/>
                  <a:pt x="855" y="298"/>
                  <a:pt x="855" y="297"/>
                </a:cubicBezTo>
                <a:cubicBezTo>
                  <a:pt x="855" y="297"/>
                  <a:pt x="854" y="297"/>
                  <a:pt x="854" y="297"/>
                </a:cubicBezTo>
                <a:close/>
                <a:moveTo>
                  <a:pt x="854" y="300"/>
                </a:moveTo>
                <a:cubicBezTo>
                  <a:pt x="854" y="300"/>
                  <a:pt x="853" y="300"/>
                  <a:pt x="853" y="301"/>
                </a:cubicBezTo>
                <a:cubicBezTo>
                  <a:pt x="854" y="301"/>
                  <a:pt x="853" y="300"/>
                  <a:pt x="854" y="300"/>
                </a:cubicBezTo>
                <a:cubicBezTo>
                  <a:pt x="854" y="300"/>
                  <a:pt x="854" y="301"/>
                  <a:pt x="854" y="301"/>
                </a:cubicBezTo>
                <a:cubicBezTo>
                  <a:pt x="854" y="300"/>
                  <a:pt x="854" y="300"/>
                  <a:pt x="854" y="300"/>
                </a:cubicBezTo>
                <a:close/>
                <a:moveTo>
                  <a:pt x="853" y="298"/>
                </a:moveTo>
                <a:cubicBezTo>
                  <a:pt x="853" y="298"/>
                  <a:pt x="854" y="298"/>
                  <a:pt x="853" y="298"/>
                </a:cubicBezTo>
                <a:cubicBezTo>
                  <a:pt x="853" y="298"/>
                  <a:pt x="852" y="298"/>
                  <a:pt x="853" y="298"/>
                </a:cubicBezTo>
                <a:close/>
                <a:moveTo>
                  <a:pt x="852" y="300"/>
                </a:moveTo>
                <a:cubicBezTo>
                  <a:pt x="852" y="300"/>
                  <a:pt x="852" y="299"/>
                  <a:pt x="852" y="299"/>
                </a:cubicBezTo>
                <a:cubicBezTo>
                  <a:pt x="851" y="299"/>
                  <a:pt x="852" y="300"/>
                  <a:pt x="852" y="300"/>
                </a:cubicBezTo>
                <a:close/>
                <a:moveTo>
                  <a:pt x="851" y="301"/>
                </a:moveTo>
                <a:cubicBezTo>
                  <a:pt x="851" y="302"/>
                  <a:pt x="852" y="302"/>
                  <a:pt x="852" y="302"/>
                </a:cubicBezTo>
                <a:cubicBezTo>
                  <a:pt x="852" y="302"/>
                  <a:pt x="852" y="301"/>
                  <a:pt x="851" y="301"/>
                </a:cubicBezTo>
                <a:close/>
                <a:moveTo>
                  <a:pt x="851" y="302"/>
                </a:moveTo>
                <a:cubicBezTo>
                  <a:pt x="852" y="303"/>
                  <a:pt x="851" y="303"/>
                  <a:pt x="851" y="303"/>
                </a:cubicBezTo>
                <a:cubicBezTo>
                  <a:pt x="851" y="303"/>
                  <a:pt x="851" y="303"/>
                  <a:pt x="852" y="303"/>
                </a:cubicBezTo>
                <a:cubicBezTo>
                  <a:pt x="851" y="303"/>
                  <a:pt x="852" y="303"/>
                  <a:pt x="852" y="302"/>
                </a:cubicBezTo>
                <a:cubicBezTo>
                  <a:pt x="851" y="302"/>
                  <a:pt x="852" y="303"/>
                  <a:pt x="851" y="302"/>
                </a:cubicBezTo>
                <a:close/>
                <a:moveTo>
                  <a:pt x="850" y="304"/>
                </a:moveTo>
                <a:cubicBezTo>
                  <a:pt x="851" y="305"/>
                  <a:pt x="851" y="304"/>
                  <a:pt x="851" y="303"/>
                </a:cubicBezTo>
                <a:cubicBezTo>
                  <a:pt x="850" y="303"/>
                  <a:pt x="850" y="304"/>
                  <a:pt x="850" y="304"/>
                </a:cubicBezTo>
                <a:close/>
                <a:moveTo>
                  <a:pt x="849" y="304"/>
                </a:moveTo>
                <a:cubicBezTo>
                  <a:pt x="849" y="304"/>
                  <a:pt x="850" y="304"/>
                  <a:pt x="850" y="304"/>
                </a:cubicBezTo>
                <a:cubicBezTo>
                  <a:pt x="850" y="304"/>
                  <a:pt x="850" y="304"/>
                  <a:pt x="850" y="303"/>
                </a:cubicBezTo>
                <a:cubicBezTo>
                  <a:pt x="849" y="303"/>
                  <a:pt x="849" y="304"/>
                  <a:pt x="849" y="304"/>
                </a:cubicBezTo>
                <a:close/>
                <a:moveTo>
                  <a:pt x="849" y="301"/>
                </a:moveTo>
                <a:cubicBezTo>
                  <a:pt x="849" y="302"/>
                  <a:pt x="849" y="302"/>
                  <a:pt x="849" y="302"/>
                </a:cubicBezTo>
                <a:cubicBezTo>
                  <a:pt x="849" y="301"/>
                  <a:pt x="849" y="301"/>
                  <a:pt x="849" y="301"/>
                </a:cubicBezTo>
                <a:cubicBezTo>
                  <a:pt x="849" y="301"/>
                  <a:pt x="849" y="301"/>
                  <a:pt x="849" y="301"/>
                </a:cubicBezTo>
                <a:close/>
                <a:moveTo>
                  <a:pt x="848" y="307"/>
                </a:moveTo>
                <a:cubicBezTo>
                  <a:pt x="849" y="307"/>
                  <a:pt x="848" y="307"/>
                  <a:pt x="849" y="307"/>
                </a:cubicBezTo>
                <a:cubicBezTo>
                  <a:pt x="849" y="306"/>
                  <a:pt x="848" y="306"/>
                  <a:pt x="848" y="306"/>
                </a:cubicBezTo>
                <a:cubicBezTo>
                  <a:pt x="848" y="306"/>
                  <a:pt x="848" y="307"/>
                  <a:pt x="848" y="307"/>
                </a:cubicBezTo>
                <a:close/>
                <a:moveTo>
                  <a:pt x="845" y="310"/>
                </a:moveTo>
                <a:cubicBezTo>
                  <a:pt x="846" y="310"/>
                  <a:pt x="845" y="309"/>
                  <a:pt x="846" y="310"/>
                </a:cubicBezTo>
                <a:cubicBezTo>
                  <a:pt x="846" y="309"/>
                  <a:pt x="846" y="309"/>
                  <a:pt x="846" y="309"/>
                </a:cubicBezTo>
                <a:cubicBezTo>
                  <a:pt x="846" y="309"/>
                  <a:pt x="845" y="310"/>
                  <a:pt x="845" y="310"/>
                </a:cubicBezTo>
                <a:close/>
                <a:moveTo>
                  <a:pt x="845" y="311"/>
                </a:moveTo>
                <a:cubicBezTo>
                  <a:pt x="845" y="311"/>
                  <a:pt x="845" y="310"/>
                  <a:pt x="845" y="310"/>
                </a:cubicBezTo>
                <a:cubicBezTo>
                  <a:pt x="844" y="310"/>
                  <a:pt x="845" y="311"/>
                  <a:pt x="845" y="311"/>
                </a:cubicBezTo>
                <a:close/>
                <a:moveTo>
                  <a:pt x="844" y="312"/>
                </a:moveTo>
                <a:cubicBezTo>
                  <a:pt x="844" y="312"/>
                  <a:pt x="845" y="311"/>
                  <a:pt x="845" y="311"/>
                </a:cubicBezTo>
                <a:cubicBezTo>
                  <a:pt x="844" y="311"/>
                  <a:pt x="844" y="311"/>
                  <a:pt x="844" y="312"/>
                </a:cubicBezTo>
                <a:close/>
                <a:moveTo>
                  <a:pt x="844" y="313"/>
                </a:moveTo>
                <a:cubicBezTo>
                  <a:pt x="844" y="312"/>
                  <a:pt x="844" y="312"/>
                  <a:pt x="844" y="312"/>
                </a:cubicBezTo>
                <a:cubicBezTo>
                  <a:pt x="843" y="312"/>
                  <a:pt x="843" y="312"/>
                  <a:pt x="844" y="313"/>
                </a:cubicBezTo>
                <a:close/>
                <a:moveTo>
                  <a:pt x="839" y="309"/>
                </a:moveTo>
                <a:cubicBezTo>
                  <a:pt x="839" y="309"/>
                  <a:pt x="840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39" y="309"/>
                  <a:pt x="839" y="309"/>
                  <a:pt x="839" y="309"/>
                </a:cubicBezTo>
                <a:close/>
                <a:moveTo>
                  <a:pt x="839" y="309"/>
                </a:moveTo>
                <a:cubicBezTo>
                  <a:pt x="839" y="309"/>
                  <a:pt x="839" y="308"/>
                  <a:pt x="839" y="309"/>
                </a:cubicBezTo>
                <a:cubicBezTo>
                  <a:pt x="839" y="308"/>
                  <a:pt x="839" y="309"/>
                  <a:pt x="839" y="309"/>
                </a:cubicBezTo>
                <a:close/>
                <a:moveTo>
                  <a:pt x="837" y="295"/>
                </a:moveTo>
                <a:cubicBezTo>
                  <a:pt x="838" y="295"/>
                  <a:pt x="838" y="295"/>
                  <a:pt x="838" y="294"/>
                </a:cubicBezTo>
                <a:cubicBezTo>
                  <a:pt x="838" y="295"/>
                  <a:pt x="837" y="295"/>
                  <a:pt x="837" y="295"/>
                </a:cubicBezTo>
                <a:close/>
                <a:moveTo>
                  <a:pt x="837" y="311"/>
                </a:moveTo>
                <a:cubicBezTo>
                  <a:pt x="837" y="311"/>
                  <a:pt x="838" y="311"/>
                  <a:pt x="838" y="310"/>
                </a:cubicBezTo>
                <a:cubicBezTo>
                  <a:pt x="838" y="310"/>
                  <a:pt x="837" y="311"/>
                  <a:pt x="837" y="311"/>
                </a:cubicBezTo>
                <a:close/>
                <a:moveTo>
                  <a:pt x="836" y="311"/>
                </a:moveTo>
                <a:cubicBezTo>
                  <a:pt x="837" y="311"/>
                  <a:pt x="837" y="311"/>
                  <a:pt x="837" y="311"/>
                </a:cubicBezTo>
                <a:cubicBezTo>
                  <a:pt x="837" y="311"/>
                  <a:pt x="836" y="311"/>
                  <a:pt x="837" y="311"/>
                </a:cubicBezTo>
                <a:cubicBezTo>
                  <a:pt x="836" y="310"/>
                  <a:pt x="836" y="311"/>
                  <a:pt x="836" y="311"/>
                </a:cubicBezTo>
                <a:close/>
                <a:moveTo>
                  <a:pt x="835" y="317"/>
                </a:moveTo>
                <a:cubicBezTo>
                  <a:pt x="835" y="317"/>
                  <a:pt x="834" y="317"/>
                  <a:pt x="834" y="317"/>
                </a:cubicBezTo>
                <a:cubicBezTo>
                  <a:pt x="834" y="317"/>
                  <a:pt x="834" y="317"/>
                  <a:pt x="834" y="318"/>
                </a:cubicBezTo>
                <a:cubicBezTo>
                  <a:pt x="835" y="317"/>
                  <a:pt x="835" y="317"/>
                  <a:pt x="835" y="317"/>
                </a:cubicBezTo>
                <a:close/>
                <a:moveTo>
                  <a:pt x="834" y="332"/>
                </a:moveTo>
                <a:cubicBezTo>
                  <a:pt x="835" y="332"/>
                  <a:pt x="834" y="332"/>
                  <a:pt x="835" y="332"/>
                </a:cubicBezTo>
                <a:cubicBezTo>
                  <a:pt x="834" y="332"/>
                  <a:pt x="834" y="332"/>
                  <a:pt x="834" y="332"/>
                </a:cubicBezTo>
                <a:close/>
                <a:moveTo>
                  <a:pt x="834" y="331"/>
                </a:moveTo>
                <a:cubicBezTo>
                  <a:pt x="834" y="332"/>
                  <a:pt x="833" y="332"/>
                  <a:pt x="834" y="332"/>
                </a:cubicBezTo>
                <a:cubicBezTo>
                  <a:pt x="834" y="332"/>
                  <a:pt x="834" y="332"/>
                  <a:pt x="834" y="331"/>
                </a:cubicBezTo>
                <a:close/>
                <a:moveTo>
                  <a:pt x="834" y="299"/>
                </a:moveTo>
                <a:cubicBezTo>
                  <a:pt x="835" y="299"/>
                  <a:pt x="834" y="298"/>
                  <a:pt x="835" y="298"/>
                </a:cubicBezTo>
                <a:cubicBezTo>
                  <a:pt x="835" y="298"/>
                  <a:pt x="834" y="298"/>
                  <a:pt x="834" y="298"/>
                </a:cubicBezTo>
                <a:cubicBezTo>
                  <a:pt x="834" y="298"/>
                  <a:pt x="834" y="298"/>
                  <a:pt x="834" y="299"/>
                </a:cubicBezTo>
                <a:close/>
                <a:moveTo>
                  <a:pt x="834" y="311"/>
                </a:moveTo>
                <a:cubicBezTo>
                  <a:pt x="834" y="312"/>
                  <a:pt x="834" y="312"/>
                  <a:pt x="834" y="312"/>
                </a:cubicBezTo>
                <a:cubicBezTo>
                  <a:pt x="834" y="312"/>
                  <a:pt x="834" y="312"/>
                  <a:pt x="834" y="311"/>
                </a:cubicBezTo>
                <a:close/>
                <a:moveTo>
                  <a:pt x="832" y="317"/>
                </a:moveTo>
                <a:cubicBezTo>
                  <a:pt x="832" y="318"/>
                  <a:pt x="833" y="318"/>
                  <a:pt x="832" y="318"/>
                </a:cubicBezTo>
                <a:cubicBezTo>
                  <a:pt x="832" y="318"/>
                  <a:pt x="832" y="318"/>
                  <a:pt x="832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2" y="317"/>
                  <a:pt x="832" y="317"/>
                </a:cubicBezTo>
                <a:cubicBezTo>
                  <a:pt x="832" y="317"/>
                  <a:pt x="832" y="317"/>
                  <a:pt x="832" y="317"/>
                </a:cubicBezTo>
                <a:close/>
                <a:moveTo>
                  <a:pt x="832" y="320"/>
                </a:moveTo>
                <a:cubicBezTo>
                  <a:pt x="832" y="321"/>
                  <a:pt x="832" y="321"/>
                  <a:pt x="832" y="321"/>
                </a:cubicBezTo>
                <a:cubicBezTo>
                  <a:pt x="832" y="321"/>
                  <a:pt x="833" y="321"/>
                  <a:pt x="832" y="321"/>
                </a:cubicBezTo>
                <a:cubicBezTo>
                  <a:pt x="832" y="320"/>
                  <a:pt x="833" y="320"/>
                  <a:pt x="832" y="320"/>
                </a:cubicBezTo>
                <a:cubicBezTo>
                  <a:pt x="832" y="320"/>
                  <a:pt x="832" y="320"/>
                  <a:pt x="833" y="320"/>
                </a:cubicBezTo>
                <a:cubicBezTo>
                  <a:pt x="833" y="320"/>
                  <a:pt x="833" y="320"/>
                  <a:pt x="832" y="320"/>
                </a:cubicBezTo>
                <a:cubicBezTo>
                  <a:pt x="833" y="320"/>
                  <a:pt x="833" y="320"/>
                  <a:pt x="833" y="320"/>
                </a:cubicBezTo>
                <a:cubicBezTo>
                  <a:pt x="833" y="319"/>
                  <a:pt x="833" y="318"/>
                  <a:pt x="834" y="318"/>
                </a:cubicBezTo>
                <a:cubicBezTo>
                  <a:pt x="833" y="318"/>
                  <a:pt x="832" y="319"/>
                  <a:pt x="833" y="319"/>
                </a:cubicBezTo>
                <a:cubicBezTo>
                  <a:pt x="832" y="319"/>
                  <a:pt x="832" y="319"/>
                  <a:pt x="832" y="319"/>
                </a:cubicBezTo>
                <a:cubicBezTo>
                  <a:pt x="832" y="320"/>
                  <a:pt x="832" y="320"/>
                  <a:pt x="832" y="320"/>
                </a:cubicBezTo>
                <a:close/>
                <a:moveTo>
                  <a:pt x="831" y="322"/>
                </a:moveTo>
                <a:cubicBezTo>
                  <a:pt x="832" y="322"/>
                  <a:pt x="831" y="321"/>
                  <a:pt x="832" y="321"/>
                </a:cubicBezTo>
                <a:cubicBezTo>
                  <a:pt x="831" y="321"/>
                  <a:pt x="831" y="321"/>
                  <a:pt x="831" y="322"/>
                </a:cubicBezTo>
                <a:close/>
                <a:moveTo>
                  <a:pt x="826" y="329"/>
                </a:moveTo>
                <a:cubicBezTo>
                  <a:pt x="826" y="329"/>
                  <a:pt x="826" y="328"/>
                  <a:pt x="826" y="328"/>
                </a:cubicBezTo>
                <a:cubicBezTo>
                  <a:pt x="826" y="328"/>
                  <a:pt x="826" y="328"/>
                  <a:pt x="826" y="329"/>
                </a:cubicBezTo>
                <a:close/>
                <a:moveTo>
                  <a:pt x="826" y="350"/>
                </a:moveTo>
                <a:cubicBezTo>
                  <a:pt x="826" y="349"/>
                  <a:pt x="827" y="349"/>
                  <a:pt x="827" y="348"/>
                </a:cubicBezTo>
                <a:cubicBezTo>
                  <a:pt x="826" y="349"/>
                  <a:pt x="826" y="349"/>
                  <a:pt x="826" y="350"/>
                </a:cubicBezTo>
                <a:close/>
                <a:moveTo>
                  <a:pt x="825" y="331"/>
                </a:moveTo>
                <a:cubicBezTo>
                  <a:pt x="825" y="332"/>
                  <a:pt x="825" y="332"/>
                  <a:pt x="825" y="332"/>
                </a:cubicBezTo>
                <a:cubicBezTo>
                  <a:pt x="826" y="332"/>
                  <a:pt x="824" y="331"/>
                  <a:pt x="825" y="331"/>
                </a:cubicBezTo>
                <a:cubicBezTo>
                  <a:pt x="825" y="331"/>
                  <a:pt x="825" y="331"/>
                  <a:pt x="825" y="331"/>
                </a:cubicBezTo>
                <a:close/>
                <a:moveTo>
                  <a:pt x="821" y="315"/>
                </a:moveTo>
                <a:cubicBezTo>
                  <a:pt x="822" y="315"/>
                  <a:pt x="822" y="315"/>
                  <a:pt x="822" y="315"/>
                </a:cubicBezTo>
                <a:cubicBezTo>
                  <a:pt x="822" y="315"/>
                  <a:pt x="821" y="315"/>
                  <a:pt x="822" y="316"/>
                </a:cubicBezTo>
                <a:cubicBezTo>
                  <a:pt x="823" y="315"/>
                  <a:pt x="823" y="314"/>
                  <a:pt x="824" y="313"/>
                </a:cubicBezTo>
                <a:cubicBezTo>
                  <a:pt x="823" y="313"/>
                  <a:pt x="823" y="313"/>
                  <a:pt x="823" y="313"/>
                </a:cubicBezTo>
                <a:cubicBezTo>
                  <a:pt x="823" y="313"/>
                  <a:pt x="823" y="313"/>
                  <a:pt x="822" y="312"/>
                </a:cubicBezTo>
                <a:cubicBezTo>
                  <a:pt x="822" y="312"/>
                  <a:pt x="822" y="313"/>
                  <a:pt x="822" y="313"/>
                </a:cubicBezTo>
                <a:cubicBezTo>
                  <a:pt x="822" y="313"/>
                  <a:pt x="822" y="313"/>
                  <a:pt x="822" y="313"/>
                </a:cubicBezTo>
                <a:cubicBezTo>
                  <a:pt x="822" y="314"/>
                  <a:pt x="822" y="313"/>
                  <a:pt x="822" y="313"/>
                </a:cubicBezTo>
                <a:cubicBezTo>
                  <a:pt x="822" y="314"/>
                  <a:pt x="822" y="314"/>
                  <a:pt x="822" y="314"/>
                </a:cubicBezTo>
                <a:cubicBezTo>
                  <a:pt x="822" y="314"/>
                  <a:pt x="822" y="314"/>
                  <a:pt x="823" y="313"/>
                </a:cubicBezTo>
                <a:cubicBezTo>
                  <a:pt x="823" y="314"/>
                  <a:pt x="822" y="314"/>
                  <a:pt x="822" y="315"/>
                </a:cubicBezTo>
                <a:cubicBezTo>
                  <a:pt x="822" y="315"/>
                  <a:pt x="822" y="314"/>
                  <a:pt x="821" y="315"/>
                </a:cubicBezTo>
                <a:close/>
                <a:moveTo>
                  <a:pt x="823" y="330"/>
                </a:moveTo>
                <a:cubicBezTo>
                  <a:pt x="823" y="330"/>
                  <a:pt x="823" y="330"/>
                  <a:pt x="823" y="330"/>
                </a:cubicBezTo>
                <a:cubicBezTo>
                  <a:pt x="823" y="330"/>
                  <a:pt x="824" y="330"/>
                  <a:pt x="823" y="330"/>
                </a:cubicBezTo>
                <a:close/>
                <a:moveTo>
                  <a:pt x="821" y="337"/>
                </a:moveTo>
                <a:cubicBezTo>
                  <a:pt x="821" y="337"/>
                  <a:pt x="821" y="338"/>
                  <a:pt x="822" y="338"/>
                </a:cubicBezTo>
                <a:cubicBezTo>
                  <a:pt x="821" y="337"/>
                  <a:pt x="822" y="337"/>
                  <a:pt x="822" y="337"/>
                </a:cubicBezTo>
                <a:cubicBezTo>
                  <a:pt x="822" y="337"/>
                  <a:pt x="821" y="337"/>
                  <a:pt x="821" y="337"/>
                </a:cubicBezTo>
                <a:close/>
                <a:moveTo>
                  <a:pt x="821" y="335"/>
                </a:moveTo>
                <a:cubicBezTo>
                  <a:pt x="821" y="334"/>
                  <a:pt x="820" y="335"/>
                  <a:pt x="821" y="335"/>
                </a:cubicBezTo>
                <a:cubicBezTo>
                  <a:pt x="821" y="335"/>
                  <a:pt x="821" y="335"/>
                  <a:pt x="821" y="335"/>
                </a:cubicBezTo>
                <a:close/>
                <a:moveTo>
                  <a:pt x="821" y="316"/>
                </a:moveTo>
                <a:cubicBezTo>
                  <a:pt x="821" y="316"/>
                  <a:pt x="821" y="316"/>
                  <a:pt x="821" y="316"/>
                </a:cubicBezTo>
                <a:cubicBezTo>
                  <a:pt x="821" y="316"/>
                  <a:pt x="821" y="315"/>
                  <a:pt x="821" y="316"/>
                </a:cubicBezTo>
                <a:close/>
                <a:moveTo>
                  <a:pt x="821" y="317"/>
                </a:moveTo>
                <a:cubicBezTo>
                  <a:pt x="821" y="317"/>
                  <a:pt x="821" y="317"/>
                  <a:pt x="821" y="316"/>
                </a:cubicBezTo>
                <a:cubicBezTo>
                  <a:pt x="820" y="316"/>
                  <a:pt x="820" y="316"/>
                  <a:pt x="820" y="316"/>
                </a:cubicBezTo>
                <a:cubicBezTo>
                  <a:pt x="821" y="317"/>
                  <a:pt x="820" y="317"/>
                  <a:pt x="821" y="317"/>
                </a:cubicBezTo>
                <a:close/>
                <a:moveTo>
                  <a:pt x="821" y="366"/>
                </a:moveTo>
                <a:cubicBezTo>
                  <a:pt x="821" y="366"/>
                  <a:pt x="821" y="365"/>
                  <a:pt x="821" y="365"/>
                </a:cubicBezTo>
                <a:cubicBezTo>
                  <a:pt x="820" y="366"/>
                  <a:pt x="820" y="366"/>
                  <a:pt x="820" y="367"/>
                </a:cubicBezTo>
                <a:cubicBezTo>
                  <a:pt x="821" y="367"/>
                  <a:pt x="821" y="366"/>
                  <a:pt x="821" y="366"/>
                </a:cubicBezTo>
                <a:close/>
                <a:moveTo>
                  <a:pt x="822" y="339"/>
                </a:moveTo>
                <a:cubicBezTo>
                  <a:pt x="821" y="338"/>
                  <a:pt x="822" y="338"/>
                  <a:pt x="821" y="338"/>
                </a:cubicBezTo>
                <a:cubicBezTo>
                  <a:pt x="821" y="338"/>
                  <a:pt x="821" y="338"/>
                  <a:pt x="821" y="338"/>
                </a:cubicBezTo>
                <a:cubicBezTo>
                  <a:pt x="821" y="338"/>
                  <a:pt x="821" y="339"/>
                  <a:pt x="822" y="339"/>
                </a:cubicBezTo>
                <a:close/>
                <a:moveTo>
                  <a:pt x="821" y="363"/>
                </a:moveTo>
                <a:cubicBezTo>
                  <a:pt x="821" y="364"/>
                  <a:pt x="822" y="364"/>
                  <a:pt x="822" y="364"/>
                </a:cubicBezTo>
                <a:cubicBezTo>
                  <a:pt x="822" y="363"/>
                  <a:pt x="822" y="363"/>
                  <a:pt x="822" y="363"/>
                </a:cubicBezTo>
                <a:cubicBezTo>
                  <a:pt x="822" y="363"/>
                  <a:pt x="822" y="362"/>
                  <a:pt x="822" y="363"/>
                </a:cubicBezTo>
                <a:cubicBezTo>
                  <a:pt x="822" y="362"/>
                  <a:pt x="822" y="362"/>
                  <a:pt x="822" y="361"/>
                </a:cubicBezTo>
                <a:cubicBezTo>
                  <a:pt x="822" y="362"/>
                  <a:pt x="822" y="362"/>
                  <a:pt x="821" y="363"/>
                </a:cubicBezTo>
                <a:close/>
                <a:moveTo>
                  <a:pt x="823" y="335"/>
                </a:moveTo>
                <a:cubicBezTo>
                  <a:pt x="823" y="336"/>
                  <a:pt x="823" y="335"/>
                  <a:pt x="822" y="335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7"/>
                  <a:pt x="822" y="337"/>
                </a:cubicBezTo>
                <a:cubicBezTo>
                  <a:pt x="822" y="337"/>
                  <a:pt x="822" y="337"/>
                  <a:pt x="822" y="337"/>
                </a:cubicBezTo>
                <a:cubicBezTo>
                  <a:pt x="823" y="337"/>
                  <a:pt x="823" y="337"/>
                  <a:pt x="823" y="337"/>
                </a:cubicBezTo>
                <a:cubicBezTo>
                  <a:pt x="822" y="337"/>
                  <a:pt x="823" y="337"/>
                  <a:pt x="823" y="336"/>
                </a:cubicBezTo>
                <a:cubicBezTo>
                  <a:pt x="823" y="336"/>
                  <a:pt x="823" y="336"/>
                  <a:pt x="823" y="335"/>
                </a:cubicBezTo>
                <a:close/>
                <a:moveTo>
                  <a:pt x="824" y="358"/>
                </a:moveTo>
                <a:cubicBezTo>
                  <a:pt x="824" y="357"/>
                  <a:pt x="823" y="358"/>
                  <a:pt x="823" y="358"/>
                </a:cubicBezTo>
                <a:cubicBezTo>
                  <a:pt x="824" y="359"/>
                  <a:pt x="823" y="358"/>
                  <a:pt x="824" y="358"/>
                </a:cubicBezTo>
                <a:close/>
                <a:moveTo>
                  <a:pt x="824" y="333"/>
                </a:moveTo>
                <a:cubicBezTo>
                  <a:pt x="824" y="333"/>
                  <a:pt x="824" y="333"/>
                  <a:pt x="824" y="333"/>
                </a:cubicBezTo>
                <a:cubicBezTo>
                  <a:pt x="824" y="333"/>
                  <a:pt x="824" y="333"/>
                  <a:pt x="824" y="333"/>
                </a:cubicBezTo>
                <a:close/>
                <a:moveTo>
                  <a:pt x="825" y="331"/>
                </a:moveTo>
                <a:cubicBezTo>
                  <a:pt x="825" y="330"/>
                  <a:pt x="825" y="330"/>
                  <a:pt x="824" y="330"/>
                </a:cubicBezTo>
                <a:cubicBezTo>
                  <a:pt x="824" y="331"/>
                  <a:pt x="823" y="331"/>
                  <a:pt x="824" y="332"/>
                </a:cubicBezTo>
                <a:cubicBezTo>
                  <a:pt x="824" y="331"/>
                  <a:pt x="824" y="331"/>
                  <a:pt x="825" y="331"/>
                </a:cubicBezTo>
                <a:close/>
                <a:moveTo>
                  <a:pt x="826" y="356"/>
                </a:moveTo>
                <a:cubicBezTo>
                  <a:pt x="826" y="356"/>
                  <a:pt x="826" y="355"/>
                  <a:pt x="825" y="355"/>
                </a:cubicBezTo>
                <a:cubicBezTo>
                  <a:pt x="826" y="356"/>
                  <a:pt x="826" y="356"/>
                  <a:pt x="825" y="356"/>
                </a:cubicBezTo>
                <a:cubicBezTo>
                  <a:pt x="825" y="357"/>
                  <a:pt x="826" y="356"/>
                  <a:pt x="826" y="356"/>
                </a:cubicBezTo>
                <a:close/>
                <a:moveTo>
                  <a:pt x="826" y="359"/>
                </a:moveTo>
                <a:cubicBezTo>
                  <a:pt x="826" y="357"/>
                  <a:pt x="826" y="357"/>
                  <a:pt x="826" y="357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9"/>
                  <a:pt x="826" y="359"/>
                  <a:pt x="826" y="359"/>
                </a:cubicBezTo>
                <a:close/>
                <a:moveTo>
                  <a:pt x="827" y="350"/>
                </a:moveTo>
                <a:cubicBezTo>
                  <a:pt x="826" y="350"/>
                  <a:pt x="826" y="351"/>
                  <a:pt x="826" y="352"/>
                </a:cubicBezTo>
                <a:cubicBezTo>
                  <a:pt x="824" y="350"/>
                  <a:pt x="825" y="354"/>
                  <a:pt x="825" y="355"/>
                </a:cubicBezTo>
                <a:cubicBezTo>
                  <a:pt x="825" y="355"/>
                  <a:pt x="825" y="354"/>
                  <a:pt x="825" y="354"/>
                </a:cubicBezTo>
                <a:cubicBezTo>
                  <a:pt x="825" y="354"/>
                  <a:pt x="825" y="354"/>
                  <a:pt x="825" y="354"/>
                </a:cubicBezTo>
                <a:cubicBezTo>
                  <a:pt x="826" y="353"/>
                  <a:pt x="826" y="355"/>
                  <a:pt x="826" y="355"/>
                </a:cubicBezTo>
                <a:cubicBezTo>
                  <a:pt x="826" y="354"/>
                  <a:pt x="826" y="353"/>
                  <a:pt x="825" y="353"/>
                </a:cubicBezTo>
                <a:cubicBezTo>
                  <a:pt x="825" y="353"/>
                  <a:pt x="826" y="353"/>
                  <a:pt x="826" y="352"/>
                </a:cubicBezTo>
                <a:cubicBezTo>
                  <a:pt x="826" y="352"/>
                  <a:pt x="827" y="351"/>
                  <a:pt x="827" y="350"/>
                </a:cubicBezTo>
                <a:close/>
                <a:moveTo>
                  <a:pt x="827" y="352"/>
                </a:moveTo>
                <a:cubicBezTo>
                  <a:pt x="827" y="352"/>
                  <a:pt x="826" y="353"/>
                  <a:pt x="826" y="354"/>
                </a:cubicBezTo>
                <a:cubicBezTo>
                  <a:pt x="827" y="353"/>
                  <a:pt x="827" y="352"/>
                  <a:pt x="827" y="352"/>
                </a:cubicBezTo>
                <a:close/>
                <a:moveTo>
                  <a:pt x="827" y="323"/>
                </a:moveTo>
                <a:cubicBezTo>
                  <a:pt x="827" y="323"/>
                  <a:pt x="827" y="324"/>
                  <a:pt x="826" y="324"/>
                </a:cubicBezTo>
                <a:cubicBezTo>
                  <a:pt x="827" y="324"/>
                  <a:pt x="827" y="323"/>
                  <a:pt x="827" y="323"/>
                </a:cubicBezTo>
                <a:close/>
                <a:moveTo>
                  <a:pt x="828" y="328"/>
                </a:moveTo>
                <a:cubicBezTo>
                  <a:pt x="827" y="327"/>
                  <a:pt x="827" y="329"/>
                  <a:pt x="827" y="329"/>
                </a:cubicBezTo>
                <a:cubicBezTo>
                  <a:pt x="828" y="329"/>
                  <a:pt x="827" y="328"/>
                  <a:pt x="828" y="328"/>
                </a:cubicBezTo>
                <a:close/>
                <a:moveTo>
                  <a:pt x="829" y="324"/>
                </a:moveTo>
                <a:cubicBezTo>
                  <a:pt x="829" y="324"/>
                  <a:pt x="828" y="324"/>
                  <a:pt x="829" y="324"/>
                </a:cubicBezTo>
                <a:cubicBezTo>
                  <a:pt x="828" y="324"/>
                  <a:pt x="828" y="325"/>
                  <a:pt x="828" y="325"/>
                </a:cubicBezTo>
                <a:cubicBezTo>
                  <a:pt x="828" y="325"/>
                  <a:pt x="828" y="324"/>
                  <a:pt x="829" y="324"/>
                </a:cubicBezTo>
                <a:close/>
                <a:moveTo>
                  <a:pt x="829" y="326"/>
                </a:moveTo>
                <a:cubicBezTo>
                  <a:pt x="828" y="326"/>
                  <a:pt x="829" y="327"/>
                  <a:pt x="829" y="327"/>
                </a:cubicBezTo>
                <a:cubicBezTo>
                  <a:pt x="829" y="327"/>
                  <a:pt x="829" y="326"/>
                  <a:pt x="829" y="326"/>
                </a:cubicBezTo>
                <a:close/>
                <a:moveTo>
                  <a:pt x="830" y="325"/>
                </a:moveTo>
                <a:cubicBezTo>
                  <a:pt x="830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6"/>
                </a:cubicBezTo>
                <a:cubicBezTo>
                  <a:pt x="830" y="325"/>
                  <a:pt x="830" y="326"/>
                  <a:pt x="830" y="325"/>
                </a:cubicBezTo>
                <a:close/>
                <a:moveTo>
                  <a:pt x="832" y="323"/>
                </a:moveTo>
                <a:cubicBezTo>
                  <a:pt x="831" y="323"/>
                  <a:pt x="831" y="322"/>
                  <a:pt x="831" y="322"/>
                </a:cubicBezTo>
                <a:cubicBezTo>
                  <a:pt x="831" y="322"/>
                  <a:pt x="831" y="323"/>
                  <a:pt x="830" y="322"/>
                </a:cubicBezTo>
                <a:cubicBezTo>
                  <a:pt x="830" y="323"/>
                  <a:pt x="831" y="323"/>
                  <a:pt x="831" y="323"/>
                </a:cubicBezTo>
                <a:cubicBezTo>
                  <a:pt x="831" y="323"/>
                  <a:pt x="830" y="324"/>
                  <a:pt x="830" y="324"/>
                </a:cubicBezTo>
                <a:cubicBezTo>
                  <a:pt x="831" y="324"/>
                  <a:pt x="831" y="323"/>
                  <a:pt x="832" y="323"/>
                </a:cubicBezTo>
                <a:close/>
                <a:moveTo>
                  <a:pt x="833" y="333"/>
                </a:moveTo>
                <a:cubicBezTo>
                  <a:pt x="833" y="333"/>
                  <a:pt x="832" y="332"/>
                  <a:pt x="832" y="332"/>
                </a:cubicBezTo>
                <a:cubicBezTo>
                  <a:pt x="832" y="332"/>
                  <a:pt x="832" y="332"/>
                  <a:pt x="832" y="333"/>
                </a:cubicBezTo>
                <a:cubicBezTo>
                  <a:pt x="832" y="333"/>
                  <a:pt x="833" y="333"/>
                  <a:pt x="833" y="333"/>
                </a:cubicBezTo>
                <a:close/>
                <a:moveTo>
                  <a:pt x="833" y="334"/>
                </a:moveTo>
                <a:cubicBezTo>
                  <a:pt x="833" y="334"/>
                  <a:pt x="833" y="334"/>
                  <a:pt x="833" y="334"/>
                </a:cubicBezTo>
                <a:cubicBezTo>
                  <a:pt x="833" y="334"/>
                  <a:pt x="833" y="334"/>
                  <a:pt x="833" y="334"/>
                </a:cubicBezTo>
                <a:close/>
                <a:moveTo>
                  <a:pt x="834" y="320"/>
                </a:moveTo>
                <a:cubicBezTo>
                  <a:pt x="833" y="320"/>
                  <a:pt x="833" y="320"/>
                  <a:pt x="833" y="320"/>
                </a:cubicBezTo>
                <a:cubicBezTo>
                  <a:pt x="833" y="320"/>
                  <a:pt x="833" y="321"/>
                  <a:pt x="833" y="321"/>
                </a:cubicBezTo>
                <a:cubicBezTo>
                  <a:pt x="833" y="321"/>
                  <a:pt x="833" y="320"/>
                  <a:pt x="834" y="320"/>
                </a:cubicBezTo>
                <a:close/>
                <a:moveTo>
                  <a:pt x="833" y="332"/>
                </a:moveTo>
                <a:cubicBezTo>
                  <a:pt x="833" y="332"/>
                  <a:pt x="833" y="333"/>
                  <a:pt x="833" y="333"/>
                </a:cubicBezTo>
                <a:cubicBezTo>
                  <a:pt x="834" y="333"/>
                  <a:pt x="834" y="333"/>
                  <a:pt x="834" y="333"/>
                </a:cubicBezTo>
                <a:cubicBezTo>
                  <a:pt x="834" y="333"/>
                  <a:pt x="835" y="334"/>
                  <a:pt x="835" y="334"/>
                </a:cubicBezTo>
                <a:cubicBezTo>
                  <a:pt x="836" y="333"/>
                  <a:pt x="834" y="333"/>
                  <a:pt x="833" y="332"/>
                </a:cubicBezTo>
                <a:close/>
                <a:moveTo>
                  <a:pt x="835" y="317"/>
                </a:moveTo>
                <a:cubicBezTo>
                  <a:pt x="835" y="317"/>
                  <a:pt x="835" y="318"/>
                  <a:pt x="835" y="318"/>
                </a:cubicBezTo>
                <a:cubicBezTo>
                  <a:pt x="835" y="318"/>
                  <a:pt x="835" y="318"/>
                  <a:pt x="835" y="318"/>
                </a:cubicBezTo>
                <a:cubicBezTo>
                  <a:pt x="835" y="318"/>
                  <a:pt x="836" y="318"/>
                  <a:pt x="835" y="317"/>
                </a:cubicBezTo>
                <a:close/>
                <a:moveTo>
                  <a:pt x="836" y="316"/>
                </a:moveTo>
                <a:cubicBezTo>
                  <a:pt x="836" y="316"/>
                  <a:pt x="835" y="316"/>
                  <a:pt x="836" y="317"/>
                </a:cubicBezTo>
                <a:cubicBezTo>
                  <a:pt x="836" y="317"/>
                  <a:pt x="836" y="316"/>
                  <a:pt x="836" y="317"/>
                </a:cubicBezTo>
                <a:cubicBezTo>
                  <a:pt x="836" y="316"/>
                  <a:pt x="836" y="316"/>
                  <a:pt x="836" y="316"/>
                </a:cubicBezTo>
                <a:close/>
                <a:moveTo>
                  <a:pt x="837" y="321"/>
                </a:moveTo>
                <a:cubicBezTo>
                  <a:pt x="836" y="321"/>
                  <a:pt x="836" y="321"/>
                  <a:pt x="836" y="322"/>
                </a:cubicBezTo>
                <a:cubicBezTo>
                  <a:pt x="837" y="322"/>
                  <a:pt x="837" y="321"/>
                  <a:pt x="837" y="321"/>
                </a:cubicBezTo>
                <a:close/>
                <a:moveTo>
                  <a:pt x="838" y="314"/>
                </a:moveTo>
                <a:cubicBezTo>
                  <a:pt x="837" y="314"/>
                  <a:pt x="837" y="315"/>
                  <a:pt x="837" y="315"/>
                </a:cubicBezTo>
                <a:cubicBezTo>
                  <a:pt x="838" y="315"/>
                  <a:pt x="838" y="314"/>
                  <a:pt x="838" y="314"/>
                </a:cubicBezTo>
                <a:close/>
                <a:moveTo>
                  <a:pt x="838" y="313"/>
                </a:moveTo>
                <a:cubicBezTo>
                  <a:pt x="837" y="313"/>
                  <a:pt x="837" y="312"/>
                  <a:pt x="837" y="311"/>
                </a:cubicBezTo>
                <a:cubicBezTo>
                  <a:pt x="836" y="312"/>
                  <a:pt x="837" y="312"/>
                  <a:pt x="836" y="312"/>
                </a:cubicBezTo>
                <a:cubicBezTo>
                  <a:pt x="837" y="312"/>
                  <a:pt x="837" y="313"/>
                  <a:pt x="837" y="313"/>
                </a:cubicBezTo>
                <a:cubicBezTo>
                  <a:pt x="837" y="313"/>
                  <a:pt x="837" y="314"/>
                  <a:pt x="836" y="314"/>
                </a:cubicBezTo>
                <a:cubicBezTo>
                  <a:pt x="836" y="315"/>
                  <a:pt x="836" y="315"/>
                  <a:pt x="836" y="315"/>
                </a:cubicBezTo>
                <a:cubicBezTo>
                  <a:pt x="836" y="315"/>
                  <a:pt x="835" y="315"/>
                  <a:pt x="835" y="315"/>
                </a:cubicBezTo>
                <a:cubicBezTo>
                  <a:pt x="835" y="315"/>
                  <a:pt x="835" y="315"/>
                  <a:pt x="835" y="315"/>
                </a:cubicBezTo>
                <a:cubicBezTo>
                  <a:pt x="836" y="315"/>
                  <a:pt x="835" y="316"/>
                  <a:pt x="835" y="316"/>
                </a:cubicBezTo>
                <a:cubicBezTo>
                  <a:pt x="835" y="316"/>
                  <a:pt x="836" y="316"/>
                  <a:pt x="836" y="315"/>
                </a:cubicBezTo>
                <a:cubicBezTo>
                  <a:pt x="836" y="315"/>
                  <a:pt x="837" y="316"/>
                  <a:pt x="836" y="316"/>
                </a:cubicBezTo>
                <a:cubicBezTo>
                  <a:pt x="837" y="317"/>
                  <a:pt x="837" y="316"/>
                  <a:pt x="837" y="316"/>
                </a:cubicBezTo>
                <a:cubicBezTo>
                  <a:pt x="837" y="315"/>
                  <a:pt x="837" y="316"/>
                  <a:pt x="837" y="316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3"/>
                  <a:pt x="838" y="313"/>
                </a:cubicBezTo>
                <a:close/>
                <a:moveTo>
                  <a:pt x="838" y="312"/>
                </a:moveTo>
                <a:cubicBezTo>
                  <a:pt x="839" y="312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8" y="311"/>
                  <a:pt x="838" y="311"/>
                  <a:pt x="838" y="311"/>
                </a:cubicBezTo>
                <a:cubicBezTo>
                  <a:pt x="838" y="312"/>
                  <a:pt x="838" y="312"/>
                  <a:pt x="838" y="312"/>
                </a:cubicBezTo>
                <a:close/>
                <a:moveTo>
                  <a:pt x="839" y="313"/>
                </a:moveTo>
                <a:cubicBezTo>
                  <a:pt x="839" y="313"/>
                  <a:pt x="839" y="312"/>
                  <a:pt x="839" y="312"/>
                </a:cubicBezTo>
                <a:cubicBezTo>
                  <a:pt x="839" y="312"/>
                  <a:pt x="838" y="313"/>
                  <a:pt x="839" y="313"/>
                </a:cubicBezTo>
                <a:close/>
                <a:moveTo>
                  <a:pt x="839" y="324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39" y="324"/>
                  <a:pt x="839" y="325"/>
                  <a:pt x="838" y="325"/>
                </a:cubicBezTo>
                <a:cubicBezTo>
                  <a:pt x="838" y="325"/>
                  <a:pt x="839" y="325"/>
                  <a:pt x="839" y="325"/>
                </a:cubicBezTo>
                <a:cubicBezTo>
                  <a:pt x="839" y="325"/>
                  <a:pt x="839" y="324"/>
                  <a:pt x="839" y="324"/>
                </a:cubicBezTo>
                <a:close/>
                <a:moveTo>
                  <a:pt x="839" y="323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40" y="324"/>
                  <a:pt x="839" y="324"/>
                  <a:pt x="839" y="323"/>
                </a:cubicBezTo>
                <a:close/>
                <a:moveTo>
                  <a:pt x="840" y="310"/>
                </a:moveTo>
                <a:cubicBezTo>
                  <a:pt x="840" y="309"/>
                  <a:pt x="840" y="309"/>
                  <a:pt x="839" y="309"/>
                </a:cubicBezTo>
                <a:cubicBezTo>
                  <a:pt x="839" y="309"/>
                  <a:pt x="839" y="310"/>
                  <a:pt x="840" y="310"/>
                </a:cubicBezTo>
                <a:close/>
                <a:moveTo>
                  <a:pt x="840" y="324"/>
                </a:moveTo>
                <a:cubicBezTo>
                  <a:pt x="840" y="324"/>
                  <a:pt x="841" y="324"/>
                  <a:pt x="841" y="324"/>
                </a:cubicBezTo>
                <a:cubicBezTo>
                  <a:pt x="841" y="325"/>
                  <a:pt x="840" y="324"/>
                  <a:pt x="840" y="324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1" y="325"/>
                  <a:pt x="841" y="325"/>
                  <a:pt x="841" y="324"/>
                </a:cubicBezTo>
                <a:cubicBezTo>
                  <a:pt x="841" y="324"/>
                  <a:pt x="841" y="324"/>
                  <a:pt x="840" y="324"/>
                </a:cubicBezTo>
                <a:close/>
                <a:moveTo>
                  <a:pt x="840" y="323"/>
                </a:moveTo>
                <a:cubicBezTo>
                  <a:pt x="841" y="323"/>
                  <a:pt x="840" y="323"/>
                  <a:pt x="840" y="322"/>
                </a:cubicBezTo>
                <a:cubicBezTo>
                  <a:pt x="840" y="322"/>
                  <a:pt x="840" y="323"/>
                  <a:pt x="840" y="323"/>
                </a:cubicBezTo>
                <a:cubicBezTo>
                  <a:pt x="840" y="323"/>
                  <a:pt x="840" y="323"/>
                  <a:pt x="840" y="323"/>
                </a:cubicBezTo>
                <a:close/>
                <a:moveTo>
                  <a:pt x="841" y="322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1" y="322"/>
                  <a:pt x="840" y="322"/>
                  <a:pt x="840" y="322"/>
                </a:cubicBezTo>
                <a:cubicBezTo>
                  <a:pt x="841" y="322"/>
                  <a:pt x="841" y="322"/>
                  <a:pt x="841" y="322"/>
                </a:cubicBezTo>
                <a:close/>
                <a:moveTo>
                  <a:pt x="843" y="319"/>
                </a:moveTo>
                <a:cubicBezTo>
                  <a:pt x="843" y="319"/>
                  <a:pt x="843" y="320"/>
                  <a:pt x="843" y="320"/>
                </a:cubicBezTo>
                <a:cubicBezTo>
                  <a:pt x="844" y="320"/>
                  <a:pt x="843" y="319"/>
                  <a:pt x="843" y="319"/>
                </a:cubicBezTo>
                <a:cubicBezTo>
                  <a:pt x="843" y="318"/>
                  <a:pt x="843" y="318"/>
                  <a:pt x="843" y="318"/>
                </a:cubicBezTo>
                <a:cubicBezTo>
                  <a:pt x="843" y="319"/>
                  <a:pt x="843" y="319"/>
                  <a:pt x="843" y="319"/>
                </a:cubicBezTo>
                <a:close/>
                <a:moveTo>
                  <a:pt x="842" y="320"/>
                </a:moveTo>
                <a:cubicBezTo>
                  <a:pt x="842" y="320"/>
                  <a:pt x="842" y="320"/>
                  <a:pt x="842" y="320"/>
                </a:cubicBezTo>
                <a:cubicBezTo>
                  <a:pt x="843" y="321"/>
                  <a:pt x="842" y="321"/>
                  <a:pt x="843" y="321"/>
                </a:cubicBezTo>
                <a:cubicBezTo>
                  <a:pt x="843" y="321"/>
                  <a:pt x="843" y="320"/>
                  <a:pt x="843" y="320"/>
                </a:cubicBezTo>
                <a:cubicBezTo>
                  <a:pt x="842" y="319"/>
                  <a:pt x="842" y="320"/>
                  <a:pt x="842" y="320"/>
                </a:cubicBezTo>
                <a:close/>
                <a:moveTo>
                  <a:pt x="841" y="315"/>
                </a:moveTo>
                <a:cubicBezTo>
                  <a:pt x="842" y="315"/>
                  <a:pt x="842" y="315"/>
                  <a:pt x="841" y="315"/>
                </a:cubicBezTo>
                <a:cubicBezTo>
                  <a:pt x="841" y="315"/>
                  <a:pt x="841" y="315"/>
                  <a:pt x="841" y="315"/>
                </a:cubicBezTo>
                <a:close/>
                <a:moveTo>
                  <a:pt x="841" y="321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2" y="321"/>
                  <a:pt x="841" y="321"/>
                  <a:pt x="842" y="320"/>
                </a:cubicBezTo>
                <a:cubicBezTo>
                  <a:pt x="842" y="320"/>
                  <a:pt x="841" y="321"/>
                  <a:pt x="841" y="321"/>
                </a:cubicBezTo>
                <a:close/>
                <a:moveTo>
                  <a:pt x="840" y="310"/>
                </a:moveTo>
                <a:cubicBezTo>
                  <a:pt x="841" y="310"/>
                  <a:pt x="841" y="310"/>
                  <a:pt x="841" y="310"/>
                </a:cubicBezTo>
                <a:cubicBezTo>
                  <a:pt x="841" y="310"/>
                  <a:pt x="841" y="310"/>
                  <a:pt x="841" y="310"/>
                </a:cubicBezTo>
                <a:lnTo>
                  <a:pt x="840" y="310"/>
                </a:lnTo>
                <a:close/>
                <a:moveTo>
                  <a:pt x="840" y="320"/>
                </a:moveTo>
                <a:cubicBezTo>
                  <a:pt x="840" y="320"/>
                  <a:pt x="840" y="320"/>
                  <a:pt x="840" y="320"/>
                </a:cubicBezTo>
                <a:cubicBezTo>
                  <a:pt x="841" y="320"/>
                  <a:pt x="840" y="320"/>
                  <a:pt x="840" y="320"/>
                </a:cubicBezTo>
                <a:close/>
                <a:moveTo>
                  <a:pt x="840" y="312"/>
                </a:moveTo>
                <a:cubicBezTo>
                  <a:pt x="840" y="312"/>
                  <a:pt x="841" y="312"/>
                  <a:pt x="840" y="311"/>
                </a:cubicBezTo>
                <a:cubicBezTo>
                  <a:pt x="840" y="311"/>
                  <a:pt x="840" y="312"/>
                  <a:pt x="840" y="312"/>
                </a:cubicBezTo>
                <a:close/>
                <a:moveTo>
                  <a:pt x="845" y="300"/>
                </a:moveTo>
                <a:cubicBezTo>
                  <a:pt x="845" y="300"/>
                  <a:pt x="845" y="299"/>
                  <a:pt x="845" y="299"/>
                </a:cubicBezTo>
                <a:cubicBezTo>
                  <a:pt x="845" y="299"/>
                  <a:pt x="844" y="299"/>
                  <a:pt x="845" y="300"/>
                </a:cubicBezTo>
                <a:close/>
                <a:moveTo>
                  <a:pt x="844" y="287"/>
                </a:moveTo>
                <a:cubicBezTo>
                  <a:pt x="844" y="287"/>
                  <a:pt x="845" y="287"/>
                  <a:pt x="844" y="287"/>
                </a:cubicBezTo>
                <a:cubicBezTo>
                  <a:pt x="844" y="287"/>
                  <a:pt x="844" y="287"/>
                  <a:pt x="844" y="287"/>
                </a:cubicBezTo>
                <a:close/>
                <a:moveTo>
                  <a:pt x="842" y="301"/>
                </a:moveTo>
                <a:cubicBezTo>
                  <a:pt x="841" y="301"/>
                  <a:pt x="841" y="301"/>
                  <a:pt x="840" y="301"/>
                </a:cubicBezTo>
                <a:cubicBezTo>
                  <a:pt x="841" y="302"/>
                  <a:pt x="842" y="302"/>
                  <a:pt x="842" y="301"/>
                </a:cubicBezTo>
                <a:close/>
                <a:moveTo>
                  <a:pt x="843" y="288"/>
                </a:moveTo>
                <a:cubicBezTo>
                  <a:pt x="842" y="288"/>
                  <a:pt x="842" y="288"/>
                  <a:pt x="842" y="288"/>
                </a:cubicBezTo>
                <a:cubicBezTo>
                  <a:pt x="842" y="288"/>
                  <a:pt x="843" y="289"/>
                  <a:pt x="842" y="289"/>
                </a:cubicBezTo>
                <a:cubicBezTo>
                  <a:pt x="842" y="289"/>
                  <a:pt x="843" y="288"/>
                  <a:pt x="843" y="288"/>
                </a:cubicBezTo>
                <a:close/>
                <a:moveTo>
                  <a:pt x="843" y="301"/>
                </a:moveTo>
                <a:cubicBezTo>
                  <a:pt x="843" y="301"/>
                  <a:pt x="843" y="301"/>
                  <a:pt x="843" y="301"/>
                </a:cubicBezTo>
                <a:cubicBezTo>
                  <a:pt x="843" y="302"/>
                  <a:pt x="843" y="302"/>
                  <a:pt x="843" y="302"/>
                </a:cubicBezTo>
                <a:cubicBezTo>
                  <a:pt x="844" y="302"/>
                  <a:pt x="843" y="301"/>
                  <a:pt x="843" y="301"/>
                </a:cubicBezTo>
                <a:close/>
                <a:moveTo>
                  <a:pt x="843" y="299"/>
                </a:moveTo>
                <a:cubicBezTo>
                  <a:pt x="844" y="299"/>
                  <a:pt x="843" y="298"/>
                  <a:pt x="844" y="298"/>
                </a:cubicBezTo>
                <a:cubicBezTo>
                  <a:pt x="843" y="298"/>
                  <a:pt x="843" y="299"/>
                  <a:pt x="843" y="299"/>
                </a:cubicBezTo>
                <a:cubicBezTo>
                  <a:pt x="843" y="299"/>
                  <a:pt x="843" y="299"/>
                  <a:pt x="843" y="299"/>
                </a:cubicBezTo>
                <a:cubicBezTo>
                  <a:pt x="843" y="300"/>
                  <a:pt x="842" y="299"/>
                  <a:pt x="843" y="300"/>
                </a:cubicBezTo>
                <a:cubicBezTo>
                  <a:pt x="843" y="300"/>
                  <a:pt x="843" y="300"/>
                  <a:pt x="843" y="299"/>
                </a:cubicBezTo>
                <a:close/>
                <a:moveTo>
                  <a:pt x="844" y="300"/>
                </a:moveTo>
                <a:cubicBezTo>
                  <a:pt x="843" y="300"/>
                  <a:pt x="843" y="301"/>
                  <a:pt x="843" y="301"/>
                </a:cubicBezTo>
                <a:cubicBezTo>
                  <a:pt x="844" y="301"/>
                  <a:pt x="845" y="300"/>
                  <a:pt x="844" y="300"/>
                </a:cubicBezTo>
                <a:close/>
                <a:moveTo>
                  <a:pt x="844" y="302"/>
                </a:moveTo>
                <a:cubicBezTo>
                  <a:pt x="844" y="302"/>
                  <a:pt x="843" y="302"/>
                  <a:pt x="844" y="302"/>
                </a:cubicBezTo>
                <a:cubicBezTo>
                  <a:pt x="844" y="303"/>
                  <a:pt x="845" y="303"/>
                  <a:pt x="844" y="302"/>
                </a:cubicBezTo>
                <a:close/>
                <a:moveTo>
                  <a:pt x="845" y="300"/>
                </a:moveTo>
                <a:cubicBezTo>
                  <a:pt x="845" y="300"/>
                  <a:pt x="845" y="300"/>
                  <a:pt x="845" y="300"/>
                </a:cubicBezTo>
                <a:cubicBezTo>
                  <a:pt x="845" y="300"/>
                  <a:pt x="844" y="299"/>
                  <a:pt x="844" y="300"/>
                </a:cubicBezTo>
                <a:cubicBezTo>
                  <a:pt x="845" y="300"/>
                  <a:pt x="845" y="300"/>
                  <a:pt x="845" y="301"/>
                </a:cubicBezTo>
                <a:cubicBezTo>
                  <a:pt x="845" y="301"/>
                  <a:pt x="845" y="300"/>
                  <a:pt x="844" y="301"/>
                </a:cubicBezTo>
                <a:cubicBezTo>
                  <a:pt x="844" y="301"/>
                  <a:pt x="844" y="301"/>
                  <a:pt x="845" y="301"/>
                </a:cubicBezTo>
                <a:cubicBezTo>
                  <a:pt x="845" y="301"/>
                  <a:pt x="846" y="301"/>
                  <a:pt x="846" y="300"/>
                </a:cubicBezTo>
                <a:cubicBezTo>
                  <a:pt x="845" y="300"/>
                  <a:pt x="845" y="300"/>
                  <a:pt x="845" y="300"/>
                </a:cubicBezTo>
                <a:close/>
                <a:moveTo>
                  <a:pt x="846" y="293"/>
                </a:moveTo>
                <a:cubicBezTo>
                  <a:pt x="846" y="293"/>
                  <a:pt x="847" y="293"/>
                  <a:pt x="846" y="292"/>
                </a:cubicBezTo>
                <a:cubicBezTo>
                  <a:pt x="846" y="292"/>
                  <a:pt x="846" y="292"/>
                  <a:pt x="846" y="293"/>
                </a:cubicBezTo>
                <a:close/>
                <a:moveTo>
                  <a:pt x="846" y="298"/>
                </a:moveTo>
                <a:cubicBezTo>
                  <a:pt x="845" y="298"/>
                  <a:pt x="846" y="299"/>
                  <a:pt x="846" y="299"/>
                </a:cubicBezTo>
                <a:cubicBezTo>
                  <a:pt x="846" y="299"/>
                  <a:pt x="846" y="298"/>
                  <a:pt x="846" y="298"/>
                </a:cubicBezTo>
                <a:close/>
                <a:moveTo>
                  <a:pt x="846" y="298"/>
                </a:moveTo>
                <a:cubicBezTo>
                  <a:pt x="846" y="298"/>
                  <a:pt x="847" y="298"/>
                  <a:pt x="847" y="298"/>
                </a:cubicBezTo>
                <a:cubicBezTo>
                  <a:pt x="847" y="297"/>
                  <a:pt x="846" y="297"/>
                  <a:pt x="846" y="298"/>
                </a:cubicBezTo>
                <a:close/>
                <a:moveTo>
                  <a:pt x="847" y="295"/>
                </a:moveTo>
                <a:cubicBezTo>
                  <a:pt x="846" y="295"/>
                  <a:pt x="846" y="295"/>
                  <a:pt x="846" y="295"/>
                </a:cubicBezTo>
                <a:cubicBezTo>
                  <a:pt x="846" y="295"/>
                  <a:pt x="846" y="295"/>
                  <a:pt x="846" y="295"/>
                </a:cubicBezTo>
                <a:cubicBezTo>
                  <a:pt x="846" y="296"/>
                  <a:pt x="846" y="296"/>
                  <a:pt x="846" y="296"/>
                </a:cubicBezTo>
                <a:cubicBezTo>
                  <a:pt x="846" y="296"/>
                  <a:pt x="846" y="296"/>
                  <a:pt x="847" y="296"/>
                </a:cubicBezTo>
                <a:cubicBezTo>
                  <a:pt x="847" y="295"/>
                  <a:pt x="847" y="295"/>
                  <a:pt x="847" y="295"/>
                </a:cubicBezTo>
                <a:close/>
                <a:moveTo>
                  <a:pt x="847" y="283"/>
                </a:moveTo>
                <a:cubicBezTo>
                  <a:pt x="847" y="283"/>
                  <a:pt x="847" y="282"/>
                  <a:pt x="847" y="282"/>
                </a:cubicBezTo>
                <a:cubicBezTo>
                  <a:pt x="846" y="282"/>
                  <a:pt x="846" y="283"/>
                  <a:pt x="847" y="283"/>
                </a:cubicBezTo>
                <a:close/>
                <a:moveTo>
                  <a:pt x="848" y="294"/>
                </a:moveTo>
                <a:cubicBezTo>
                  <a:pt x="848" y="293"/>
                  <a:pt x="848" y="293"/>
                  <a:pt x="848" y="293"/>
                </a:cubicBezTo>
                <a:cubicBezTo>
                  <a:pt x="847" y="293"/>
                  <a:pt x="848" y="293"/>
                  <a:pt x="848" y="293"/>
                </a:cubicBezTo>
                <a:cubicBezTo>
                  <a:pt x="847" y="294"/>
                  <a:pt x="847" y="294"/>
                  <a:pt x="847" y="295"/>
                </a:cubicBezTo>
                <a:cubicBezTo>
                  <a:pt x="848" y="294"/>
                  <a:pt x="848" y="294"/>
                  <a:pt x="848" y="294"/>
                </a:cubicBezTo>
                <a:close/>
                <a:moveTo>
                  <a:pt x="849" y="295"/>
                </a:moveTo>
                <a:cubicBezTo>
                  <a:pt x="849" y="295"/>
                  <a:pt x="849" y="295"/>
                  <a:pt x="849" y="295"/>
                </a:cubicBezTo>
                <a:cubicBezTo>
                  <a:pt x="849" y="295"/>
                  <a:pt x="850" y="295"/>
                  <a:pt x="849" y="295"/>
                </a:cubicBezTo>
                <a:close/>
                <a:moveTo>
                  <a:pt x="850" y="295"/>
                </a:moveTo>
                <a:cubicBezTo>
                  <a:pt x="850" y="294"/>
                  <a:pt x="850" y="295"/>
                  <a:pt x="849" y="294"/>
                </a:cubicBezTo>
                <a:cubicBezTo>
                  <a:pt x="849" y="295"/>
                  <a:pt x="850" y="295"/>
                  <a:pt x="850" y="295"/>
                </a:cubicBezTo>
                <a:close/>
                <a:moveTo>
                  <a:pt x="851" y="277"/>
                </a:moveTo>
                <a:cubicBezTo>
                  <a:pt x="850" y="277"/>
                  <a:pt x="850" y="278"/>
                  <a:pt x="850" y="278"/>
                </a:cubicBezTo>
                <a:cubicBezTo>
                  <a:pt x="850" y="278"/>
                  <a:pt x="850" y="278"/>
                  <a:pt x="850" y="278"/>
                </a:cubicBezTo>
                <a:cubicBezTo>
                  <a:pt x="850" y="278"/>
                  <a:pt x="851" y="278"/>
                  <a:pt x="851" y="277"/>
                </a:cubicBezTo>
                <a:close/>
                <a:moveTo>
                  <a:pt x="851" y="292"/>
                </a:moveTo>
                <a:cubicBezTo>
                  <a:pt x="851" y="292"/>
                  <a:pt x="851" y="292"/>
                  <a:pt x="851" y="293"/>
                </a:cubicBezTo>
                <a:cubicBezTo>
                  <a:pt x="851" y="293"/>
                  <a:pt x="851" y="292"/>
                  <a:pt x="851" y="292"/>
                </a:cubicBezTo>
                <a:close/>
                <a:moveTo>
                  <a:pt x="853" y="275"/>
                </a:moveTo>
                <a:cubicBezTo>
                  <a:pt x="853" y="275"/>
                  <a:pt x="853" y="275"/>
                  <a:pt x="853" y="274"/>
                </a:cubicBezTo>
                <a:cubicBezTo>
                  <a:pt x="853" y="274"/>
                  <a:pt x="852" y="274"/>
                  <a:pt x="853" y="275"/>
                </a:cubicBezTo>
                <a:close/>
                <a:moveTo>
                  <a:pt x="853" y="279"/>
                </a:moveTo>
                <a:cubicBezTo>
                  <a:pt x="852" y="279"/>
                  <a:pt x="852" y="280"/>
                  <a:pt x="852" y="280"/>
                </a:cubicBezTo>
                <a:cubicBezTo>
                  <a:pt x="852" y="280"/>
                  <a:pt x="853" y="280"/>
                  <a:pt x="853" y="279"/>
                </a:cubicBezTo>
                <a:close/>
                <a:moveTo>
                  <a:pt x="853" y="290"/>
                </a:moveTo>
                <a:cubicBezTo>
                  <a:pt x="853" y="290"/>
                  <a:pt x="853" y="290"/>
                  <a:pt x="853" y="289"/>
                </a:cubicBezTo>
                <a:cubicBezTo>
                  <a:pt x="853" y="289"/>
                  <a:pt x="853" y="290"/>
                  <a:pt x="852" y="290"/>
                </a:cubicBezTo>
                <a:cubicBezTo>
                  <a:pt x="853" y="290"/>
                  <a:pt x="852" y="290"/>
                  <a:pt x="852" y="291"/>
                </a:cubicBezTo>
                <a:cubicBezTo>
                  <a:pt x="853" y="291"/>
                  <a:pt x="853" y="290"/>
                  <a:pt x="853" y="290"/>
                </a:cubicBezTo>
                <a:close/>
                <a:moveTo>
                  <a:pt x="855" y="288"/>
                </a:moveTo>
                <a:cubicBezTo>
                  <a:pt x="854" y="288"/>
                  <a:pt x="853" y="289"/>
                  <a:pt x="854" y="289"/>
                </a:cubicBezTo>
                <a:cubicBezTo>
                  <a:pt x="854" y="289"/>
                  <a:pt x="854" y="288"/>
                  <a:pt x="855" y="288"/>
                </a:cubicBezTo>
                <a:close/>
                <a:moveTo>
                  <a:pt x="863" y="272"/>
                </a:move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2"/>
                  <a:pt x="863" y="272"/>
                </a:cubicBezTo>
                <a:cubicBezTo>
                  <a:pt x="863" y="272"/>
                  <a:pt x="863" y="272"/>
                  <a:pt x="863" y="272"/>
                </a:cubicBezTo>
                <a:close/>
                <a:moveTo>
                  <a:pt x="862" y="274"/>
                </a:moveTo>
                <a:cubicBezTo>
                  <a:pt x="863" y="274"/>
                  <a:pt x="863" y="273"/>
                  <a:pt x="863" y="274"/>
                </a:cubicBezTo>
                <a:cubicBezTo>
                  <a:pt x="864" y="274"/>
                  <a:pt x="863" y="274"/>
                  <a:pt x="864" y="274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2" y="273"/>
                  <a:pt x="863" y="274"/>
                  <a:pt x="862" y="274"/>
                </a:cubicBezTo>
                <a:close/>
                <a:moveTo>
                  <a:pt x="861" y="278"/>
                </a:moveTo>
                <a:cubicBezTo>
                  <a:pt x="861" y="277"/>
                  <a:pt x="862" y="277"/>
                  <a:pt x="862" y="277"/>
                </a:cubicBezTo>
                <a:cubicBezTo>
                  <a:pt x="861" y="277"/>
                  <a:pt x="861" y="277"/>
                  <a:pt x="861" y="277"/>
                </a:cubicBezTo>
                <a:cubicBezTo>
                  <a:pt x="861" y="278"/>
                  <a:pt x="861" y="278"/>
                  <a:pt x="861" y="278"/>
                </a:cubicBezTo>
                <a:cubicBezTo>
                  <a:pt x="862" y="278"/>
                  <a:pt x="862" y="278"/>
                  <a:pt x="862" y="278"/>
                </a:cubicBezTo>
                <a:cubicBezTo>
                  <a:pt x="862" y="278"/>
                  <a:pt x="861" y="278"/>
                  <a:pt x="861" y="278"/>
                </a:cubicBezTo>
                <a:close/>
                <a:moveTo>
                  <a:pt x="862" y="276"/>
                </a:moveTo>
                <a:cubicBezTo>
                  <a:pt x="862" y="276"/>
                  <a:pt x="862" y="276"/>
                  <a:pt x="862" y="275"/>
                </a:cubicBezTo>
                <a:cubicBezTo>
                  <a:pt x="862" y="275"/>
                  <a:pt x="862" y="275"/>
                  <a:pt x="862" y="276"/>
                </a:cubicBezTo>
                <a:close/>
                <a:moveTo>
                  <a:pt x="862" y="275"/>
                </a:moveTo>
                <a:cubicBezTo>
                  <a:pt x="861" y="274"/>
                  <a:pt x="862" y="275"/>
                  <a:pt x="862" y="274"/>
                </a:cubicBezTo>
                <a:cubicBezTo>
                  <a:pt x="862" y="274"/>
                  <a:pt x="862" y="274"/>
                  <a:pt x="862" y="274"/>
                </a:cubicBezTo>
                <a:cubicBezTo>
                  <a:pt x="862" y="274"/>
                  <a:pt x="861" y="274"/>
                  <a:pt x="862" y="275"/>
                </a:cubicBezTo>
                <a:close/>
                <a:moveTo>
                  <a:pt x="861" y="276"/>
                </a:moveTo>
                <a:cubicBezTo>
                  <a:pt x="861" y="276"/>
                  <a:pt x="861" y="276"/>
                  <a:pt x="861" y="277"/>
                </a:cubicBezTo>
                <a:cubicBezTo>
                  <a:pt x="861" y="277"/>
                  <a:pt x="861" y="277"/>
                  <a:pt x="862" y="277"/>
                </a:cubicBezTo>
                <a:lnTo>
                  <a:pt x="861" y="276"/>
                </a:lnTo>
                <a:close/>
                <a:moveTo>
                  <a:pt x="861" y="275"/>
                </a:moveTo>
                <a:cubicBezTo>
                  <a:pt x="861" y="275"/>
                  <a:pt x="861" y="275"/>
                  <a:pt x="861" y="275"/>
                </a:cubicBezTo>
                <a:cubicBezTo>
                  <a:pt x="861" y="275"/>
                  <a:pt x="861" y="275"/>
                  <a:pt x="861" y="275"/>
                </a:cubicBezTo>
                <a:close/>
                <a:moveTo>
                  <a:pt x="860" y="276"/>
                </a:moveTo>
                <a:cubicBezTo>
                  <a:pt x="860" y="276"/>
                  <a:pt x="860" y="277"/>
                  <a:pt x="861" y="277"/>
                </a:cubicBezTo>
                <a:cubicBezTo>
                  <a:pt x="861" y="276"/>
                  <a:pt x="860" y="276"/>
                  <a:pt x="860" y="276"/>
                </a:cubicBezTo>
                <a:cubicBezTo>
                  <a:pt x="860" y="276"/>
                  <a:pt x="860" y="276"/>
                  <a:pt x="860" y="276"/>
                </a:cubicBezTo>
                <a:close/>
                <a:moveTo>
                  <a:pt x="859" y="271"/>
                </a:moveTo>
                <a:cubicBezTo>
                  <a:pt x="859" y="271"/>
                  <a:pt x="859" y="270"/>
                  <a:pt x="859" y="270"/>
                </a:cubicBezTo>
                <a:cubicBezTo>
                  <a:pt x="858" y="270"/>
                  <a:pt x="859" y="270"/>
                  <a:pt x="859" y="271"/>
                </a:cubicBezTo>
                <a:close/>
                <a:moveTo>
                  <a:pt x="858" y="271"/>
                </a:moveTo>
                <a:cubicBezTo>
                  <a:pt x="858" y="271"/>
                  <a:pt x="859" y="271"/>
                  <a:pt x="859" y="272"/>
                </a:cubicBezTo>
                <a:cubicBezTo>
                  <a:pt x="859" y="272"/>
                  <a:pt x="859" y="271"/>
                  <a:pt x="859" y="272"/>
                </a:cubicBezTo>
                <a:cubicBezTo>
                  <a:pt x="859" y="271"/>
                  <a:pt x="859" y="271"/>
                  <a:pt x="859" y="271"/>
                </a:cubicBezTo>
                <a:cubicBezTo>
                  <a:pt x="859" y="271"/>
                  <a:pt x="859" y="271"/>
                  <a:pt x="859" y="271"/>
                </a:cubicBezTo>
                <a:lnTo>
                  <a:pt x="858" y="271"/>
                </a:lnTo>
                <a:close/>
                <a:moveTo>
                  <a:pt x="856" y="278"/>
                </a:moveTo>
                <a:cubicBezTo>
                  <a:pt x="856" y="278"/>
                  <a:pt x="857" y="278"/>
                  <a:pt x="857" y="278"/>
                </a:cubicBezTo>
                <a:cubicBezTo>
                  <a:pt x="857" y="278"/>
                  <a:pt x="857" y="278"/>
                  <a:pt x="857" y="278"/>
                </a:cubicBezTo>
                <a:cubicBezTo>
                  <a:pt x="856" y="278"/>
                  <a:pt x="857" y="278"/>
                  <a:pt x="856" y="278"/>
                </a:cubicBezTo>
                <a:close/>
                <a:moveTo>
                  <a:pt x="855" y="275"/>
                </a:move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4"/>
                  <a:pt x="856" y="275"/>
                  <a:pt x="856" y="275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6" y="274"/>
                  <a:pt x="856" y="274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5" y="275"/>
                  <a:pt x="855" y="275"/>
                </a:cubicBezTo>
                <a:close/>
                <a:moveTo>
                  <a:pt x="856" y="278"/>
                </a:moveTo>
                <a:cubicBezTo>
                  <a:pt x="855" y="279"/>
                  <a:pt x="855" y="279"/>
                  <a:pt x="855" y="279"/>
                </a:cubicBezTo>
                <a:cubicBezTo>
                  <a:pt x="856" y="279"/>
                  <a:pt x="856" y="279"/>
                  <a:pt x="856" y="278"/>
                </a:cubicBezTo>
                <a:close/>
                <a:moveTo>
                  <a:pt x="855" y="281"/>
                </a:moveTo>
                <a:cubicBezTo>
                  <a:pt x="855" y="281"/>
                  <a:pt x="855" y="281"/>
                  <a:pt x="855" y="281"/>
                </a:cubicBezTo>
                <a:cubicBezTo>
                  <a:pt x="855" y="282"/>
                  <a:pt x="855" y="282"/>
                  <a:pt x="855" y="282"/>
                </a:cubicBezTo>
                <a:cubicBezTo>
                  <a:pt x="856" y="282"/>
                  <a:pt x="856" y="281"/>
                  <a:pt x="855" y="281"/>
                </a:cubicBezTo>
                <a:close/>
                <a:moveTo>
                  <a:pt x="857" y="282"/>
                </a:moveTo>
                <a:cubicBezTo>
                  <a:pt x="857" y="282"/>
                  <a:pt x="856" y="281"/>
                  <a:pt x="856" y="280"/>
                </a:cubicBezTo>
                <a:cubicBezTo>
                  <a:pt x="855" y="281"/>
                  <a:pt x="856" y="281"/>
                  <a:pt x="856" y="282"/>
                </a:cubicBezTo>
                <a:cubicBezTo>
                  <a:pt x="856" y="282"/>
                  <a:pt x="856" y="282"/>
                  <a:pt x="856" y="283"/>
                </a:cubicBezTo>
                <a:cubicBezTo>
                  <a:pt x="856" y="283"/>
                  <a:pt x="856" y="282"/>
                  <a:pt x="856" y="283"/>
                </a:cubicBezTo>
                <a:cubicBezTo>
                  <a:pt x="857" y="283"/>
                  <a:pt x="857" y="282"/>
                  <a:pt x="857" y="282"/>
                </a:cubicBezTo>
                <a:cubicBezTo>
                  <a:pt x="857" y="282"/>
                  <a:pt x="858" y="282"/>
                  <a:pt x="857" y="282"/>
                </a:cubicBezTo>
                <a:close/>
                <a:moveTo>
                  <a:pt x="857" y="275"/>
                </a:moveTo>
                <a:cubicBezTo>
                  <a:pt x="857" y="275"/>
                  <a:pt x="857" y="275"/>
                  <a:pt x="857" y="276"/>
                </a:cubicBezTo>
                <a:cubicBezTo>
                  <a:pt x="858" y="275"/>
                  <a:pt x="857" y="275"/>
                  <a:pt x="857" y="275"/>
                </a:cubicBezTo>
                <a:close/>
                <a:moveTo>
                  <a:pt x="858" y="274"/>
                </a:moveTo>
                <a:cubicBezTo>
                  <a:pt x="857" y="274"/>
                  <a:pt x="858" y="275"/>
                  <a:pt x="857" y="274"/>
                </a:cubicBezTo>
                <a:cubicBezTo>
                  <a:pt x="857" y="275"/>
                  <a:pt x="858" y="274"/>
                  <a:pt x="858" y="274"/>
                </a:cubicBezTo>
                <a:close/>
                <a:moveTo>
                  <a:pt x="859" y="274"/>
                </a:moveTo>
                <a:cubicBezTo>
                  <a:pt x="859" y="274"/>
                  <a:pt x="859" y="273"/>
                  <a:pt x="859" y="273"/>
                </a:cubicBezTo>
                <a:cubicBezTo>
                  <a:pt x="859" y="273"/>
                  <a:pt x="858" y="273"/>
                  <a:pt x="858" y="273"/>
                </a:cubicBezTo>
                <a:cubicBezTo>
                  <a:pt x="858" y="274"/>
                  <a:pt x="858" y="274"/>
                  <a:pt x="858" y="274"/>
                </a:cubicBezTo>
                <a:cubicBezTo>
                  <a:pt x="859" y="274"/>
                  <a:pt x="859" y="274"/>
                  <a:pt x="859" y="274"/>
                </a:cubicBezTo>
                <a:close/>
                <a:moveTo>
                  <a:pt x="860" y="277"/>
                </a:moveTo>
                <a:cubicBezTo>
                  <a:pt x="860" y="277"/>
                  <a:pt x="860" y="277"/>
                  <a:pt x="860" y="277"/>
                </a:cubicBezTo>
                <a:cubicBezTo>
                  <a:pt x="859" y="277"/>
                  <a:pt x="859" y="278"/>
                  <a:pt x="859" y="278"/>
                </a:cubicBezTo>
                <a:cubicBezTo>
                  <a:pt x="860" y="278"/>
                  <a:pt x="859" y="277"/>
                  <a:pt x="860" y="277"/>
                </a:cubicBezTo>
                <a:close/>
                <a:moveTo>
                  <a:pt x="861" y="282"/>
                </a:moveTo>
                <a:cubicBezTo>
                  <a:pt x="861" y="281"/>
                  <a:pt x="860" y="281"/>
                  <a:pt x="860" y="282"/>
                </a:cubicBezTo>
                <a:cubicBezTo>
                  <a:pt x="860" y="282"/>
                  <a:pt x="861" y="282"/>
                  <a:pt x="861" y="282"/>
                </a:cubicBezTo>
                <a:close/>
                <a:moveTo>
                  <a:pt x="863" y="280"/>
                </a:moveTo>
                <a:cubicBezTo>
                  <a:pt x="863" y="281"/>
                  <a:pt x="864" y="281"/>
                  <a:pt x="864" y="281"/>
                </a:cubicBezTo>
                <a:cubicBezTo>
                  <a:pt x="864" y="281"/>
                  <a:pt x="863" y="280"/>
                  <a:pt x="863" y="280"/>
                </a:cubicBezTo>
                <a:close/>
                <a:moveTo>
                  <a:pt x="861" y="279"/>
                </a:moveTo>
                <a:cubicBezTo>
                  <a:pt x="862" y="280"/>
                  <a:pt x="862" y="279"/>
                  <a:pt x="862" y="280"/>
                </a:cubicBezTo>
                <a:cubicBezTo>
                  <a:pt x="862" y="280"/>
                  <a:pt x="862" y="280"/>
                  <a:pt x="861" y="280"/>
                </a:cubicBezTo>
                <a:cubicBezTo>
                  <a:pt x="861" y="280"/>
                  <a:pt x="860" y="280"/>
                  <a:pt x="861" y="281"/>
                </a:cubicBezTo>
                <a:cubicBezTo>
                  <a:pt x="860" y="281"/>
                  <a:pt x="860" y="281"/>
                  <a:pt x="860" y="281"/>
                </a:cubicBezTo>
                <a:cubicBezTo>
                  <a:pt x="860" y="281"/>
                  <a:pt x="860" y="281"/>
                  <a:pt x="861" y="281"/>
                </a:cubicBezTo>
                <a:cubicBezTo>
                  <a:pt x="861" y="281"/>
                  <a:pt x="861" y="281"/>
                  <a:pt x="862" y="281"/>
                </a:cubicBezTo>
                <a:cubicBezTo>
                  <a:pt x="862" y="281"/>
                  <a:pt x="861" y="281"/>
                  <a:pt x="861" y="282"/>
                </a:cubicBezTo>
                <a:cubicBezTo>
                  <a:pt x="862" y="282"/>
                  <a:pt x="862" y="281"/>
                  <a:pt x="862" y="282"/>
                </a:cubicBezTo>
                <a:cubicBezTo>
                  <a:pt x="862" y="282"/>
                  <a:pt x="862" y="281"/>
                  <a:pt x="862" y="281"/>
                </a:cubicBezTo>
                <a:cubicBezTo>
                  <a:pt x="863" y="281"/>
                  <a:pt x="862" y="281"/>
                  <a:pt x="863" y="282"/>
                </a:cubicBezTo>
                <a:cubicBezTo>
                  <a:pt x="863" y="282"/>
                  <a:pt x="863" y="281"/>
                  <a:pt x="863" y="281"/>
                </a:cubicBezTo>
                <a:cubicBezTo>
                  <a:pt x="863" y="281"/>
                  <a:pt x="863" y="281"/>
                  <a:pt x="863" y="281"/>
                </a:cubicBezTo>
                <a:cubicBezTo>
                  <a:pt x="863" y="281"/>
                  <a:pt x="863" y="281"/>
                  <a:pt x="862" y="281"/>
                </a:cubicBezTo>
                <a:cubicBezTo>
                  <a:pt x="862" y="280"/>
                  <a:pt x="863" y="280"/>
                  <a:pt x="863" y="280"/>
                </a:cubicBezTo>
                <a:cubicBezTo>
                  <a:pt x="863" y="280"/>
                  <a:pt x="863" y="281"/>
                  <a:pt x="863" y="281"/>
                </a:cubicBezTo>
                <a:cubicBezTo>
                  <a:pt x="863" y="280"/>
                  <a:pt x="862" y="279"/>
                  <a:pt x="861" y="279"/>
                </a:cubicBezTo>
                <a:close/>
                <a:moveTo>
                  <a:pt x="865" y="276"/>
                </a:moveTo>
                <a:cubicBezTo>
                  <a:pt x="865" y="276"/>
                  <a:pt x="864" y="275"/>
                  <a:pt x="864" y="275"/>
                </a:cubicBezTo>
                <a:cubicBezTo>
                  <a:pt x="864" y="275"/>
                  <a:pt x="864" y="275"/>
                  <a:pt x="865" y="275"/>
                </a:cubicBezTo>
                <a:cubicBezTo>
                  <a:pt x="863" y="274"/>
                  <a:pt x="863" y="276"/>
                  <a:pt x="863" y="276"/>
                </a:cubicBezTo>
                <a:cubicBezTo>
                  <a:pt x="863" y="276"/>
                  <a:pt x="863" y="276"/>
                  <a:pt x="862" y="276"/>
                </a:cubicBezTo>
                <a:cubicBezTo>
                  <a:pt x="862" y="276"/>
                  <a:pt x="863" y="276"/>
                  <a:pt x="863" y="276"/>
                </a:cubicBezTo>
                <a:cubicBezTo>
                  <a:pt x="862" y="277"/>
                  <a:pt x="862" y="277"/>
                  <a:pt x="862" y="277"/>
                </a:cubicBezTo>
                <a:cubicBezTo>
                  <a:pt x="863" y="277"/>
                  <a:pt x="863" y="277"/>
                  <a:pt x="863" y="277"/>
                </a:cubicBezTo>
                <a:cubicBezTo>
                  <a:pt x="864" y="277"/>
                  <a:pt x="864" y="277"/>
                  <a:pt x="864" y="276"/>
                </a:cubicBezTo>
                <a:cubicBezTo>
                  <a:pt x="864" y="276"/>
                  <a:pt x="864" y="276"/>
                  <a:pt x="864" y="276"/>
                </a:cubicBezTo>
                <a:cubicBezTo>
                  <a:pt x="865" y="276"/>
                  <a:pt x="865" y="276"/>
                  <a:pt x="865" y="276"/>
                </a:cubicBezTo>
                <a:close/>
                <a:moveTo>
                  <a:pt x="864" y="270"/>
                </a:moveTo>
                <a:cubicBezTo>
                  <a:pt x="865" y="271"/>
                  <a:pt x="865" y="271"/>
                  <a:pt x="864" y="271"/>
                </a:cubicBezTo>
                <a:cubicBezTo>
                  <a:pt x="864" y="271"/>
                  <a:pt x="864" y="271"/>
                  <a:pt x="865" y="272"/>
                </a:cubicBezTo>
                <a:cubicBezTo>
                  <a:pt x="865" y="271"/>
                  <a:pt x="865" y="270"/>
                  <a:pt x="864" y="270"/>
                </a:cubicBezTo>
                <a:close/>
                <a:moveTo>
                  <a:pt x="868" y="270"/>
                </a:moveTo>
                <a:cubicBezTo>
                  <a:pt x="868" y="270"/>
                  <a:pt x="868" y="270"/>
                  <a:pt x="867" y="270"/>
                </a:cubicBezTo>
                <a:cubicBezTo>
                  <a:pt x="868" y="270"/>
                  <a:pt x="867" y="270"/>
                  <a:pt x="867" y="270"/>
                </a:cubicBezTo>
                <a:cubicBezTo>
                  <a:pt x="867" y="270"/>
                  <a:pt x="868" y="271"/>
                  <a:pt x="868" y="270"/>
                </a:cubicBezTo>
                <a:close/>
                <a:moveTo>
                  <a:pt x="870" y="268"/>
                </a:moveTo>
                <a:cubicBezTo>
                  <a:pt x="869" y="268"/>
                  <a:pt x="870" y="269"/>
                  <a:pt x="869" y="269"/>
                </a:cubicBezTo>
                <a:cubicBezTo>
                  <a:pt x="870" y="269"/>
                  <a:pt x="871" y="269"/>
                  <a:pt x="870" y="268"/>
                </a:cubicBezTo>
                <a:close/>
                <a:moveTo>
                  <a:pt x="871" y="268"/>
                </a:moveTo>
                <a:cubicBezTo>
                  <a:pt x="871" y="267"/>
                  <a:pt x="871" y="267"/>
                  <a:pt x="871" y="267"/>
                </a:cubicBezTo>
                <a:cubicBezTo>
                  <a:pt x="870" y="267"/>
                  <a:pt x="870" y="267"/>
                  <a:pt x="871" y="268"/>
                </a:cubicBezTo>
                <a:cubicBezTo>
                  <a:pt x="871" y="268"/>
                  <a:pt x="871" y="267"/>
                  <a:pt x="871" y="268"/>
                </a:cubicBezTo>
                <a:close/>
                <a:moveTo>
                  <a:pt x="841" y="304"/>
                </a:moveTo>
                <a:cubicBezTo>
                  <a:pt x="841" y="304"/>
                  <a:pt x="842" y="304"/>
                  <a:pt x="842" y="304"/>
                </a:cubicBezTo>
                <a:cubicBezTo>
                  <a:pt x="842" y="304"/>
                  <a:pt x="841" y="304"/>
                  <a:pt x="841" y="304"/>
                </a:cubicBezTo>
                <a:cubicBezTo>
                  <a:pt x="841" y="304"/>
                  <a:pt x="841" y="304"/>
                  <a:pt x="841" y="304"/>
                </a:cubicBezTo>
                <a:close/>
                <a:moveTo>
                  <a:pt x="841" y="304"/>
                </a:moveTo>
                <a:cubicBezTo>
                  <a:pt x="841" y="304"/>
                  <a:pt x="841" y="304"/>
                  <a:pt x="841" y="304"/>
                </a:cubicBezTo>
                <a:cubicBezTo>
                  <a:pt x="841" y="305"/>
                  <a:pt x="842" y="304"/>
                  <a:pt x="841" y="304"/>
                </a:cubicBezTo>
                <a:close/>
                <a:moveTo>
                  <a:pt x="832" y="255"/>
                </a:moveTo>
                <a:cubicBezTo>
                  <a:pt x="832" y="254"/>
                  <a:pt x="833" y="254"/>
                  <a:pt x="833" y="254"/>
                </a:cubicBezTo>
                <a:cubicBezTo>
                  <a:pt x="832" y="254"/>
                  <a:pt x="832" y="255"/>
                  <a:pt x="831" y="256"/>
                </a:cubicBezTo>
                <a:cubicBezTo>
                  <a:pt x="831" y="256"/>
                  <a:pt x="831" y="256"/>
                  <a:pt x="832" y="256"/>
                </a:cubicBezTo>
                <a:cubicBezTo>
                  <a:pt x="832" y="256"/>
                  <a:pt x="832" y="255"/>
                  <a:pt x="832" y="255"/>
                </a:cubicBezTo>
                <a:close/>
                <a:moveTo>
                  <a:pt x="847" y="314"/>
                </a:moveTo>
                <a:cubicBezTo>
                  <a:pt x="847" y="314"/>
                  <a:pt x="847" y="314"/>
                  <a:pt x="847" y="314"/>
                </a:cubicBezTo>
                <a:cubicBezTo>
                  <a:pt x="847" y="314"/>
                  <a:pt x="846" y="314"/>
                  <a:pt x="847" y="314"/>
                </a:cubicBezTo>
                <a:cubicBezTo>
                  <a:pt x="846" y="313"/>
                  <a:pt x="846" y="314"/>
                  <a:pt x="846" y="314"/>
                </a:cubicBezTo>
                <a:cubicBezTo>
                  <a:pt x="847" y="315"/>
                  <a:pt x="846" y="315"/>
                  <a:pt x="846" y="316"/>
                </a:cubicBezTo>
                <a:cubicBezTo>
                  <a:pt x="846" y="316"/>
                  <a:pt x="847" y="315"/>
                  <a:pt x="847" y="314"/>
                </a:cubicBezTo>
                <a:close/>
                <a:moveTo>
                  <a:pt x="842" y="247"/>
                </a:moveTo>
                <a:cubicBezTo>
                  <a:pt x="841" y="247"/>
                  <a:pt x="842" y="247"/>
                  <a:pt x="842" y="248"/>
                </a:cubicBezTo>
                <a:cubicBezTo>
                  <a:pt x="842" y="247"/>
                  <a:pt x="842" y="247"/>
                  <a:pt x="842" y="247"/>
                </a:cubicBezTo>
                <a:close/>
                <a:moveTo>
                  <a:pt x="835" y="261"/>
                </a:moveTo>
                <a:cubicBezTo>
                  <a:pt x="835" y="260"/>
                  <a:pt x="835" y="260"/>
                  <a:pt x="835" y="260"/>
                </a:cubicBezTo>
                <a:cubicBezTo>
                  <a:pt x="835" y="260"/>
                  <a:pt x="835" y="260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lose/>
                <a:moveTo>
                  <a:pt x="855" y="259"/>
                </a:moveTo>
                <a:cubicBezTo>
                  <a:pt x="856" y="260"/>
                  <a:pt x="856" y="260"/>
                  <a:pt x="856" y="260"/>
                </a:cubicBezTo>
                <a:cubicBezTo>
                  <a:pt x="857" y="260"/>
                  <a:pt x="856" y="260"/>
                  <a:pt x="856" y="259"/>
                </a:cubicBezTo>
                <a:cubicBezTo>
                  <a:pt x="856" y="259"/>
                  <a:pt x="856" y="260"/>
                  <a:pt x="855" y="259"/>
                </a:cubicBezTo>
                <a:close/>
                <a:moveTo>
                  <a:pt x="848" y="260"/>
                </a:moveTo>
                <a:cubicBezTo>
                  <a:pt x="848" y="260"/>
                  <a:pt x="847" y="260"/>
                  <a:pt x="847" y="260"/>
                </a:cubicBezTo>
                <a:cubicBezTo>
                  <a:pt x="847" y="260"/>
                  <a:pt x="847" y="260"/>
                  <a:pt x="847" y="260"/>
                </a:cubicBezTo>
                <a:cubicBezTo>
                  <a:pt x="847" y="261"/>
                  <a:pt x="847" y="260"/>
                  <a:pt x="848" y="260"/>
                </a:cubicBezTo>
                <a:close/>
                <a:moveTo>
                  <a:pt x="850" y="261"/>
                </a:moveTo>
                <a:cubicBezTo>
                  <a:pt x="850" y="261"/>
                  <a:pt x="850" y="261"/>
                  <a:pt x="850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1"/>
                  <a:pt x="851" y="260"/>
                </a:cubicBezTo>
                <a:cubicBezTo>
                  <a:pt x="850" y="260"/>
                  <a:pt x="851" y="261"/>
                  <a:pt x="850" y="261"/>
                </a:cubicBezTo>
                <a:close/>
                <a:moveTo>
                  <a:pt x="829" y="264"/>
                </a:moveTo>
                <a:cubicBezTo>
                  <a:pt x="830" y="264"/>
                  <a:pt x="830" y="264"/>
                  <a:pt x="830" y="264"/>
                </a:cubicBezTo>
                <a:cubicBezTo>
                  <a:pt x="830" y="264"/>
                  <a:pt x="830" y="263"/>
                  <a:pt x="831" y="263"/>
                </a:cubicBezTo>
                <a:cubicBezTo>
                  <a:pt x="830" y="262"/>
                  <a:pt x="831" y="262"/>
                  <a:pt x="830" y="262"/>
                </a:cubicBezTo>
                <a:cubicBezTo>
                  <a:pt x="830" y="262"/>
                  <a:pt x="830" y="262"/>
                  <a:pt x="831" y="263"/>
                </a:cubicBezTo>
                <a:cubicBezTo>
                  <a:pt x="831" y="263"/>
                  <a:pt x="830" y="262"/>
                  <a:pt x="830" y="263"/>
                </a:cubicBezTo>
                <a:cubicBezTo>
                  <a:pt x="830" y="263"/>
                  <a:pt x="830" y="264"/>
                  <a:pt x="829" y="264"/>
                </a:cubicBezTo>
                <a:close/>
                <a:moveTo>
                  <a:pt x="854" y="263"/>
                </a:moveTo>
                <a:cubicBezTo>
                  <a:pt x="854" y="263"/>
                  <a:pt x="853" y="262"/>
                  <a:pt x="853" y="262"/>
                </a:cubicBezTo>
                <a:cubicBezTo>
                  <a:pt x="853" y="263"/>
                  <a:pt x="852" y="263"/>
                  <a:pt x="852" y="264"/>
                </a:cubicBezTo>
                <a:cubicBezTo>
                  <a:pt x="852" y="264"/>
                  <a:pt x="852" y="264"/>
                  <a:pt x="853" y="264"/>
                </a:cubicBezTo>
                <a:cubicBezTo>
                  <a:pt x="853" y="264"/>
                  <a:pt x="853" y="264"/>
                  <a:pt x="853" y="263"/>
                </a:cubicBezTo>
                <a:cubicBezTo>
                  <a:pt x="853" y="264"/>
                  <a:pt x="853" y="263"/>
                  <a:pt x="854" y="263"/>
                </a:cubicBezTo>
                <a:close/>
                <a:moveTo>
                  <a:pt x="824" y="265"/>
                </a:moveTo>
                <a:cubicBezTo>
                  <a:pt x="825" y="264"/>
                  <a:pt x="825" y="264"/>
                  <a:pt x="825" y="264"/>
                </a:cubicBezTo>
                <a:cubicBezTo>
                  <a:pt x="824" y="264"/>
                  <a:pt x="824" y="265"/>
                  <a:pt x="824" y="265"/>
                </a:cubicBezTo>
                <a:close/>
                <a:moveTo>
                  <a:pt x="875" y="263"/>
                </a:moveTo>
                <a:cubicBezTo>
                  <a:pt x="874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lose/>
                <a:moveTo>
                  <a:pt x="852" y="263"/>
                </a:moveTo>
                <a:cubicBezTo>
                  <a:pt x="852" y="264"/>
                  <a:pt x="851" y="264"/>
                  <a:pt x="852" y="264"/>
                </a:cubicBezTo>
                <a:cubicBezTo>
                  <a:pt x="852" y="264"/>
                  <a:pt x="852" y="264"/>
                  <a:pt x="852" y="263"/>
                </a:cubicBezTo>
                <a:close/>
                <a:moveTo>
                  <a:pt x="830" y="266"/>
                </a:moveTo>
                <a:cubicBezTo>
                  <a:pt x="830" y="266"/>
                  <a:pt x="830" y="266"/>
                  <a:pt x="830" y="266"/>
                </a:cubicBezTo>
                <a:cubicBezTo>
                  <a:pt x="830" y="266"/>
                  <a:pt x="830" y="266"/>
                  <a:pt x="830" y="266"/>
                </a:cubicBezTo>
                <a:cubicBezTo>
                  <a:pt x="830" y="267"/>
                  <a:pt x="830" y="266"/>
                  <a:pt x="830" y="266"/>
                </a:cubicBezTo>
                <a:close/>
                <a:moveTo>
                  <a:pt x="865" y="267"/>
                </a:moveTo>
                <a:cubicBezTo>
                  <a:pt x="865" y="267"/>
                  <a:pt x="865" y="267"/>
                  <a:pt x="866" y="267"/>
                </a:cubicBezTo>
                <a:cubicBezTo>
                  <a:pt x="866" y="267"/>
                  <a:pt x="865" y="267"/>
                  <a:pt x="866" y="267"/>
                </a:cubicBezTo>
                <a:cubicBezTo>
                  <a:pt x="866" y="267"/>
                  <a:pt x="866" y="267"/>
                  <a:pt x="866" y="266"/>
                </a:cubicBezTo>
                <a:cubicBezTo>
                  <a:pt x="866" y="267"/>
                  <a:pt x="866" y="267"/>
                  <a:pt x="865" y="267"/>
                </a:cubicBezTo>
                <a:close/>
                <a:moveTo>
                  <a:pt x="854" y="271"/>
                </a:moveTo>
                <a:cubicBezTo>
                  <a:pt x="854" y="271"/>
                  <a:pt x="854" y="271"/>
                  <a:pt x="855" y="272"/>
                </a:cubicBezTo>
                <a:cubicBezTo>
                  <a:pt x="855" y="271"/>
                  <a:pt x="855" y="271"/>
                  <a:pt x="855" y="270"/>
                </a:cubicBezTo>
                <a:cubicBezTo>
                  <a:pt x="855" y="271"/>
                  <a:pt x="854" y="271"/>
                  <a:pt x="854" y="271"/>
                </a:cubicBezTo>
                <a:close/>
                <a:moveTo>
                  <a:pt x="824" y="273"/>
                </a:moveTo>
                <a:cubicBezTo>
                  <a:pt x="824" y="273"/>
                  <a:pt x="824" y="274"/>
                  <a:pt x="824" y="274"/>
                </a:cubicBezTo>
                <a:cubicBezTo>
                  <a:pt x="825" y="274"/>
                  <a:pt x="824" y="273"/>
                  <a:pt x="825" y="273"/>
                </a:cubicBezTo>
                <a:cubicBezTo>
                  <a:pt x="824" y="273"/>
                  <a:pt x="824" y="273"/>
                  <a:pt x="823" y="273"/>
                </a:cubicBezTo>
                <a:cubicBezTo>
                  <a:pt x="823" y="273"/>
                  <a:pt x="823" y="273"/>
                  <a:pt x="823" y="273"/>
                </a:cubicBezTo>
                <a:cubicBezTo>
                  <a:pt x="823" y="274"/>
                  <a:pt x="824" y="273"/>
                  <a:pt x="824" y="273"/>
                </a:cubicBezTo>
                <a:close/>
                <a:moveTo>
                  <a:pt x="822" y="275"/>
                </a:moveTo>
                <a:cubicBezTo>
                  <a:pt x="822" y="275"/>
                  <a:pt x="823" y="275"/>
                  <a:pt x="823" y="274"/>
                </a:cubicBezTo>
                <a:cubicBezTo>
                  <a:pt x="822" y="274"/>
                  <a:pt x="823" y="275"/>
                  <a:pt x="822" y="275"/>
                </a:cubicBezTo>
                <a:cubicBezTo>
                  <a:pt x="822" y="276"/>
                  <a:pt x="822" y="275"/>
                  <a:pt x="822" y="275"/>
                </a:cubicBezTo>
                <a:close/>
                <a:moveTo>
                  <a:pt x="824" y="275"/>
                </a:moveTo>
                <a:cubicBezTo>
                  <a:pt x="823" y="274"/>
                  <a:pt x="823" y="276"/>
                  <a:pt x="822" y="275"/>
                </a:cubicBezTo>
                <a:cubicBezTo>
                  <a:pt x="822" y="276"/>
                  <a:pt x="822" y="276"/>
                  <a:pt x="821" y="276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7"/>
                  <a:pt x="822" y="276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6"/>
                  <a:pt x="823" y="276"/>
                </a:cubicBezTo>
                <a:cubicBezTo>
                  <a:pt x="823" y="275"/>
                  <a:pt x="823" y="275"/>
                  <a:pt x="824" y="275"/>
                </a:cubicBezTo>
                <a:close/>
                <a:moveTo>
                  <a:pt x="871" y="280"/>
                </a:moveTo>
                <a:cubicBezTo>
                  <a:pt x="871" y="280"/>
                  <a:pt x="870" y="280"/>
                  <a:pt x="870" y="280"/>
                </a:cubicBezTo>
                <a:cubicBezTo>
                  <a:pt x="870" y="280"/>
                  <a:pt x="870" y="280"/>
                  <a:pt x="870" y="280"/>
                </a:cubicBezTo>
                <a:cubicBezTo>
                  <a:pt x="871" y="280"/>
                  <a:pt x="871" y="280"/>
                  <a:pt x="871" y="280"/>
                </a:cubicBezTo>
                <a:cubicBezTo>
                  <a:pt x="871" y="279"/>
                  <a:pt x="871" y="280"/>
                  <a:pt x="871" y="280"/>
                </a:cubicBezTo>
                <a:close/>
                <a:moveTo>
                  <a:pt x="863" y="285"/>
                </a:moveTo>
                <a:cubicBezTo>
                  <a:pt x="863" y="285"/>
                  <a:pt x="863" y="285"/>
                  <a:pt x="864" y="285"/>
                </a:cubicBezTo>
                <a:cubicBezTo>
                  <a:pt x="864" y="285"/>
                  <a:pt x="863" y="284"/>
                  <a:pt x="864" y="284"/>
                </a:cubicBezTo>
                <a:cubicBezTo>
                  <a:pt x="864" y="284"/>
                  <a:pt x="863" y="285"/>
                  <a:pt x="863" y="285"/>
                </a:cubicBezTo>
                <a:close/>
                <a:moveTo>
                  <a:pt x="860" y="287"/>
                </a:moveTo>
                <a:cubicBezTo>
                  <a:pt x="860" y="287"/>
                  <a:pt x="859" y="287"/>
                  <a:pt x="860" y="287"/>
                </a:cubicBezTo>
                <a:cubicBezTo>
                  <a:pt x="860" y="288"/>
                  <a:pt x="860" y="287"/>
                  <a:pt x="861" y="287"/>
                </a:cubicBezTo>
                <a:cubicBezTo>
                  <a:pt x="861" y="287"/>
                  <a:pt x="860" y="287"/>
                  <a:pt x="860" y="287"/>
                </a:cubicBezTo>
                <a:close/>
                <a:moveTo>
                  <a:pt x="837" y="292"/>
                </a:moveTo>
                <a:cubicBezTo>
                  <a:pt x="837" y="292"/>
                  <a:pt x="837" y="292"/>
                  <a:pt x="837" y="292"/>
                </a:cubicBezTo>
                <a:cubicBezTo>
                  <a:pt x="837" y="292"/>
                  <a:pt x="837" y="292"/>
                  <a:pt x="837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7" y="291"/>
                  <a:pt x="838" y="292"/>
                </a:cubicBezTo>
                <a:cubicBezTo>
                  <a:pt x="838" y="292"/>
                  <a:pt x="837" y="291"/>
                  <a:pt x="838" y="291"/>
                </a:cubicBezTo>
                <a:cubicBezTo>
                  <a:pt x="837" y="291"/>
                  <a:pt x="837" y="292"/>
                  <a:pt x="837" y="292"/>
                </a:cubicBezTo>
                <a:close/>
                <a:moveTo>
                  <a:pt x="854" y="294"/>
                </a:moveTo>
                <a:cubicBezTo>
                  <a:pt x="853" y="294"/>
                  <a:pt x="853" y="294"/>
                  <a:pt x="852" y="294"/>
                </a:cubicBezTo>
                <a:cubicBezTo>
                  <a:pt x="853" y="294"/>
                  <a:pt x="853" y="295"/>
                  <a:pt x="854" y="295"/>
                </a:cubicBezTo>
                <a:cubicBezTo>
                  <a:pt x="853" y="294"/>
                  <a:pt x="855" y="294"/>
                  <a:pt x="855" y="294"/>
                </a:cubicBezTo>
                <a:cubicBezTo>
                  <a:pt x="855" y="294"/>
                  <a:pt x="854" y="294"/>
                  <a:pt x="855" y="294"/>
                </a:cubicBezTo>
                <a:cubicBezTo>
                  <a:pt x="854" y="293"/>
                  <a:pt x="854" y="294"/>
                  <a:pt x="854" y="294"/>
                </a:cubicBezTo>
                <a:close/>
                <a:moveTo>
                  <a:pt x="851" y="295"/>
                </a:moveTo>
                <a:cubicBezTo>
                  <a:pt x="851" y="295"/>
                  <a:pt x="851" y="295"/>
                  <a:pt x="850" y="296"/>
                </a:cubicBezTo>
                <a:cubicBezTo>
                  <a:pt x="851" y="296"/>
                  <a:pt x="851" y="295"/>
                  <a:pt x="851" y="296"/>
                </a:cubicBezTo>
                <a:cubicBezTo>
                  <a:pt x="851" y="295"/>
                  <a:pt x="851" y="295"/>
                  <a:pt x="851" y="295"/>
                </a:cubicBezTo>
                <a:close/>
                <a:moveTo>
                  <a:pt x="853" y="295"/>
                </a:moveTo>
                <a:cubicBezTo>
                  <a:pt x="853" y="295"/>
                  <a:pt x="853" y="295"/>
                  <a:pt x="853" y="295"/>
                </a:cubicBezTo>
                <a:cubicBezTo>
                  <a:pt x="852" y="295"/>
                  <a:pt x="853" y="295"/>
                  <a:pt x="852" y="295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6"/>
                  <a:pt x="853" y="296"/>
                  <a:pt x="853" y="296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5"/>
                  <a:pt x="853" y="295"/>
                  <a:pt x="853" y="295"/>
                </a:cubicBezTo>
                <a:close/>
                <a:moveTo>
                  <a:pt x="851" y="298"/>
                </a:moveTo>
                <a:cubicBezTo>
                  <a:pt x="851" y="297"/>
                  <a:pt x="851" y="298"/>
                  <a:pt x="851" y="297"/>
                </a:cubicBezTo>
                <a:cubicBezTo>
                  <a:pt x="850" y="297"/>
                  <a:pt x="851" y="298"/>
                  <a:pt x="851" y="298"/>
                </a:cubicBezTo>
                <a:cubicBezTo>
                  <a:pt x="851" y="298"/>
                  <a:pt x="851" y="298"/>
                  <a:pt x="851" y="298"/>
                </a:cubicBezTo>
                <a:close/>
                <a:moveTo>
                  <a:pt x="853" y="303"/>
                </a:moveTo>
                <a:cubicBezTo>
                  <a:pt x="853" y="303"/>
                  <a:pt x="853" y="303"/>
                  <a:pt x="852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3"/>
                  <a:pt x="853" y="303"/>
                  <a:pt x="853" y="304"/>
                </a:cubicBezTo>
                <a:cubicBezTo>
                  <a:pt x="853" y="304"/>
                  <a:pt x="853" y="303"/>
                  <a:pt x="853" y="304"/>
                </a:cubicBezTo>
                <a:cubicBezTo>
                  <a:pt x="853" y="303"/>
                  <a:pt x="853" y="303"/>
                  <a:pt x="853" y="303"/>
                </a:cubicBezTo>
                <a:close/>
                <a:moveTo>
                  <a:pt x="843" y="305"/>
                </a:moveTo>
                <a:cubicBezTo>
                  <a:pt x="843" y="305"/>
                  <a:pt x="843" y="304"/>
                  <a:pt x="843" y="304"/>
                </a:cubicBezTo>
                <a:cubicBezTo>
                  <a:pt x="842" y="304"/>
                  <a:pt x="843" y="305"/>
                  <a:pt x="843" y="305"/>
                </a:cubicBezTo>
                <a:cubicBezTo>
                  <a:pt x="843" y="305"/>
                  <a:pt x="843" y="305"/>
                  <a:pt x="843" y="305"/>
                </a:cubicBezTo>
                <a:cubicBezTo>
                  <a:pt x="844" y="305"/>
                  <a:pt x="843" y="304"/>
                  <a:pt x="843" y="305"/>
                </a:cubicBezTo>
                <a:close/>
                <a:moveTo>
                  <a:pt x="826" y="307"/>
                </a:moveTo>
                <a:cubicBezTo>
                  <a:pt x="827" y="307"/>
                  <a:pt x="827" y="306"/>
                  <a:pt x="827" y="306"/>
                </a:cubicBezTo>
                <a:cubicBezTo>
                  <a:pt x="827" y="306"/>
                  <a:pt x="827" y="306"/>
                  <a:pt x="826" y="306"/>
                </a:cubicBezTo>
                <a:cubicBezTo>
                  <a:pt x="826" y="306"/>
                  <a:pt x="826" y="306"/>
                  <a:pt x="827" y="306"/>
                </a:cubicBezTo>
                <a:cubicBezTo>
                  <a:pt x="827" y="306"/>
                  <a:pt x="826" y="306"/>
                  <a:pt x="826" y="307"/>
                </a:cubicBezTo>
                <a:close/>
                <a:moveTo>
                  <a:pt x="850" y="311"/>
                </a:moveTo>
                <a:cubicBezTo>
                  <a:pt x="850" y="311"/>
                  <a:pt x="850" y="311"/>
                  <a:pt x="850" y="310"/>
                </a:cubicBezTo>
                <a:cubicBezTo>
                  <a:pt x="850" y="310"/>
                  <a:pt x="850" y="311"/>
                  <a:pt x="849" y="311"/>
                </a:cubicBezTo>
                <a:cubicBezTo>
                  <a:pt x="850" y="311"/>
                  <a:pt x="849" y="312"/>
                  <a:pt x="849" y="312"/>
                </a:cubicBezTo>
                <a:cubicBezTo>
                  <a:pt x="849" y="312"/>
                  <a:pt x="850" y="311"/>
                  <a:pt x="850" y="311"/>
                </a:cubicBezTo>
                <a:close/>
                <a:moveTo>
                  <a:pt x="848" y="312"/>
                </a:moveTo>
                <a:cubicBezTo>
                  <a:pt x="848" y="312"/>
                  <a:pt x="849" y="312"/>
                  <a:pt x="848" y="312"/>
                </a:cubicBezTo>
                <a:cubicBezTo>
                  <a:pt x="848" y="312"/>
                  <a:pt x="848" y="312"/>
                  <a:pt x="848" y="313"/>
                </a:cubicBezTo>
                <a:cubicBezTo>
                  <a:pt x="849" y="313"/>
                  <a:pt x="847" y="314"/>
                  <a:pt x="847" y="314"/>
                </a:cubicBezTo>
                <a:cubicBezTo>
                  <a:pt x="847" y="314"/>
                  <a:pt x="848" y="314"/>
                  <a:pt x="848" y="315"/>
                </a:cubicBezTo>
                <a:cubicBezTo>
                  <a:pt x="848" y="314"/>
                  <a:pt x="847" y="314"/>
                  <a:pt x="848" y="314"/>
                </a:cubicBezTo>
                <a:cubicBezTo>
                  <a:pt x="848" y="313"/>
                  <a:pt x="849" y="313"/>
                  <a:pt x="849" y="312"/>
                </a:cubicBezTo>
                <a:cubicBezTo>
                  <a:pt x="849" y="312"/>
                  <a:pt x="849" y="312"/>
                  <a:pt x="848" y="312"/>
                </a:cubicBezTo>
                <a:close/>
                <a:moveTo>
                  <a:pt x="849" y="314"/>
                </a:moveTo>
                <a:cubicBezTo>
                  <a:pt x="850" y="313"/>
                  <a:pt x="850" y="312"/>
                  <a:pt x="851" y="312"/>
                </a:cubicBezTo>
                <a:cubicBezTo>
                  <a:pt x="850" y="312"/>
                  <a:pt x="849" y="313"/>
                  <a:pt x="849" y="314"/>
                </a:cubicBezTo>
                <a:close/>
                <a:moveTo>
                  <a:pt x="847" y="316"/>
                </a:moveTo>
                <a:cubicBezTo>
                  <a:pt x="847" y="317"/>
                  <a:pt x="847" y="317"/>
                  <a:pt x="846" y="317"/>
                </a:cubicBezTo>
                <a:cubicBezTo>
                  <a:pt x="847" y="317"/>
                  <a:pt x="847" y="317"/>
                  <a:pt x="847" y="316"/>
                </a:cubicBezTo>
                <a:close/>
                <a:moveTo>
                  <a:pt x="845" y="320"/>
                </a:moveTo>
                <a:cubicBezTo>
                  <a:pt x="844" y="320"/>
                  <a:pt x="843" y="321"/>
                  <a:pt x="843" y="322"/>
                </a:cubicBezTo>
                <a:cubicBezTo>
                  <a:pt x="844" y="322"/>
                  <a:pt x="843" y="321"/>
                  <a:pt x="844" y="321"/>
                </a:cubicBezTo>
                <a:cubicBezTo>
                  <a:pt x="843" y="321"/>
                  <a:pt x="844" y="321"/>
                  <a:pt x="844" y="320"/>
                </a:cubicBezTo>
                <a:cubicBezTo>
                  <a:pt x="845" y="320"/>
                  <a:pt x="845" y="321"/>
                  <a:pt x="845" y="321"/>
                </a:cubicBezTo>
                <a:cubicBezTo>
                  <a:pt x="844" y="320"/>
                  <a:pt x="844" y="320"/>
                  <a:pt x="845" y="320"/>
                </a:cubicBezTo>
                <a:close/>
                <a:moveTo>
                  <a:pt x="846" y="320"/>
                </a:moveTo>
                <a:cubicBezTo>
                  <a:pt x="845" y="320"/>
                  <a:pt x="845" y="321"/>
                  <a:pt x="845" y="321"/>
                </a:cubicBezTo>
                <a:cubicBezTo>
                  <a:pt x="845" y="321"/>
                  <a:pt x="845" y="321"/>
                  <a:pt x="846" y="321"/>
                </a:cubicBezTo>
                <a:cubicBezTo>
                  <a:pt x="845" y="320"/>
                  <a:pt x="845" y="320"/>
                  <a:pt x="846" y="320"/>
                </a:cubicBezTo>
                <a:close/>
                <a:moveTo>
                  <a:pt x="842" y="323"/>
                </a:moveTo>
                <a:cubicBezTo>
                  <a:pt x="843" y="324"/>
                  <a:pt x="843" y="323"/>
                  <a:pt x="843" y="322"/>
                </a:cubicBezTo>
                <a:cubicBezTo>
                  <a:pt x="842" y="322"/>
                  <a:pt x="842" y="323"/>
                  <a:pt x="842" y="323"/>
                </a:cubicBezTo>
                <a:close/>
                <a:moveTo>
                  <a:pt x="838" y="329"/>
                </a:moveTo>
                <a:cubicBezTo>
                  <a:pt x="838" y="329"/>
                  <a:pt x="838" y="329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ubicBezTo>
                  <a:pt x="838" y="329"/>
                  <a:pt x="838" y="329"/>
                  <a:pt x="838" y="329"/>
                </a:cubicBezTo>
                <a:close/>
                <a:moveTo>
                  <a:pt x="837" y="334"/>
                </a:moveTo>
                <a:cubicBezTo>
                  <a:pt x="837" y="334"/>
                  <a:pt x="837" y="334"/>
                  <a:pt x="838" y="334"/>
                </a:cubicBezTo>
                <a:cubicBezTo>
                  <a:pt x="837" y="333"/>
                  <a:pt x="837" y="333"/>
                  <a:pt x="837" y="333"/>
                </a:cubicBezTo>
                <a:cubicBezTo>
                  <a:pt x="837" y="333"/>
                  <a:pt x="838" y="334"/>
                  <a:pt x="837" y="334"/>
                </a:cubicBezTo>
                <a:close/>
                <a:moveTo>
                  <a:pt x="834" y="338"/>
                </a:moveTo>
                <a:cubicBezTo>
                  <a:pt x="834" y="338"/>
                  <a:pt x="834" y="338"/>
                  <a:pt x="835" y="338"/>
                </a:cubicBezTo>
                <a:cubicBezTo>
                  <a:pt x="835" y="338"/>
                  <a:pt x="835" y="338"/>
                  <a:pt x="835" y="337"/>
                </a:cubicBezTo>
                <a:cubicBezTo>
                  <a:pt x="834" y="337"/>
                  <a:pt x="835" y="338"/>
                  <a:pt x="834" y="338"/>
                </a:cubicBezTo>
                <a:close/>
                <a:moveTo>
                  <a:pt x="832" y="344"/>
                </a:moveTo>
                <a:cubicBezTo>
                  <a:pt x="832" y="344"/>
                  <a:pt x="832" y="344"/>
                  <a:pt x="832" y="344"/>
                </a:cubicBezTo>
                <a:cubicBezTo>
                  <a:pt x="832" y="344"/>
                  <a:pt x="832" y="344"/>
                  <a:pt x="831" y="344"/>
                </a:cubicBezTo>
                <a:cubicBezTo>
                  <a:pt x="831" y="344"/>
                  <a:pt x="831" y="344"/>
                  <a:pt x="831" y="344"/>
                </a:cubicBezTo>
                <a:cubicBezTo>
                  <a:pt x="832" y="345"/>
                  <a:pt x="831" y="345"/>
                  <a:pt x="831" y="346"/>
                </a:cubicBezTo>
                <a:cubicBezTo>
                  <a:pt x="831" y="346"/>
                  <a:pt x="831" y="346"/>
                  <a:pt x="831" y="346"/>
                </a:cubicBezTo>
                <a:cubicBezTo>
                  <a:pt x="831" y="345"/>
                  <a:pt x="832" y="345"/>
                  <a:pt x="832" y="345"/>
                </a:cubicBezTo>
                <a:cubicBezTo>
                  <a:pt x="832" y="345"/>
                  <a:pt x="832" y="345"/>
                  <a:pt x="832" y="345"/>
                </a:cubicBezTo>
                <a:cubicBezTo>
                  <a:pt x="832" y="345"/>
                  <a:pt x="832" y="344"/>
                  <a:pt x="832" y="344"/>
                </a:cubicBezTo>
                <a:close/>
                <a:moveTo>
                  <a:pt x="824" y="364"/>
                </a:moveTo>
                <a:cubicBezTo>
                  <a:pt x="823" y="364"/>
                  <a:pt x="824" y="366"/>
                  <a:pt x="823" y="366"/>
                </a:cubicBezTo>
                <a:cubicBezTo>
                  <a:pt x="823" y="366"/>
                  <a:pt x="823" y="366"/>
                  <a:pt x="823" y="366"/>
                </a:cubicBezTo>
                <a:cubicBezTo>
                  <a:pt x="823" y="365"/>
                  <a:pt x="824" y="365"/>
                  <a:pt x="824" y="364"/>
                </a:cubicBezTo>
                <a:close/>
                <a:moveTo>
                  <a:pt x="819" y="381"/>
                </a:moveTo>
                <a:cubicBezTo>
                  <a:pt x="819" y="380"/>
                  <a:pt x="819" y="379"/>
                  <a:pt x="819" y="379"/>
                </a:cubicBezTo>
                <a:cubicBezTo>
                  <a:pt x="819" y="379"/>
                  <a:pt x="819" y="380"/>
                  <a:pt x="819" y="381"/>
                </a:cubicBezTo>
                <a:close/>
                <a:moveTo>
                  <a:pt x="814" y="390"/>
                </a:moveTo>
                <a:cubicBezTo>
                  <a:pt x="814" y="390"/>
                  <a:pt x="814" y="389"/>
                  <a:pt x="814" y="389"/>
                </a:cubicBezTo>
                <a:cubicBezTo>
                  <a:pt x="814" y="390"/>
                  <a:pt x="814" y="390"/>
                  <a:pt x="814" y="391"/>
                </a:cubicBezTo>
                <a:cubicBezTo>
                  <a:pt x="814" y="391"/>
                  <a:pt x="814" y="390"/>
                  <a:pt x="814" y="390"/>
                </a:cubicBezTo>
                <a:cubicBezTo>
                  <a:pt x="814" y="389"/>
                  <a:pt x="814" y="390"/>
                  <a:pt x="814" y="390"/>
                </a:cubicBezTo>
                <a:close/>
                <a:moveTo>
                  <a:pt x="777" y="377"/>
                </a:moveTo>
                <a:cubicBezTo>
                  <a:pt x="777" y="377"/>
                  <a:pt x="777" y="377"/>
                  <a:pt x="777" y="377"/>
                </a:cubicBezTo>
                <a:cubicBezTo>
                  <a:pt x="777" y="378"/>
                  <a:pt x="777" y="378"/>
                  <a:pt x="777" y="378"/>
                </a:cubicBezTo>
                <a:cubicBezTo>
                  <a:pt x="778" y="378"/>
                  <a:pt x="778" y="378"/>
                  <a:pt x="778" y="378"/>
                </a:cubicBezTo>
                <a:cubicBezTo>
                  <a:pt x="778" y="378"/>
                  <a:pt x="777" y="378"/>
                  <a:pt x="777" y="377"/>
                </a:cubicBezTo>
                <a:close/>
                <a:moveTo>
                  <a:pt x="770" y="322"/>
                </a:moveTo>
                <a:cubicBezTo>
                  <a:pt x="770" y="323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70" y="323"/>
                  <a:pt x="770" y="323"/>
                  <a:pt x="771" y="323"/>
                </a:cubicBezTo>
                <a:cubicBezTo>
                  <a:pt x="771" y="323"/>
                  <a:pt x="771" y="323"/>
                  <a:pt x="770" y="322"/>
                </a:cubicBezTo>
                <a:close/>
                <a:moveTo>
                  <a:pt x="729" y="350"/>
                </a:moveTo>
                <a:cubicBezTo>
                  <a:pt x="729" y="350"/>
                  <a:pt x="729" y="350"/>
                  <a:pt x="729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29" y="350"/>
                </a:cubicBezTo>
                <a:close/>
                <a:moveTo>
                  <a:pt x="727" y="347"/>
                </a:moveTo>
                <a:cubicBezTo>
                  <a:pt x="727" y="347"/>
                  <a:pt x="727" y="348"/>
                  <a:pt x="727" y="347"/>
                </a:cubicBezTo>
                <a:cubicBezTo>
                  <a:pt x="727" y="347"/>
                  <a:pt x="727" y="347"/>
                  <a:pt x="728" y="347"/>
                </a:cubicBezTo>
                <a:cubicBezTo>
                  <a:pt x="728" y="346"/>
                  <a:pt x="727" y="348"/>
                  <a:pt x="727" y="3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9"/>
          <p:cNvSpPr>
            <a:spLocks noChangeAspect="1" noEditPoints="1"/>
          </p:cNvSpPr>
          <p:nvPr/>
        </p:nvSpPr>
        <p:spPr bwMode="auto">
          <a:xfrm flipH="1" flipV="1">
            <a:off x="8702676" y="5894947"/>
            <a:ext cx="1844675" cy="74295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6"/>
          <p:cNvSpPr>
            <a:spLocks noChangeAspect="1"/>
          </p:cNvSpPr>
          <p:nvPr/>
        </p:nvSpPr>
        <p:spPr bwMode="auto">
          <a:xfrm>
            <a:off x="9542117" y="2001311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/>
          <p:cNvSpPr>
            <a:spLocks noChangeAspect="1"/>
          </p:cNvSpPr>
          <p:nvPr/>
        </p:nvSpPr>
        <p:spPr bwMode="auto">
          <a:xfrm flipH="1">
            <a:off x="7968828" y="2001311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6"/>
          <p:cNvSpPr>
            <a:spLocks noChangeAspect="1"/>
          </p:cNvSpPr>
          <p:nvPr/>
        </p:nvSpPr>
        <p:spPr bwMode="auto">
          <a:xfrm rot="5400000" flipH="1">
            <a:off x="8765573" y="1201002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6"/>
          <p:cNvSpPr>
            <a:spLocks noChangeAspect="1"/>
          </p:cNvSpPr>
          <p:nvPr/>
        </p:nvSpPr>
        <p:spPr bwMode="auto">
          <a:xfrm rot="16200000" flipH="1" flipV="1">
            <a:off x="8765573" y="2791745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"/>
          <p:cNvSpPr>
            <a:spLocks noChangeAspect="1"/>
          </p:cNvSpPr>
          <p:nvPr/>
        </p:nvSpPr>
        <p:spPr bwMode="auto">
          <a:xfrm>
            <a:off x="6691448" y="2053211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5"/>
          <p:cNvSpPr>
            <a:spLocks noChangeAspect="1"/>
          </p:cNvSpPr>
          <p:nvPr/>
        </p:nvSpPr>
        <p:spPr bwMode="auto">
          <a:xfrm flipH="1">
            <a:off x="5026870" y="2053211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5"/>
          <p:cNvSpPr>
            <a:spLocks noChangeAspect="1"/>
          </p:cNvSpPr>
          <p:nvPr/>
        </p:nvSpPr>
        <p:spPr bwMode="auto">
          <a:xfrm rot="5400000" flipH="1">
            <a:off x="5854645" y="1226000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5"/>
          <p:cNvSpPr>
            <a:spLocks noChangeAspect="1"/>
          </p:cNvSpPr>
          <p:nvPr/>
        </p:nvSpPr>
        <p:spPr bwMode="auto">
          <a:xfrm rot="16200000" flipH="1" flipV="1">
            <a:off x="5867663" y="2846673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ChangeAspect="1" noEditPoints="1"/>
          </p:cNvSpPr>
          <p:nvPr/>
        </p:nvSpPr>
        <p:spPr bwMode="auto">
          <a:xfrm flipH="1">
            <a:off x="8462762" y="4281271"/>
            <a:ext cx="2084589" cy="644524"/>
          </a:xfrm>
          <a:custGeom>
            <a:avLst/>
            <a:gdLst>
              <a:gd name="T0" fmla="*/ 266 w 578"/>
              <a:gd name="T1" fmla="*/ 80 h 179"/>
              <a:gd name="T2" fmla="*/ 212 w 578"/>
              <a:gd name="T3" fmla="*/ 39 h 179"/>
              <a:gd name="T4" fmla="*/ 51 w 578"/>
              <a:gd name="T5" fmla="*/ 101 h 179"/>
              <a:gd name="T6" fmla="*/ 204 w 578"/>
              <a:gd name="T7" fmla="*/ 36 h 179"/>
              <a:gd name="T8" fmla="*/ 277 w 578"/>
              <a:gd name="T9" fmla="*/ 48 h 179"/>
              <a:gd name="T10" fmla="*/ 376 w 578"/>
              <a:gd name="T11" fmla="*/ 58 h 179"/>
              <a:gd name="T12" fmla="*/ 464 w 578"/>
              <a:gd name="T13" fmla="*/ 100 h 179"/>
              <a:gd name="T14" fmla="*/ 386 w 578"/>
              <a:gd name="T15" fmla="*/ 94 h 179"/>
              <a:gd name="T16" fmla="*/ 328 w 578"/>
              <a:gd name="T17" fmla="*/ 96 h 179"/>
              <a:gd name="T18" fmla="*/ 277 w 578"/>
              <a:gd name="T19" fmla="*/ 93 h 179"/>
              <a:gd name="T20" fmla="*/ 244 w 578"/>
              <a:gd name="T21" fmla="*/ 91 h 179"/>
              <a:gd name="T22" fmla="*/ 156 w 578"/>
              <a:gd name="T23" fmla="*/ 81 h 179"/>
              <a:gd name="T24" fmla="*/ 73 w 578"/>
              <a:gd name="T25" fmla="*/ 90 h 179"/>
              <a:gd name="T26" fmla="*/ 22 w 578"/>
              <a:gd name="T27" fmla="*/ 121 h 179"/>
              <a:gd name="T28" fmla="*/ 17 w 578"/>
              <a:gd name="T29" fmla="*/ 76 h 179"/>
              <a:gd name="T30" fmla="*/ 90 w 578"/>
              <a:gd name="T31" fmla="*/ 45 h 179"/>
              <a:gd name="T32" fmla="*/ 179 w 578"/>
              <a:gd name="T33" fmla="*/ 79 h 179"/>
              <a:gd name="T34" fmla="*/ 170 w 578"/>
              <a:gd name="T35" fmla="*/ 56 h 179"/>
              <a:gd name="T36" fmla="*/ 303 w 578"/>
              <a:gd name="T37" fmla="*/ 55 h 179"/>
              <a:gd name="T38" fmla="*/ 404 w 578"/>
              <a:gd name="T39" fmla="*/ 83 h 179"/>
              <a:gd name="T40" fmla="*/ 324 w 578"/>
              <a:gd name="T41" fmla="*/ 82 h 179"/>
              <a:gd name="T42" fmla="*/ 219 w 578"/>
              <a:gd name="T43" fmla="*/ 71 h 179"/>
              <a:gd name="T44" fmla="*/ 25 w 578"/>
              <a:gd name="T45" fmla="*/ 95 h 179"/>
              <a:gd name="T46" fmla="*/ 39 w 578"/>
              <a:gd name="T47" fmla="*/ 89 h 179"/>
              <a:gd name="T48" fmla="*/ 150 w 578"/>
              <a:gd name="T49" fmla="*/ 60 h 179"/>
              <a:gd name="T50" fmla="*/ 141 w 578"/>
              <a:gd name="T51" fmla="*/ 60 h 179"/>
              <a:gd name="T52" fmla="*/ 230 w 578"/>
              <a:gd name="T53" fmla="*/ 93 h 179"/>
              <a:gd name="T54" fmla="*/ 424 w 578"/>
              <a:gd name="T55" fmla="*/ 89 h 179"/>
              <a:gd name="T56" fmla="*/ 323 w 578"/>
              <a:gd name="T57" fmla="*/ 100 h 179"/>
              <a:gd name="T58" fmla="*/ 427 w 578"/>
              <a:gd name="T59" fmla="*/ 177 h 179"/>
              <a:gd name="T60" fmla="*/ 500 w 578"/>
              <a:gd name="T61" fmla="*/ 119 h 179"/>
              <a:gd name="T62" fmla="*/ 523 w 578"/>
              <a:gd name="T63" fmla="*/ 124 h 179"/>
              <a:gd name="T64" fmla="*/ 520 w 578"/>
              <a:gd name="T65" fmla="*/ 39 h 179"/>
              <a:gd name="T66" fmla="*/ 534 w 578"/>
              <a:gd name="T67" fmla="*/ 76 h 179"/>
              <a:gd name="T68" fmla="*/ 573 w 578"/>
              <a:gd name="T69" fmla="*/ 123 h 179"/>
              <a:gd name="T70" fmla="*/ 549 w 578"/>
              <a:gd name="T71" fmla="*/ 152 h 179"/>
              <a:gd name="T72" fmla="*/ 461 w 578"/>
              <a:gd name="T73" fmla="*/ 162 h 179"/>
              <a:gd name="T74" fmla="*/ 439 w 578"/>
              <a:gd name="T75" fmla="*/ 166 h 179"/>
              <a:gd name="T76" fmla="*/ 477 w 578"/>
              <a:gd name="T77" fmla="*/ 147 h 179"/>
              <a:gd name="T78" fmla="*/ 493 w 578"/>
              <a:gd name="T79" fmla="*/ 129 h 179"/>
              <a:gd name="T80" fmla="*/ 500 w 578"/>
              <a:gd name="T81" fmla="*/ 119 h 179"/>
              <a:gd name="T82" fmla="*/ 509 w 578"/>
              <a:gd name="T83" fmla="*/ 117 h 179"/>
              <a:gd name="T84" fmla="*/ 496 w 578"/>
              <a:gd name="T85" fmla="*/ 105 h 179"/>
              <a:gd name="T86" fmla="*/ 487 w 578"/>
              <a:gd name="T87" fmla="*/ 74 h 179"/>
              <a:gd name="T88" fmla="*/ 469 w 578"/>
              <a:gd name="T89" fmla="*/ 36 h 179"/>
              <a:gd name="T90" fmla="*/ 440 w 578"/>
              <a:gd name="T91" fmla="*/ 8 h 179"/>
              <a:gd name="T92" fmla="*/ 500 w 578"/>
              <a:gd name="T93" fmla="*/ 9 h 179"/>
              <a:gd name="T94" fmla="*/ 552 w 578"/>
              <a:gd name="T95" fmla="*/ 103 h 179"/>
              <a:gd name="T96" fmla="*/ 540 w 578"/>
              <a:gd name="T97" fmla="*/ 98 h 179"/>
              <a:gd name="T98" fmla="*/ 521 w 578"/>
              <a:gd name="T99" fmla="*/ 78 h 179"/>
              <a:gd name="T100" fmla="*/ 513 w 578"/>
              <a:gd name="T101" fmla="*/ 155 h 179"/>
              <a:gd name="T102" fmla="*/ 486 w 578"/>
              <a:gd name="T103" fmla="*/ 154 h 179"/>
              <a:gd name="T104" fmla="*/ 504 w 578"/>
              <a:gd name="T105" fmla="*/ 133 h 179"/>
              <a:gd name="T106" fmla="*/ 520 w 578"/>
              <a:gd name="T107" fmla="*/ 108 h 179"/>
              <a:gd name="T108" fmla="*/ 469 w 578"/>
              <a:gd name="T109" fmla="*/ 16 h 179"/>
              <a:gd name="T110" fmla="*/ 474 w 578"/>
              <a:gd name="T111" fmla="*/ 23 h 179"/>
              <a:gd name="T112" fmla="*/ 513 w 578"/>
              <a:gd name="T113" fmla="*/ 71 h 179"/>
              <a:gd name="T114" fmla="*/ 512 w 578"/>
              <a:gd name="T115" fmla="*/ 66 h 179"/>
              <a:gd name="T116" fmla="*/ 496 w 578"/>
              <a:gd name="T117" fmla="*/ 109 h 179"/>
              <a:gd name="T118" fmla="*/ 457 w 578"/>
              <a:gd name="T119" fmla="*/ 157 h 179"/>
              <a:gd name="T120" fmla="*/ 488 w 578"/>
              <a:gd name="T121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78" h="179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7"/>
          <p:cNvSpPr>
            <a:spLocks noChangeAspect="1"/>
          </p:cNvSpPr>
          <p:nvPr/>
        </p:nvSpPr>
        <p:spPr bwMode="auto">
          <a:xfrm>
            <a:off x="4068764" y="4201647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"/>
          <p:cNvSpPr>
            <a:spLocks noChangeAspect="1"/>
          </p:cNvSpPr>
          <p:nvPr/>
        </p:nvSpPr>
        <p:spPr bwMode="auto">
          <a:xfrm flipH="1">
            <a:off x="4068763" y="5484855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7"/>
          <p:cNvSpPr>
            <a:spLocks noChangeAspect="1"/>
          </p:cNvSpPr>
          <p:nvPr/>
        </p:nvSpPr>
        <p:spPr bwMode="auto">
          <a:xfrm flipH="1" flipV="1">
            <a:off x="4039801" y="6096001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7"/>
          <p:cNvSpPr>
            <a:spLocks noChangeAspect="1"/>
          </p:cNvSpPr>
          <p:nvPr/>
        </p:nvSpPr>
        <p:spPr bwMode="auto">
          <a:xfrm flipV="1">
            <a:off x="4066136" y="4771626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7"/>
          <p:cNvSpPr>
            <a:spLocks noChangeAspect="1"/>
          </p:cNvSpPr>
          <p:nvPr/>
        </p:nvSpPr>
        <p:spPr bwMode="auto">
          <a:xfrm>
            <a:off x="6345382" y="4201646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7"/>
          <p:cNvSpPr>
            <a:spLocks noChangeAspect="1"/>
          </p:cNvSpPr>
          <p:nvPr/>
        </p:nvSpPr>
        <p:spPr bwMode="auto">
          <a:xfrm flipH="1">
            <a:off x="6345381" y="5484854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7"/>
          <p:cNvSpPr>
            <a:spLocks noChangeAspect="1"/>
          </p:cNvSpPr>
          <p:nvPr/>
        </p:nvSpPr>
        <p:spPr bwMode="auto">
          <a:xfrm flipH="1" flipV="1">
            <a:off x="6316419" y="6096000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7"/>
          <p:cNvSpPr>
            <a:spLocks noChangeAspect="1"/>
          </p:cNvSpPr>
          <p:nvPr/>
        </p:nvSpPr>
        <p:spPr bwMode="auto">
          <a:xfrm flipV="1">
            <a:off x="6342754" y="4771625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1645840" y="490374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6"/>
          <p:cNvSpPr>
            <a:spLocks noEditPoints="1"/>
          </p:cNvSpPr>
          <p:nvPr/>
        </p:nvSpPr>
        <p:spPr bwMode="auto">
          <a:xfrm rot="10800000">
            <a:off x="2005532" y="179487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 flipH="1">
            <a:off x="3813600" y="463288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6"/>
          <p:cNvSpPr>
            <a:spLocks noEditPoints="1"/>
          </p:cNvSpPr>
          <p:nvPr/>
        </p:nvSpPr>
        <p:spPr bwMode="auto">
          <a:xfrm rot="10800000" flipH="1">
            <a:off x="3433445" y="231473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6"/>
          <p:cNvSpPr>
            <a:spLocks noEditPoints="1"/>
          </p:cNvSpPr>
          <p:nvPr/>
        </p:nvSpPr>
        <p:spPr bwMode="auto">
          <a:xfrm rot="16200000">
            <a:off x="1929510" y="2462910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6"/>
          <p:cNvSpPr>
            <a:spLocks noEditPoints="1"/>
          </p:cNvSpPr>
          <p:nvPr/>
        </p:nvSpPr>
        <p:spPr bwMode="auto">
          <a:xfrm rot="5400000">
            <a:off x="1710576" y="2008596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6"/>
          <p:cNvSpPr>
            <a:spLocks noEditPoints="1"/>
          </p:cNvSpPr>
          <p:nvPr/>
        </p:nvSpPr>
        <p:spPr bwMode="auto">
          <a:xfrm rot="5400000" flipH="1">
            <a:off x="3359139" y="2430597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6"/>
          <p:cNvSpPr>
            <a:spLocks noEditPoints="1"/>
          </p:cNvSpPr>
          <p:nvPr/>
        </p:nvSpPr>
        <p:spPr bwMode="auto">
          <a:xfrm rot="16200000" flipH="1">
            <a:off x="3585844" y="1974864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7CCC552-FD09-B44D-A59A-DF7AF0E92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98370" y="1614794"/>
            <a:ext cx="307786" cy="1603513"/>
          </a:xfrm>
          <a:prstGeom prst="rect">
            <a:avLst/>
          </a:prstGeom>
        </p:spPr>
      </p:pic>
      <p:pic>
        <p:nvPicPr>
          <p:cNvPr id="48" name="Picture 4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575FD7-5A6A-9F41-B1FB-D36540099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6651" y="1425971"/>
            <a:ext cx="369455" cy="1143552"/>
          </a:xfrm>
          <a:prstGeom prst="rect">
            <a:avLst/>
          </a:prstGeom>
        </p:spPr>
      </p:pic>
      <p:pic>
        <p:nvPicPr>
          <p:cNvPr id="49" name="Picture 4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D1BBE8-1346-9B4E-BB9B-3756D7FB29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300"/>
          <a:stretch/>
        </p:blipFill>
        <p:spPr>
          <a:xfrm rot="16200000">
            <a:off x="268986" y="2578704"/>
            <a:ext cx="369456" cy="522597"/>
          </a:xfrm>
          <a:prstGeom prst="rect">
            <a:avLst/>
          </a:prstGeom>
        </p:spPr>
      </p:pic>
      <p:pic>
        <p:nvPicPr>
          <p:cNvPr id="50" name="Picture 49" descr="A picture containing clock&#10;&#10;Description automatically generated">
            <a:extLst>
              <a:ext uri="{FF2B5EF4-FFF2-40B4-BE49-F238E27FC236}">
                <a16:creationId xmlns:a16="http://schemas.microsoft.com/office/drawing/2014/main" id="{476C99D4-257E-8A49-BA7D-0F00448571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5760"/>
          <a:stretch/>
        </p:blipFill>
        <p:spPr>
          <a:xfrm rot="10800000">
            <a:off x="50506" y="3154163"/>
            <a:ext cx="2363115" cy="1402604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8B2348D4-9C4B-AA4D-A16B-50ED058A3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rot="10800000">
            <a:off x="159602" y="2900943"/>
            <a:ext cx="1407517" cy="1017520"/>
          </a:xfrm>
          <a:prstGeom prst="rect">
            <a:avLst/>
          </a:prstGeom>
        </p:spPr>
      </p:pic>
      <p:pic>
        <p:nvPicPr>
          <p:cNvPr id="52" name="Graphic 51" descr="Line arrow Straight">
            <a:extLst>
              <a:ext uri="{FF2B5EF4-FFF2-40B4-BE49-F238E27FC236}">
                <a16:creationId xmlns:a16="http://schemas.microsoft.com/office/drawing/2014/main" id="{E7AB580B-D629-3746-84DD-92C4318E2C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4398" y="162555"/>
            <a:ext cx="914400" cy="914400"/>
          </a:xfrm>
          <a:prstGeom prst="rect">
            <a:avLst/>
          </a:prstGeom>
        </p:spPr>
      </p:pic>
      <p:pic>
        <p:nvPicPr>
          <p:cNvPr id="53" name="Graphic 52" descr="Line arrow Straight">
            <a:extLst>
              <a:ext uri="{FF2B5EF4-FFF2-40B4-BE49-F238E27FC236}">
                <a16:creationId xmlns:a16="http://schemas.microsoft.com/office/drawing/2014/main" id="{A7D488DD-BC65-F049-8CF3-8503A0528F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10227036" y="149536"/>
            <a:ext cx="914400" cy="914400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818D3AA5-59FF-CB4E-A8DD-5C6BD0B974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752519" y="4926982"/>
            <a:ext cx="213826" cy="781801"/>
          </a:xfrm>
          <a:prstGeom prst="rect">
            <a:avLst/>
          </a:prstGeom>
        </p:spPr>
      </p:pic>
      <p:pic>
        <p:nvPicPr>
          <p:cNvPr id="55" name="Picture 54" descr="A picture containing traffic, street, light, stop&#10;&#10;Description automatically generated">
            <a:extLst>
              <a:ext uri="{FF2B5EF4-FFF2-40B4-BE49-F238E27FC236}">
                <a16:creationId xmlns:a16="http://schemas.microsoft.com/office/drawing/2014/main" id="{37DBCA27-C14E-C044-89C2-6AA2245ECE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664807" y="4213788"/>
            <a:ext cx="205099" cy="965951"/>
          </a:xfrm>
          <a:prstGeom prst="rect">
            <a:avLst/>
          </a:prstGeom>
        </p:spPr>
      </p:pic>
      <p:pic>
        <p:nvPicPr>
          <p:cNvPr id="56" name="Picture 55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D143F401-44C6-824E-807E-9CEBF0DBF9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581663" y="919604"/>
            <a:ext cx="2667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1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20009</TotalTime>
  <Words>285</Words>
  <Application>Microsoft Macintosh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billy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Volckens,John</dc:creator>
  <cp:lastModifiedBy>Volckens,John</cp:lastModifiedBy>
  <cp:revision>53</cp:revision>
  <dcterms:created xsi:type="dcterms:W3CDTF">2020-02-17T00:02:10Z</dcterms:created>
  <dcterms:modified xsi:type="dcterms:W3CDTF">2020-06-15T22:01:34Z</dcterms:modified>
</cp:coreProperties>
</file>