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9" r:id="rId4"/>
    <p:sldId id="260" r:id="rId5"/>
    <p:sldId id="261" r:id="rId6"/>
    <p:sldId id="263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89"/>
    <a:srgbClr val="195FD1"/>
    <a:srgbClr val="00BA38"/>
    <a:srgbClr val="5D98F9"/>
    <a:srgbClr val="1B66DE"/>
    <a:srgbClr val="D8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87900"/>
  </p:normalViewPr>
  <p:slideViewPr>
    <p:cSldViewPr snapToGrid="0" snapToObjects="1">
      <p:cViewPr varScale="1">
        <p:scale>
          <a:sx n="78" d="100"/>
          <a:sy n="78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4/29/20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7.sv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62E95-26FD-6844-8E59-0C53E7F5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1" y="702863"/>
            <a:ext cx="8368560" cy="5170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6706760" y="2105867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21263206" flipH="1">
            <a:off x="8175003" y="3137324"/>
            <a:ext cx="1072804" cy="9885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896139" y="477080"/>
            <a:ext cx="0" cy="5367131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896139" y="0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9840" b="45711"/>
          <a:stretch/>
        </p:blipFill>
        <p:spPr>
          <a:xfrm rot="16200000">
            <a:off x="3334529" y="3663519"/>
            <a:ext cx="252620" cy="610187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64754" y="3028918"/>
            <a:ext cx="210641" cy="1894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7DAC58-F6DC-3041-B8DE-1557CE619B41}"/>
              </a:ext>
            </a:extLst>
          </p:cNvPr>
          <p:cNvSpPr txBox="1"/>
          <p:nvPr/>
        </p:nvSpPr>
        <p:spPr>
          <a:xfrm>
            <a:off x="490330" y="5697175"/>
            <a:ext cx="103366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tend to </a:t>
            </a:r>
            <a:r>
              <a:rPr lang="en-US" sz="4400" dirty="0" err="1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be“non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-normal”, which means that the sample mean is not equal to the central tendency (or mode).</a:t>
            </a:r>
          </a:p>
        </p:txBody>
      </p:sp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229" y="984858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14809</TotalTime>
  <Words>222</Words>
  <Application>Microsoft Macintosh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39</cp:revision>
  <dcterms:created xsi:type="dcterms:W3CDTF">2020-02-17T00:02:10Z</dcterms:created>
  <dcterms:modified xsi:type="dcterms:W3CDTF">2020-04-30T20:10:22Z</dcterms:modified>
</cp:coreProperties>
</file>