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64130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/>
              <a:t>NAME: S.MOHAMED SAMEER</a:t>
            </a:r>
            <a:endParaRPr lang="en-US" sz="2400" dirty="0"/>
          </a:p>
          <a:p>
            <a:r>
              <a:rPr lang="en-US" sz="2400" dirty="0"/>
              <a:t>REGISTER NO: 312216684 (asunm1657312216684)</a:t>
            </a:r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CHRIST COLLEGE OF ARTS AND SCIENCE.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/>
              <a:t>Potential 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DEPARTMENT ANALYSIS</a:t>
            </a:r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Analyzing 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Framework.</a:t>
            </a:r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1029</Words>
  <Application>Microsoft Office PowerPoint</Application>
  <PresentationFormat>Widescreen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sameerkaleemi10@gmail.com</cp:lastModifiedBy>
  <cp:revision>27</cp:revision>
  <dcterms:created xsi:type="dcterms:W3CDTF">2024-03-29T15:07:22Z</dcterms:created>
  <dcterms:modified xsi:type="dcterms:W3CDTF">2024-11-04T16:38:42Z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