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597512" y="466727"/>
            <a:ext cx="1552936" cy="811089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Manager</a:t>
            </a:r>
          </a:p>
        </p:txBody>
      </p:sp>
      <p:sp>
        <p:nvSpPr>
          <p:cNvPr id="89" name="Shape 89"/>
          <p:cNvSpPr/>
          <p:nvPr/>
        </p:nvSpPr>
        <p:spPr>
          <a:xfrm>
            <a:off x="597512" y="1399892"/>
            <a:ext cx="1552936" cy="497939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Insurance/Benefit Companies</a:t>
            </a:r>
          </a:p>
        </p:txBody>
      </p:sp>
      <p:sp>
        <p:nvSpPr>
          <p:cNvPr id="90" name="Shape 90"/>
          <p:cNvSpPr/>
          <p:nvPr/>
        </p:nvSpPr>
        <p:spPr>
          <a:xfrm>
            <a:off x="8858981" y="6113610"/>
            <a:ext cx="1117349" cy="744388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Company</a:t>
            </a:r>
          </a:p>
        </p:txBody>
      </p:sp>
      <p:sp>
        <p:nvSpPr>
          <p:cNvPr id="91" name="Shape 91"/>
          <p:cNvSpPr/>
          <p:nvPr/>
        </p:nvSpPr>
        <p:spPr>
          <a:xfrm>
            <a:off x="10229120" y="4710207"/>
            <a:ext cx="1552936" cy="449874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</a:p>
        </p:txBody>
      </p:sp>
      <p:sp>
        <p:nvSpPr>
          <p:cNvPr id="92" name="Shape 92"/>
          <p:cNvSpPr/>
          <p:nvPr/>
        </p:nvSpPr>
        <p:spPr>
          <a:xfrm>
            <a:off x="10229120" y="3896169"/>
            <a:ext cx="1552936" cy="584025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 Repair Shop</a:t>
            </a:r>
          </a:p>
        </p:txBody>
      </p:sp>
      <p:sp>
        <p:nvSpPr>
          <p:cNvPr id="93" name="Shape 93"/>
          <p:cNvSpPr/>
          <p:nvPr/>
        </p:nvSpPr>
        <p:spPr>
          <a:xfrm>
            <a:off x="10229120" y="3055610"/>
            <a:ext cx="1552936" cy="631484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Bank/Financial Institute</a:t>
            </a:r>
          </a:p>
        </p:txBody>
      </p:sp>
      <p:sp>
        <p:nvSpPr>
          <p:cNvPr id="94" name="Shape 94"/>
          <p:cNvSpPr/>
          <p:nvPr/>
        </p:nvSpPr>
        <p:spPr>
          <a:xfrm>
            <a:off x="8141036" y="466725"/>
            <a:ext cx="1552936" cy="792616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 Manager</a:t>
            </a:r>
          </a:p>
        </p:txBody>
      </p:sp>
      <p:sp>
        <p:nvSpPr>
          <p:cNvPr id="95" name="Shape 95"/>
          <p:cNvSpPr/>
          <p:nvPr/>
        </p:nvSpPr>
        <p:spPr>
          <a:xfrm>
            <a:off x="6283300" y="466727"/>
            <a:ext cx="1552936" cy="811089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Finance Manager</a:t>
            </a:r>
          </a:p>
        </p:txBody>
      </p:sp>
      <p:sp>
        <p:nvSpPr>
          <p:cNvPr id="96" name="Shape 96"/>
          <p:cNvSpPr/>
          <p:nvPr/>
        </p:nvSpPr>
        <p:spPr>
          <a:xfrm>
            <a:off x="4503314" y="466727"/>
            <a:ext cx="1552936" cy="811089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Service Manager</a:t>
            </a:r>
          </a:p>
        </p:txBody>
      </p:sp>
      <p:sp>
        <p:nvSpPr>
          <p:cNvPr id="97" name="Shape 97"/>
          <p:cNvSpPr/>
          <p:nvPr/>
        </p:nvSpPr>
        <p:spPr>
          <a:xfrm>
            <a:off x="2807322" y="479243"/>
            <a:ext cx="1552936" cy="811089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 Manager</a:t>
            </a:r>
          </a:p>
        </p:txBody>
      </p:sp>
      <p:sp>
        <p:nvSpPr>
          <p:cNvPr id="98" name="Shape 98"/>
          <p:cNvSpPr/>
          <p:nvPr/>
        </p:nvSpPr>
        <p:spPr>
          <a:xfrm>
            <a:off x="10195789" y="466727"/>
            <a:ext cx="1552936" cy="792616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Manager</a:t>
            </a:r>
          </a:p>
        </p:txBody>
      </p:sp>
      <p:sp>
        <p:nvSpPr>
          <p:cNvPr id="99" name="Shape 99"/>
          <p:cNvSpPr/>
          <p:nvPr/>
        </p:nvSpPr>
        <p:spPr>
          <a:xfrm>
            <a:off x="609593" y="3619921"/>
            <a:ext cx="1552936" cy="449874"/>
          </a:xfrm>
          <a:prstGeom prst="rect">
            <a:avLst/>
          </a:prstGeom>
          <a:gradFill>
            <a:gsLst>
              <a:gs pos="0">
                <a:srgbClr val="D8E2F3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</a:p>
        </p:txBody>
      </p:sp>
      <p:sp>
        <p:nvSpPr>
          <p:cNvPr id="100" name="Shape 100"/>
          <p:cNvSpPr/>
          <p:nvPr/>
        </p:nvSpPr>
        <p:spPr>
          <a:xfrm>
            <a:off x="615635" y="4141078"/>
            <a:ext cx="1552936" cy="449874"/>
          </a:xfrm>
          <a:prstGeom prst="rect">
            <a:avLst/>
          </a:prstGeom>
          <a:gradFill>
            <a:gsLst>
              <a:gs pos="0">
                <a:srgbClr val="D8E2F3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</a:t>
            </a:r>
          </a:p>
        </p:txBody>
      </p:sp>
      <p:sp>
        <p:nvSpPr>
          <p:cNvPr id="101" name="Shape 101"/>
          <p:cNvSpPr/>
          <p:nvPr/>
        </p:nvSpPr>
        <p:spPr>
          <a:xfrm>
            <a:off x="597512" y="4694657"/>
            <a:ext cx="1552936" cy="722420"/>
          </a:xfrm>
          <a:prstGeom prst="rect">
            <a:avLst/>
          </a:prstGeom>
          <a:gradFill>
            <a:gsLst>
              <a:gs pos="0">
                <a:srgbClr val="D8E2F3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Payroll Company</a:t>
            </a:r>
          </a:p>
        </p:txBody>
      </p:sp>
      <p:sp>
        <p:nvSpPr>
          <p:cNvPr id="102" name="Shape 102"/>
          <p:cNvSpPr/>
          <p:nvPr/>
        </p:nvSpPr>
        <p:spPr>
          <a:xfrm>
            <a:off x="597512" y="6371862"/>
            <a:ext cx="1552936" cy="486137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Government (Taxes)</a:t>
            </a:r>
          </a:p>
        </p:txBody>
      </p:sp>
      <p:sp>
        <p:nvSpPr>
          <p:cNvPr id="103" name="Shape 103"/>
          <p:cNvSpPr/>
          <p:nvPr/>
        </p:nvSpPr>
        <p:spPr>
          <a:xfrm>
            <a:off x="10229120" y="2377225"/>
            <a:ext cx="1552936" cy="449874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Supply Company</a:t>
            </a:r>
          </a:p>
        </p:txBody>
      </p:sp>
      <p:sp>
        <p:nvSpPr>
          <p:cNvPr id="104" name="Shape 104"/>
          <p:cNvSpPr/>
          <p:nvPr/>
        </p:nvSpPr>
        <p:spPr>
          <a:xfrm>
            <a:off x="10229120" y="1371600"/>
            <a:ext cx="1552936" cy="777114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Equipment Supply Company</a:t>
            </a:r>
          </a:p>
        </p:txBody>
      </p:sp>
      <p:sp>
        <p:nvSpPr>
          <p:cNvPr id="105" name="Shape 105"/>
          <p:cNvSpPr/>
          <p:nvPr/>
        </p:nvSpPr>
        <p:spPr>
          <a:xfrm>
            <a:off x="7248525" y="6113610"/>
            <a:ext cx="1447437" cy="744388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Promotion Events</a:t>
            </a:r>
          </a:p>
        </p:txBody>
      </p:sp>
      <p:sp>
        <p:nvSpPr>
          <p:cNvPr id="106" name="Shape 106"/>
          <p:cNvSpPr/>
          <p:nvPr/>
        </p:nvSpPr>
        <p:spPr>
          <a:xfrm>
            <a:off x="10249264" y="6113610"/>
            <a:ext cx="1552936" cy="744388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Breakfast Program</a:t>
            </a:r>
          </a:p>
        </p:txBody>
      </p:sp>
      <p:sp>
        <p:nvSpPr>
          <p:cNvPr id="107" name="Shape 107"/>
          <p:cNvSpPr/>
          <p:nvPr/>
        </p:nvSpPr>
        <p:spPr>
          <a:xfrm>
            <a:off x="10229120" y="5319835"/>
            <a:ext cx="1552936" cy="634022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@ Schools</a:t>
            </a:r>
          </a:p>
        </p:txBody>
      </p:sp>
      <p:sp>
        <p:nvSpPr>
          <p:cNvPr id="108" name="Shape 108"/>
          <p:cNvSpPr/>
          <p:nvPr/>
        </p:nvSpPr>
        <p:spPr>
          <a:xfrm>
            <a:off x="609593" y="5502614"/>
            <a:ext cx="1552936" cy="770324"/>
          </a:xfrm>
          <a:prstGeom prst="rect">
            <a:avLst/>
          </a:prstGeom>
          <a:gradFill>
            <a:gsLst>
              <a:gs pos="0">
                <a:srgbClr val="D8E2F3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Development Company</a:t>
            </a:r>
          </a:p>
        </p:txBody>
      </p:sp>
      <p:sp>
        <p:nvSpPr>
          <p:cNvPr id="109" name="Shape 109"/>
          <p:cNvSpPr/>
          <p:nvPr/>
        </p:nvSpPr>
        <p:spPr>
          <a:xfrm>
            <a:off x="4211869" y="6113610"/>
            <a:ext cx="1388830" cy="744388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Contractors</a:t>
            </a:r>
          </a:p>
        </p:txBody>
      </p:sp>
      <p:sp>
        <p:nvSpPr>
          <p:cNvPr id="110" name="Shape 110"/>
          <p:cNvSpPr/>
          <p:nvPr/>
        </p:nvSpPr>
        <p:spPr>
          <a:xfrm>
            <a:off x="5821623" y="6113610"/>
            <a:ext cx="1269391" cy="744388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Part-time Employee</a:t>
            </a:r>
          </a:p>
        </p:txBody>
      </p:sp>
      <p:sp>
        <p:nvSpPr>
          <p:cNvPr id="111" name="Shape 111"/>
          <p:cNvSpPr/>
          <p:nvPr/>
        </p:nvSpPr>
        <p:spPr>
          <a:xfrm>
            <a:off x="2638072" y="6113610"/>
            <a:ext cx="1369758" cy="744388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Schools (5% Donations)</a:t>
            </a:r>
          </a:p>
        </p:txBody>
      </p:sp>
      <p:sp>
        <p:nvSpPr>
          <p:cNvPr id="112" name="Shape 112"/>
          <p:cNvSpPr/>
          <p:nvPr/>
        </p:nvSpPr>
        <p:spPr>
          <a:xfrm>
            <a:off x="4829175" y="3028950"/>
            <a:ext cx="2019661" cy="945174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Stakeholders</a:t>
            </a:r>
          </a:p>
        </p:txBody>
      </p:sp>
      <p:cxnSp>
        <p:nvCxnSpPr>
          <p:cNvPr id="113" name="Shape 113"/>
          <p:cNvCxnSpPr>
            <a:stCxn id="88" idx="3"/>
            <a:endCxn id="112" idx="0"/>
          </p:cNvCxnSpPr>
          <p:nvPr/>
        </p:nvCxnSpPr>
        <p:spPr>
          <a:xfrm>
            <a:off x="2150449" y="872271"/>
            <a:ext cx="3688500" cy="215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14" name="Shape 114"/>
          <p:cNvCxnSpPr>
            <a:stCxn id="97" idx="2"/>
            <a:endCxn id="112" idx="0"/>
          </p:cNvCxnSpPr>
          <p:nvPr/>
        </p:nvCxnSpPr>
        <p:spPr>
          <a:xfrm>
            <a:off x="3583790" y="1290333"/>
            <a:ext cx="2255100" cy="173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15" name="Shape 115"/>
          <p:cNvCxnSpPr>
            <a:stCxn id="96" idx="2"/>
            <a:endCxn id="112" idx="0"/>
          </p:cNvCxnSpPr>
          <p:nvPr/>
        </p:nvCxnSpPr>
        <p:spPr>
          <a:xfrm>
            <a:off x="5279782" y="1277816"/>
            <a:ext cx="559200" cy="175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16" name="Shape 116"/>
          <p:cNvCxnSpPr>
            <a:stCxn id="94" idx="2"/>
            <a:endCxn id="112" idx="0"/>
          </p:cNvCxnSpPr>
          <p:nvPr/>
        </p:nvCxnSpPr>
        <p:spPr>
          <a:xfrm flipH="1">
            <a:off x="5838905" y="1259342"/>
            <a:ext cx="3078600" cy="176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17" name="Shape 117"/>
          <p:cNvCxnSpPr>
            <a:stCxn id="104" idx="1"/>
            <a:endCxn id="112" idx="3"/>
          </p:cNvCxnSpPr>
          <p:nvPr/>
        </p:nvCxnSpPr>
        <p:spPr>
          <a:xfrm flipH="1">
            <a:off x="6848720" y="1760158"/>
            <a:ext cx="3380400" cy="174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18" name="Shape 118"/>
          <p:cNvCxnSpPr>
            <a:stCxn id="93" idx="1"/>
            <a:endCxn id="112" idx="3"/>
          </p:cNvCxnSpPr>
          <p:nvPr/>
        </p:nvCxnSpPr>
        <p:spPr>
          <a:xfrm flipH="1">
            <a:off x="6848720" y="3371353"/>
            <a:ext cx="3380400" cy="13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19" name="Shape 119"/>
          <p:cNvCxnSpPr>
            <a:stCxn id="103" idx="1"/>
            <a:endCxn id="112" idx="3"/>
          </p:cNvCxnSpPr>
          <p:nvPr/>
        </p:nvCxnSpPr>
        <p:spPr>
          <a:xfrm flipH="1">
            <a:off x="6848720" y="2602163"/>
            <a:ext cx="3380400" cy="89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20" name="Shape 120"/>
          <p:cNvCxnSpPr>
            <a:stCxn id="95" idx="2"/>
            <a:endCxn id="112" idx="0"/>
          </p:cNvCxnSpPr>
          <p:nvPr/>
        </p:nvCxnSpPr>
        <p:spPr>
          <a:xfrm flipH="1">
            <a:off x="5839068" y="1277816"/>
            <a:ext cx="1220700" cy="175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21" name="Shape 121"/>
          <p:cNvCxnSpPr>
            <a:stCxn id="98" idx="1"/>
            <a:endCxn id="112" idx="3"/>
          </p:cNvCxnSpPr>
          <p:nvPr/>
        </p:nvCxnSpPr>
        <p:spPr>
          <a:xfrm flipH="1">
            <a:off x="6848689" y="863035"/>
            <a:ext cx="3347100" cy="263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22" name="Shape 122"/>
          <p:cNvCxnSpPr>
            <a:stCxn id="91" idx="1"/>
            <a:endCxn id="112" idx="3"/>
          </p:cNvCxnSpPr>
          <p:nvPr/>
        </p:nvCxnSpPr>
        <p:spPr>
          <a:xfrm rot="10800000">
            <a:off x="6848720" y="3501444"/>
            <a:ext cx="3380400" cy="143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23" name="Shape 123"/>
          <p:cNvCxnSpPr>
            <a:stCxn id="92" idx="1"/>
            <a:endCxn id="112" idx="3"/>
          </p:cNvCxnSpPr>
          <p:nvPr/>
        </p:nvCxnSpPr>
        <p:spPr>
          <a:xfrm rot="10800000">
            <a:off x="6848720" y="3501482"/>
            <a:ext cx="3380400" cy="68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24" name="Shape 124"/>
          <p:cNvCxnSpPr>
            <a:stCxn id="107" idx="1"/>
          </p:cNvCxnSpPr>
          <p:nvPr/>
        </p:nvCxnSpPr>
        <p:spPr>
          <a:xfrm rot="10800000">
            <a:off x="6943820" y="3573146"/>
            <a:ext cx="3285300" cy="206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25" name="Shape 125"/>
          <p:cNvCxnSpPr>
            <a:stCxn id="106" idx="1"/>
            <a:endCxn id="112" idx="3"/>
          </p:cNvCxnSpPr>
          <p:nvPr/>
        </p:nvCxnSpPr>
        <p:spPr>
          <a:xfrm rot="10800000">
            <a:off x="6848764" y="3501405"/>
            <a:ext cx="3400500" cy="298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26" name="Shape 126"/>
          <p:cNvSpPr/>
          <p:nvPr/>
        </p:nvSpPr>
        <p:spPr>
          <a:xfrm>
            <a:off x="597512" y="2997842"/>
            <a:ext cx="1619040" cy="545233"/>
          </a:xfrm>
          <a:prstGeom prst="rect">
            <a:avLst/>
          </a:prstGeom>
          <a:gradFill>
            <a:gsLst>
              <a:gs pos="0">
                <a:srgbClr val="D8E2F3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Season Employees</a:t>
            </a:r>
          </a:p>
        </p:txBody>
      </p:sp>
      <p:cxnSp>
        <p:nvCxnSpPr>
          <p:cNvPr id="127" name="Shape 127"/>
          <p:cNvCxnSpPr>
            <a:stCxn id="99" idx="3"/>
            <a:endCxn id="112" idx="1"/>
          </p:cNvCxnSpPr>
          <p:nvPr/>
        </p:nvCxnSpPr>
        <p:spPr>
          <a:xfrm flipH="1" rot="10800000">
            <a:off x="2162530" y="3501659"/>
            <a:ext cx="2666699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8" name="Shape 128"/>
          <p:cNvCxnSpPr>
            <a:stCxn id="100" idx="3"/>
            <a:endCxn id="112" idx="1"/>
          </p:cNvCxnSpPr>
          <p:nvPr/>
        </p:nvCxnSpPr>
        <p:spPr>
          <a:xfrm flipH="1" rot="10800000">
            <a:off x="2168571" y="3501415"/>
            <a:ext cx="2660700" cy="86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9" name="Shape 129"/>
          <p:cNvCxnSpPr>
            <a:stCxn id="101" idx="3"/>
            <a:endCxn id="112" idx="1"/>
          </p:cNvCxnSpPr>
          <p:nvPr/>
        </p:nvCxnSpPr>
        <p:spPr>
          <a:xfrm flipH="1" rot="10800000">
            <a:off x="2150448" y="3501567"/>
            <a:ext cx="2678699" cy="155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0" name="Shape 130"/>
          <p:cNvCxnSpPr>
            <a:stCxn id="108" idx="3"/>
            <a:endCxn id="112" idx="1"/>
          </p:cNvCxnSpPr>
          <p:nvPr/>
        </p:nvCxnSpPr>
        <p:spPr>
          <a:xfrm flipH="1" rot="10800000">
            <a:off x="2162530" y="3501576"/>
            <a:ext cx="2666699" cy="238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1" name="Shape 131"/>
          <p:cNvCxnSpPr>
            <a:stCxn id="102" idx="3"/>
            <a:endCxn id="112" idx="2"/>
          </p:cNvCxnSpPr>
          <p:nvPr/>
        </p:nvCxnSpPr>
        <p:spPr>
          <a:xfrm flipH="1" rot="10800000">
            <a:off x="2150448" y="3974031"/>
            <a:ext cx="3688500" cy="2640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2" name="Shape 132"/>
          <p:cNvCxnSpPr>
            <a:stCxn id="111" idx="0"/>
            <a:endCxn id="112" idx="2"/>
          </p:cNvCxnSpPr>
          <p:nvPr/>
        </p:nvCxnSpPr>
        <p:spPr>
          <a:xfrm flipH="1" rot="10800000">
            <a:off x="3322951" y="3974010"/>
            <a:ext cx="2516100" cy="213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3" name="Shape 133"/>
          <p:cNvCxnSpPr>
            <a:stCxn id="109" idx="0"/>
            <a:endCxn id="112" idx="2"/>
          </p:cNvCxnSpPr>
          <p:nvPr/>
        </p:nvCxnSpPr>
        <p:spPr>
          <a:xfrm flipH="1" rot="10800000">
            <a:off x="4906284" y="3974010"/>
            <a:ext cx="932700" cy="213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4" name="Shape 134"/>
          <p:cNvCxnSpPr>
            <a:stCxn id="110" idx="0"/>
            <a:endCxn id="112" idx="2"/>
          </p:cNvCxnSpPr>
          <p:nvPr/>
        </p:nvCxnSpPr>
        <p:spPr>
          <a:xfrm rot="10800000">
            <a:off x="5838919" y="3974010"/>
            <a:ext cx="617400" cy="213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5" name="Shape 135"/>
          <p:cNvCxnSpPr>
            <a:stCxn id="105" idx="0"/>
            <a:endCxn id="112" idx="2"/>
          </p:cNvCxnSpPr>
          <p:nvPr/>
        </p:nvCxnSpPr>
        <p:spPr>
          <a:xfrm rot="10800000">
            <a:off x="5838943" y="3974010"/>
            <a:ext cx="2133300" cy="213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6" name="Shape 136"/>
          <p:cNvCxnSpPr>
            <a:stCxn id="90" idx="0"/>
            <a:endCxn id="112" idx="2"/>
          </p:cNvCxnSpPr>
          <p:nvPr/>
        </p:nvCxnSpPr>
        <p:spPr>
          <a:xfrm rot="10800000">
            <a:off x="5838956" y="3974010"/>
            <a:ext cx="3578700" cy="213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7" name="Shape 137"/>
          <p:cNvCxnSpPr>
            <a:stCxn id="126" idx="3"/>
            <a:endCxn id="112" idx="1"/>
          </p:cNvCxnSpPr>
          <p:nvPr/>
        </p:nvCxnSpPr>
        <p:spPr>
          <a:xfrm>
            <a:off x="2216552" y="3270459"/>
            <a:ext cx="2612700" cy="231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8" name="Shape 138"/>
          <p:cNvCxnSpPr>
            <a:stCxn id="89" idx="3"/>
            <a:endCxn id="112" idx="1"/>
          </p:cNvCxnSpPr>
          <p:nvPr/>
        </p:nvCxnSpPr>
        <p:spPr>
          <a:xfrm>
            <a:off x="2150448" y="1648862"/>
            <a:ext cx="2678699" cy="185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9" name="Shape 139"/>
          <p:cNvSpPr txBox="1"/>
          <p:nvPr/>
        </p:nvSpPr>
        <p:spPr>
          <a:xfrm>
            <a:off x="597512" y="0"/>
            <a:ext cx="3231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1 – Rogue One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9417656" y="66675"/>
            <a:ext cx="2536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Stakeholders Diagram</a:t>
            </a:r>
          </a:p>
        </p:txBody>
      </p:sp>
      <p:sp>
        <p:nvSpPr>
          <p:cNvPr id="141" name="Shape 141"/>
          <p:cNvSpPr/>
          <p:nvPr/>
        </p:nvSpPr>
        <p:spPr>
          <a:xfrm>
            <a:off x="595912" y="2580128"/>
            <a:ext cx="1622311" cy="340428"/>
          </a:xfrm>
          <a:prstGeom prst="rect">
            <a:avLst/>
          </a:prstGeom>
          <a:gradFill>
            <a:gsLst>
              <a:gs pos="0">
                <a:srgbClr val="D8E2F3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Technicians</a:t>
            </a:r>
          </a:p>
        </p:txBody>
      </p:sp>
      <p:cxnSp>
        <p:nvCxnSpPr>
          <p:cNvPr id="142" name="Shape 142"/>
          <p:cNvCxnSpPr>
            <a:endCxn id="112" idx="1"/>
          </p:cNvCxnSpPr>
          <p:nvPr/>
        </p:nvCxnSpPr>
        <p:spPr>
          <a:xfrm>
            <a:off x="2207475" y="2716438"/>
            <a:ext cx="2621700" cy="78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3" name="Shape 143"/>
          <p:cNvSpPr/>
          <p:nvPr/>
        </p:nvSpPr>
        <p:spPr>
          <a:xfrm>
            <a:off x="595912" y="2019908"/>
            <a:ext cx="1620638" cy="470825"/>
          </a:xfrm>
          <a:prstGeom prst="rect">
            <a:avLst/>
          </a:prstGeom>
          <a:gradFill>
            <a:gsLst>
              <a:gs pos="0">
                <a:srgbClr val="D8E2F3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Pool consultant</a:t>
            </a:r>
          </a:p>
        </p:txBody>
      </p:sp>
      <p:cxnSp>
        <p:nvCxnSpPr>
          <p:cNvPr id="144" name="Shape 144"/>
          <p:cNvCxnSpPr>
            <a:stCxn id="143" idx="3"/>
            <a:endCxn id="112" idx="1"/>
          </p:cNvCxnSpPr>
          <p:nvPr/>
        </p:nvCxnSpPr>
        <p:spPr>
          <a:xfrm>
            <a:off x="2216551" y="2255320"/>
            <a:ext cx="2612700" cy="124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