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o Mesa" initials="AM" lastIdx="1" clrIdx="0">
    <p:extLst>
      <p:ext uri="{19B8F6BF-5375-455C-9EA6-DF929625EA0E}">
        <p15:presenceInfo xmlns:p15="http://schemas.microsoft.com/office/powerpoint/2012/main" userId="67e4f48a8bdddd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Group 1 Rogue One - Stakeholder Map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EE0A0-0DEE-4E20-A668-DFDD31CF0A9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F0A9-AA67-4B5D-BC38-EF6D02027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46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Group 1 Rogue One - Stakeholder Map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4C4B-52CC-4E91-B612-0BC93F2397FF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90EDC-D7C6-4AEC-84E4-34F19CD5F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968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63E-28F2-4088-8825-E1E49ADED4B6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00EA-4510-43EB-84E4-A12794AEA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8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2FFA-B4FB-4931-B042-714470EF9F5B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00EA-4510-43EB-84E4-A12794AEA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1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1DB-F4CA-4DFB-A4FA-2447D880EC66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00EA-4510-43EB-84E4-A12794AEA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07A7A-5D9E-4D26-A820-F34523E7262F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00EA-4510-43EB-84E4-A12794AEA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6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D183-B7C0-466C-BFAD-1EE7F3CC6B27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00EA-4510-43EB-84E4-A12794AEA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5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FF9B-3BFE-4C14-93A2-19BF064A264E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00EA-4510-43EB-84E4-A12794AEA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9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764C-A153-42B6-B23F-8FF8690E3230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00EA-4510-43EB-84E4-A12794AEA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522C-0BC3-416E-AE72-66A612D5CB3C}" type="datetime1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00EA-4510-43EB-84E4-A12794AEA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9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E67B-D930-4860-9124-4918C4EED450}" type="datetime1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00EA-4510-43EB-84E4-A12794AEA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AFED-23B2-438C-9845-519CEBF177DB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00EA-4510-43EB-84E4-A12794AEA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0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D4A3-06AB-4C72-9FE8-B5A2CB8776B7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00EA-4510-43EB-84E4-A12794AEA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148A-658C-46E9-B68C-FA3273A198B3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00EA-4510-43EB-84E4-A12794AEA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6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7513" y="466727"/>
            <a:ext cx="1552937" cy="8110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Operations Manager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7513" y="1548188"/>
            <a:ext cx="1552937" cy="8290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Insurance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/Benefit Companies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58981" y="6113611"/>
            <a:ext cx="1117350" cy="74438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Delivery Company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229120" y="4710207"/>
            <a:ext cx="1552937" cy="4498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229120" y="3896169"/>
            <a:ext cx="1552937" cy="5840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 Repair Shop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229120" y="3055611"/>
            <a:ext cx="1552937" cy="6314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Bank/Financial Institute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41037" y="466726"/>
            <a:ext cx="1552937" cy="79261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Workshop Manager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83300" y="466727"/>
            <a:ext cx="1552937" cy="81108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Finance Manager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03314" y="466727"/>
            <a:ext cx="1552937" cy="8110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Service Manager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807322" y="479244"/>
            <a:ext cx="1552937" cy="81109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Marketing Manager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95790" y="466727"/>
            <a:ext cx="1552937" cy="79261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Manager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7512" y="3190161"/>
            <a:ext cx="1552937" cy="4498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7512" y="3776279"/>
            <a:ext cx="1552937" cy="44987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Social Media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7512" y="4352115"/>
            <a:ext cx="1552937" cy="7224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Payroll Company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7512" y="6113611"/>
            <a:ext cx="1552937" cy="74438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Government (Taxes)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229120" y="2377226"/>
            <a:ext cx="1552937" cy="4498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Supply Company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229120" y="1371601"/>
            <a:ext cx="1552937" cy="7771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Equipment Supply Company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248525" y="6113611"/>
            <a:ext cx="1447437" cy="74438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Promotion 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249264" y="6113611"/>
            <a:ext cx="1552937" cy="74438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 Breakfast Program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229120" y="5319835"/>
            <a:ext cx="1552937" cy="6340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 @ Schools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7512" y="5200496"/>
            <a:ext cx="1552937" cy="7703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Development Company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11870" y="6113610"/>
            <a:ext cx="1388830" cy="74438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Contractors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21623" y="6113611"/>
            <a:ext cx="1269392" cy="74438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Part-time Employee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638072" y="6113611"/>
            <a:ext cx="1369758" cy="74438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Schools (5% Donations)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829175" y="3028951"/>
            <a:ext cx="2019661" cy="9451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Stakeholders</a:t>
            </a:r>
          </a:p>
        </p:txBody>
      </p:sp>
      <p:cxnSp>
        <p:nvCxnSpPr>
          <p:cNvPr id="45" name="Straight Arrow Connector 44"/>
          <p:cNvCxnSpPr>
            <a:cxnSpLocks/>
            <a:stCxn id="18" idx="3"/>
            <a:endCxn id="43" idx="0"/>
          </p:cNvCxnSpPr>
          <p:nvPr/>
        </p:nvCxnSpPr>
        <p:spPr>
          <a:xfrm>
            <a:off x="2150450" y="872272"/>
            <a:ext cx="3688556" cy="21566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27" idx="2"/>
            <a:endCxn id="43" idx="0"/>
          </p:cNvCxnSpPr>
          <p:nvPr/>
        </p:nvCxnSpPr>
        <p:spPr>
          <a:xfrm>
            <a:off x="3583791" y="1290334"/>
            <a:ext cx="2255215" cy="173861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26" idx="2"/>
            <a:endCxn id="43" idx="0"/>
          </p:cNvCxnSpPr>
          <p:nvPr/>
        </p:nvCxnSpPr>
        <p:spPr>
          <a:xfrm>
            <a:off x="5279783" y="1277817"/>
            <a:ext cx="559223" cy="175113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24" idx="2"/>
            <a:endCxn id="43" idx="0"/>
          </p:cNvCxnSpPr>
          <p:nvPr/>
        </p:nvCxnSpPr>
        <p:spPr>
          <a:xfrm flipH="1">
            <a:off x="5839006" y="1259343"/>
            <a:ext cx="3078500" cy="176960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5" idx="1"/>
            <a:endCxn id="43" idx="3"/>
          </p:cNvCxnSpPr>
          <p:nvPr/>
        </p:nvCxnSpPr>
        <p:spPr>
          <a:xfrm flipH="1">
            <a:off x="6848836" y="1760159"/>
            <a:ext cx="3380284" cy="17413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23" idx="1"/>
            <a:endCxn id="43" idx="3"/>
          </p:cNvCxnSpPr>
          <p:nvPr/>
        </p:nvCxnSpPr>
        <p:spPr>
          <a:xfrm flipH="1">
            <a:off x="6848836" y="3371354"/>
            <a:ext cx="3380284" cy="1301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34" idx="1"/>
            <a:endCxn id="43" idx="3"/>
          </p:cNvCxnSpPr>
          <p:nvPr/>
        </p:nvCxnSpPr>
        <p:spPr>
          <a:xfrm flipH="1">
            <a:off x="6848836" y="2602164"/>
            <a:ext cx="3380284" cy="8993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25" idx="2"/>
            <a:endCxn id="43" idx="0"/>
          </p:cNvCxnSpPr>
          <p:nvPr/>
        </p:nvCxnSpPr>
        <p:spPr>
          <a:xfrm flipH="1">
            <a:off x="5839006" y="1277816"/>
            <a:ext cx="1220763" cy="17511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  <a:stCxn id="28" idx="1"/>
            <a:endCxn id="43" idx="3"/>
          </p:cNvCxnSpPr>
          <p:nvPr/>
        </p:nvCxnSpPr>
        <p:spPr>
          <a:xfrm flipH="1">
            <a:off x="6848836" y="863035"/>
            <a:ext cx="3346954" cy="263850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  <a:stCxn id="21" idx="1"/>
            <a:endCxn id="43" idx="3"/>
          </p:cNvCxnSpPr>
          <p:nvPr/>
        </p:nvCxnSpPr>
        <p:spPr>
          <a:xfrm flipH="1" flipV="1">
            <a:off x="6848836" y="3501539"/>
            <a:ext cx="3380284" cy="143360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/>
            <a:stCxn id="22" idx="1"/>
            <a:endCxn id="43" idx="3"/>
          </p:cNvCxnSpPr>
          <p:nvPr/>
        </p:nvCxnSpPr>
        <p:spPr>
          <a:xfrm flipH="1" flipV="1">
            <a:off x="6848836" y="3501539"/>
            <a:ext cx="3380284" cy="68664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38" idx="1"/>
          </p:cNvCxnSpPr>
          <p:nvPr/>
        </p:nvCxnSpPr>
        <p:spPr>
          <a:xfrm flipH="1" flipV="1">
            <a:off x="6943942" y="3573204"/>
            <a:ext cx="3285178" cy="206364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stCxn id="37" idx="1"/>
            <a:endCxn id="43" idx="3"/>
          </p:cNvCxnSpPr>
          <p:nvPr/>
        </p:nvCxnSpPr>
        <p:spPr>
          <a:xfrm flipH="1" flipV="1">
            <a:off x="6848836" y="3501539"/>
            <a:ext cx="3400428" cy="298426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97512" y="2533298"/>
            <a:ext cx="1552937" cy="56333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Season Employees</a:t>
            </a:r>
          </a:p>
        </p:txBody>
      </p:sp>
      <p:cxnSp>
        <p:nvCxnSpPr>
          <p:cNvPr id="82" name="Straight Arrow Connector 81"/>
          <p:cNvCxnSpPr>
            <a:cxnSpLocks/>
            <a:stCxn id="29" idx="3"/>
            <a:endCxn id="43" idx="1"/>
          </p:cNvCxnSpPr>
          <p:nvPr/>
        </p:nvCxnSpPr>
        <p:spPr>
          <a:xfrm>
            <a:off x="2150449" y="3415099"/>
            <a:ext cx="2678726" cy="8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30" idx="3"/>
            <a:endCxn id="43" idx="1"/>
          </p:cNvCxnSpPr>
          <p:nvPr/>
        </p:nvCxnSpPr>
        <p:spPr>
          <a:xfrm flipV="1">
            <a:off x="2150449" y="3501539"/>
            <a:ext cx="2678726" cy="49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  <a:stCxn id="31" idx="3"/>
            <a:endCxn id="43" idx="1"/>
          </p:cNvCxnSpPr>
          <p:nvPr/>
        </p:nvCxnSpPr>
        <p:spPr>
          <a:xfrm flipV="1">
            <a:off x="2150449" y="3501539"/>
            <a:ext cx="2678726" cy="121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39" idx="3"/>
            <a:endCxn id="43" idx="1"/>
          </p:cNvCxnSpPr>
          <p:nvPr/>
        </p:nvCxnSpPr>
        <p:spPr>
          <a:xfrm flipV="1">
            <a:off x="2150449" y="3501539"/>
            <a:ext cx="2678726" cy="2084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  <a:stCxn id="33" idx="3"/>
            <a:endCxn id="43" idx="2"/>
          </p:cNvCxnSpPr>
          <p:nvPr/>
        </p:nvCxnSpPr>
        <p:spPr>
          <a:xfrm flipV="1">
            <a:off x="2150449" y="3974126"/>
            <a:ext cx="3688557" cy="251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  <a:stCxn id="42" idx="0"/>
            <a:endCxn id="43" idx="2"/>
          </p:cNvCxnSpPr>
          <p:nvPr/>
        </p:nvCxnSpPr>
        <p:spPr>
          <a:xfrm flipV="1">
            <a:off x="3322951" y="3974126"/>
            <a:ext cx="2516055" cy="213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cxnSpLocks/>
            <a:stCxn id="40" idx="0"/>
            <a:endCxn id="43" idx="2"/>
          </p:cNvCxnSpPr>
          <p:nvPr/>
        </p:nvCxnSpPr>
        <p:spPr>
          <a:xfrm flipV="1">
            <a:off x="4906285" y="3974126"/>
            <a:ext cx="932721" cy="213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  <a:stCxn id="41" idx="0"/>
            <a:endCxn id="43" idx="2"/>
          </p:cNvCxnSpPr>
          <p:nvPr/>
        </p:nvCxnSpPr>
        <p:spPr>
          <a:xfrm flipH="1" flipV="1">
            <a:off x="5839006" y="3974126"/>
            <a:ext cx="617313" cy="213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cxnSpLocks/>
            <a:stCxn id="36" idx="0"/>
            <a:endCxn id="43" idx="2"/>
          </p:cNvCxnSpPr>
          <p:nvPr/>
        </p:nvCxnSpPr>
        <p:spPr>
          <a:xfrm flipH="1" flipV="1">
            <a:off x="5839006" y="3974126"/>
            <a:ext cx="2133238" cy="213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20" idx="0"/>
            <a:endCxn id="43" idx="2"/>
          </p:cNvCxnSpPr>
          <p:nvPr/>
        </p:nvCxnSpPr>
        <p:spPr>
          <a:xfrm flipH="1" flipV="1">
            <a:off x="5839006" y="3974126"/>
            <a:ext cx="3578650" cy="213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80" idx="3"/>
            <a:endCxn id="43" idx="1"/>
          </p:cNvCxnSpPr>
          <p:nvPr/>
        </p:nvCxnSpPr>
        <p:spPr>
          <a:xfrm>
            <a:off x="2150449" y="2814966"/>
            <a:ext cx="2678726" cy="6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19" idx="3"/>
            <a:endCxn id="43" idx="1"/>
          </p:cNvCxnSpPr>
          <p:nvPr/>
        </p:nvCxnSpPr>
        <p:spPr>
          <a:xfrm>
            <a:off x="2150450" y="1962707"/>
            <a:ext cx="2678725" cy="153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97512" y="0"/>
            <a:ext cx="323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1 – Rogue One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417656" y="66675"/>
            <a:ext cx="25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Stakeholders Diagram</a:t>
            </a:r>
          </a:p>
        </p:txBody>
      </p:sp>
    </p:spTree>
    <p:extLst>
      <p:ext uri="{BB962C8B-B14F-4D97-AF65-F5344CB8AC3E}">
        <p14:creationId xmlns:p14="http://schemas.microsoft.com/office/powerpoint/2010/main" val="233652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Mesa</dc:creator>
  <cp:lastModifiedBy>Alejandro Mesa</cp:lastModifiedBy>
  <cp:revision>7</cp:revision>
  <dcterms:created xsi:type="dcterms:W3CDTF">2017-02-09T17:50:11Z</dcterms:created>
  <dcterms:modified xsi:type="dcterms:W3CDTF">2017-02-09T19:25:13Z</dcterms:modified>
</cp:coreProperties>
</file>