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6"/>
  </p:notesMasterIdLst>
  <p:sldIdLst>
    <p:sldId id="256" r:id="rId2"/>
    <p:sldId id="588" r:id="rId3"/>
    <p:sldId id="598" r:id="rId4"/>
    <p:sldId id="59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3798" autoAdjust="0"/>
  </p:normalViewPr>
  <p:slideViewPr>
    <p:cSldViewPr>
      <p:cViewPr varScale="1">
        <p:scale>
          <a:sx n="76" d="100"/>
          <a:sy n="76" d="100"/>
        </p:scale>
        <p:origin x="1812" y="5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08/06/2017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Functional Programming and Lambda Expressions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Autofit/>
          </a:bodyPr>
          <a:lstStyle/>
          <a:p>
            <a:r>
              <a:rPr lang="en-US" sz="1800" dirty="0"/>
              <a:t>In Java, we have two data types: </a:t>
            </a:r>
            <a:r>
              <a:rPr lang="en-US" sz="1800" dirty="0">
                <a:solidFill>
                  <a:schemeClr val="tx2"/>
                </a:solidFill>
              </a:rPr>
              <a:t>primitives and references to objects</a:t>
            </a:r>
            <a:r>
              <a:rPr lang="en-US" sz="1800" dirty="0"/>
              <a:t>. If we think of Unboxing/Autoboxing, primitive types like an </a:t>
            </a:r>
            <a:r>
              <a:rPr lang="en-US" sz="1800" dirty="0" err="1"/>
              <a:t>int</a:t>
            </a:r>
            <a:r>
              <a:rPr lang="en-US" sz="1800" dirty="0"/>
              <a:t> could be replaced by type-wrapper classes like Integer; </a:t>
            </a:r>
            <a:r>
              <a:rPr lang="en-US" sz="1800" dirty="0">
                <a:solidFill>
                  <a:schemeClr val="tx2"/>
                </a:solidFill>
              </a:rPr>
              <a:t>all primitive types could be transformed into objects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So, we could say that Java is </a:t>
            </a:r>
            <a:r>
              <a:rPr lang="en-US" sz="1800" dirty="0">
                <a:solidFill>
                  <a:schemeClr val="tx2"/>
                </a:solidFill>
              </a:rPr>
              <a:t>a pure OO language </a:t>
            </a:r>
            <a:r>
              <a:rPr lang="en-US" sz="1800" dirty="0"/>
              <a:t>having only objects and only one data type: references to objects. But in Java 8, we could also treat </a:t>
            </a:r>
            <a:r>
              <a:rPr lang="en-US" sz="1800" dirty="0">
                <a:solidFill>
                  <a:schemeClr val="tx2"/>
                </a:solidFill>
              </a:rPr>
              <a:t>methods as data</a:t>
            </a:r>
            <a:r>
              <a:rPr lang="en-US" sz="1800" dirty="0"/>
              <a:t> (passed and returned value). Therefore, </a:t>
            </a:r>
            <a:r>
              <a:rPr lang="en-US" sz="1800" dirty="0">
                <a:solidFill>
                  <a:schemeClr val="tx2"/>
                </a:solidFill>
              </a:rPr>
              <a:t>Java 8 allows functional programming.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/>
              <a:t>Now, we have </a:t>
            </a:r>
            <a:r>
              <a:rPr lang="en-US" sz="1800" dirty="0">
                <a:solidFill>
                  <a:schemeClr val="tx2"/>
                </a:solidFill>
              </a:rPr>
              <a:t>a better way </a:t>
            </a:r>
            <a:r>
              <a:rPr lang="en-US" sz="1800" dirty="0"/>
              <a:t>to pass a method </a:t>
            </a:r>
            <a:r>
              <a:rPr lang="en-US" sz="1800" i="1" dirty="0"/>
              <a:t>as an argument </a:t>
            </a:r>
            <a:r>
              <a:rPr lang="en-US" sz="1800" dirty="0"/>
              <a:t>compared to the </a:t>
            </a:r>
            <a:r>
              <a:rPr lang="en-US" sz="1800" dirty="0">
                <a:solidFill>
                  <a:schemeClr val="tx2"/>
                </a:solidFill>
              </a:rPr>
              <a:t>traditional way of through an anonymous class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A code is worth a thousand words! Let’s have a look at </a:t>
            </a:r>
            <a:r>
              <a:rPr lang="en-US" sz="1800" dirty="0" err="1">
                <a:solidFill>
                  <a:schemeClr val="tx2"/>
                </a:solidFill>
              </a:rPr>
              <a:t>PlayWithPoints</a:t>
            </a:r>
            <a:r>
              <a:rPr lang="en-US" sz="1800" dirty="0"/>
              <a:t> project in the files. Also have a look at </a:t>
            </a:r>
            <a:r>
              <a:rPr lang="en-US" sz="1800" dirty="0" err="1">
                <a:solidFill>
                  <a:schemeClr val="tx2"/>
                </a:solidFill>
              </a:rPr>
              <a:t>ConvertExample</a:t>
            </a:r>
            <a:r>
              <a:rPr lang="en-US" sz="1800" dirty="0"/>
              <a:t> project to see a different lambda.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Functional Interfaces and Lambda Expressions in Java</a:t>
            </a:r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96" y="843558"/>
            <a:ext cx="8874731" cy="3937570"/>
          </a:xfrm>
        </p:spPr>
        <p:txBody>
          <a:bodyPr>
            <a:noAutofit/>
          </a:bodyPr>
          <a:lstStyle/>
          <a:p>
            <a:r>
              <a:rPr lang="en-US" sz="1800" dirty="0"/>
              <a:t>As you have seen in the code examples, Lambda Expressions are concise functions without a name. We could define them as </a:t>
            </a:r>
            <a:r>
              <a:rPr lang="en-US" sz="1800" dirty="0">
                <a:solidFill>
                  <a:schemeClr val="tx2"/>
                </a:solidFill>
              </a:rPr>
              <a:t>anonymous methods</a:t>
            </a:r>
            <a:r>
              <a:rPr lang="en-US" sz="1800" dirty="0"/>
              <a:t>. </a:t>
            </a:r>
            <a:r>
              <a:rPr lang="en-US" sz="1800" i="1" dirty="0"/>
              <a:t>Lambdas can </a:t>
            </a:r>
            <a:r>
              <a:rPr lang="en-US" sz="1800" i="1" dirty="0">
                <a:solidFill>
                  <a:schemeClr val="tx2"/>
                </a:solidFill>
              </a:rPr>
              <a:t>capture values from the enclosing lexical scope</a:t>
            </a:r>
            <a:r>
              <a:rPr lang="en-US" sz="1800" i="1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They could have a list of parameters, a body, a return type, and possible a list of exceptions. They </a:t>
            </a:r>
            <a:r>
              <a:rPr lang="en-US" sz="1800" dirty="0">
                <a:solidFill>
                  <a:schemeClr val="tx2"/>
                </a:solidFill>
              </a:rPr>
              <a:t>can be passed as arguments to other functions/methods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of 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single expression or a statement block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/>
                </a:solidFill>
              </a:rPr>
              <a:t>Method References </a:t>
            </a:r>
            <a:r>
              <a:rPr lang="en-US" sz="1800" dirty="0"/>
              <a:t>are also introduced in Java 8 which are ways to pass </a:t>
            </a:r>
            <a:r>
              <a:rPr lang="en-US" sz="1800" dirty="0">
                <a:solidFill>
                  <a:schemeClr val="tx2"/>
                </a:solidFill>
              </a:rPr>
              <a:t>existing methods</a:t>
            </a:r>
            <a:r>
              <a:rPr lang="en-US" sz="1800" dirty="0"/>
              <a:t> (we will see some examples.) Lambdas and method references allow us to store </a:t>
            </a:r>
            <a:r>
              <a:rPr lang="en-US" sz="1800" dirty="0">
                <a:solidFill>
                  <a:schemeClr val="tx2"/>
                </a:solidFill>
              </a:rPr>
              <a:t>CODE (functions</a:t>
            </a:r>
            <a:r>
              <a:rPr lang="en-US" sz="1800">
                <a:solidFill>
                  <a:schemeClr val="tx2"/>
                </a:solidFill>
              </a:rPr>
              <a:t>), like </a:t>
            </a:r>
            <a:r>
              <a:rPr lang="en-US" sz="1800" dirty="0">
                <a:solidFill>
                  <a:schemeClr val="tx2"/>
                </a:solidFill>
              </a:rPr>
              <a:t>DATA, </a:t>
            </a:r>
            <a:r>
              <a:rPr lang="en-US" sz="1800" dirty="0"/>
              <a:t>in variables, as well as to pass and to return it. </a:t>
            </a:r>
          </a:p>
          <a:p>
            <a:endParaRPr lang="en-US" sz="1800" dirty="0"/>
          </a:p>
          <a:p>
            <a:r>
              <a:rPr lang="en-US" sz="1800" dirty="0"/>
              <a:t>Let’s also have a look at </a:t>
            </a:r>
            <a:r>
              <a:rPr lang="en-US" sz="1800" dirty="0" err="1">
                <a:solidFill>
                  <a:schemeClr val="tx2"/>
                </a:solidFill>
              </a:rPr>
              <a:t>ExamResult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CircleProperty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/>
              <a:t>and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GenericOperator</a:t>
            </a:r>
            <a:r>
              <a:rPr lang="en-US" sz="1800" dirty="0"/>
              <a:t> projects in the files.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149143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1- In this lab you will be using lambda expressions based on functional interfaces. Four examples are given to you. The first two examples are completed and demonstrate how a functional interface is used to build a lambda expression.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last two example have comments such as /** ??? **/ in the place where you have to insert lambda expression based on the requirements.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example running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the output must be: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 interface - method with two parameters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with two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 understand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need to replace the placeholder /** ??? **/ with the code so that the above output will be displayed when you run the code.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Similarly, running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FourthExample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the output must be: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 interface - method with one object parameter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car: VW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 the placeholder /** ??? **/ with the code so that the above output will be displayed when you run the code.</a:t>
            </a:r>
          </a:p>
        </p:txBody>
      </p:sp>
    </p:spTree>
    <p:extLst>
      <p:ext uri="{BB962C8B-B14F-4D97-AF65-F5344CB8AC3E}">
        <p14:creationId xmlns:p14="http://schemas.microsoft.com/office/powerpoint/2010/main" val="210713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16611</TotalTime>
  <Words>359</Words>
  <Application>Microsoft Office PowerPoint</Application>
  <PresentationFormat>On-screen Show (16:9)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Lab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Timothy.McKenna@senecacollege.ca; Reza Khojasteh; Marc.Gurwitz@senecacollege.ca; Danny Roy</dc:creator>
  <cp:lastModifiedBy>Reza Khojasteh</cp:lastModifiedBy>
  <cp:revision>836</cp:revision>
  <dcterms:created xsi:type="dcterms:W3CDTF">2016-05-30T19:06:58Z</dcterms:created>
  <dcterms:modified xsi:type="dcterms:W3CDTF">2017-06-08T22:20:35Z</dcterms:modified>
</cp:coreProperties>
</file>