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15"/>
  </p:notesMasterIdLst>
  <p:sldIdLst>
    <p:sldId id="256" r:id="rId2"/>
    <p:sldId id="588" r:id="rId3"/>
    <p:sldId id="600" r:id="rId4"/>
    <p:sldId id="601" r:id="rId5"/>
    <p:sldId id="602" r:id="rId6"/>
    <p:sldId id="606" r:id="rId7"/>
    <p:sldId id="607" r:id="rId8"/>
    <p:sldId id="608" r:id="rId9"/>
    <p:sldId id="599" r:id="rId10"/>
    <p:sldId id="603" r:id="rId11"/>
    <p:sldId id="604" r:id="rId12"/>
    <p:sldId id="605" r:id="rId13"/>
    <p:sldId id="60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63798" autoAdjust="0"/>
  </p:normalViewPr>
  <p:slideViewPr>
    <p:cSldViewPr>
      <p:cViewPr varScale="1">
        <p:scale>
          <a:sx n="76" d="100"/>
          <a:sy n="76" d="100"/>
        </p:scale>
        <p:origin x="1812" y="78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8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0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12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0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30/06/2017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30/06/2017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30/06/2017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30/06/2017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30/06/2017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30/06/2017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30/06/2017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30/06/2017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30/06/2017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30/06/2017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30/06/2017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30/06/2017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30/06/2017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30/06/2017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30/06/2017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Comparator.html" TargetMode="External"/><Relationship Id="rId2" Type="http://schemas.openxmlformats.org/officeDocument/2006/relationships/hyperlink" Target="http://docs.oracle.com/javase/7/docs/api/java/util/TreeSe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8/docs/api/java/util/Iterator.html" TargetMode="External"/><Relationship Id="rId4" Type="http://schemas.openxmlformats.org/officeDocument/2006/relationships/hyperlink" Target="http://docs.oracle.com/javase/8/docs/api/java/util/Collection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848600" cy="1314450"/>
          </a:xfrm>
        </p:spPr>
        <p:txBody>
          <a:bodyPr>
            <a:normAutofit/>
          </a:bodyPr>
          <a:lstStyle/>
          <a:p>
            <a:r>
              <a:rPr lang="en-US" b="1" dirty="0"/>
              <a:t>Discovering Java Collections Framework and Iterators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457200"/>
            <a:ext cx="8229600" cy="742950"/>
          </a:xfrm>
        </p:spPr>
        <p:txBody>
          <a:bodyPr>
            <a:noAutofit/>
          </a:bodyPr>
          <a:lstStyle/>
          <a:p>
            <a:r>
              <a:rPr lang="en-US" sz="3600" dirty="0"/>
              <a:t>Lab Activities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20071"/>
            <a:ext cx="8964488" cy="3935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2- Write a generic version of filter and Predicate in previous exercise that works with any version of List objects not just Strings.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that your solution still works for the first exercise. Test your solution for List of different object types.</a:t>
            </a:r>
          </a:p>
        </p:txBody>
      </p:sp>
    </p:spTree>
    <p:extLst>
      <p:ext uri="{BB962C8B-B14F-4D97-AF65-F5344CB8AC3E}">
        <p14:creationId xmlns:p14="http://schemas.microsoft.com/office/powerpoint/2010/main" val="99836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457200"/>
            <a:ext cx="8229600" cy="742950"/>
          </a:xfrm>
        </p:spPr>
        <p:txBody>
          <a:bodyPr>
            <a:noAutofit/>
          </a:bodyPr>
          <a:lstStyle/>
          <a:p>
            <a:r>
              <a:rPr lang="en-US" sz="3600" dirty="0"/>
              <a:t>Lab Activities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36" y="1059582"/>
            <a:ext cx="8964488" cy="39358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3- Given the functional interface: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Transform {</a:t>
            </a:r>
          </a:p>
          <a:p>
            <a:pPr marL="27432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change(String in);</a:t>
            </a:r>
          </a:p>
          <a:p>
            <a:pPr marL="27432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static method called modify that takes a List of strings and a Transform object as arguments, and returns a new List that contains the result of applying the change method to each element of the original List.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Test your implementation with the List "first", "second", "third", "fourth" and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(1) change each element to contain an exclamation mark at the end,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 change list element by replacing 'r' with 'x’ in every string, and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 write every string with uppercase letters </a:t>
            </a:r>
          </a:p>
        </p:txBody>
      </p:sp>
    </p:spTree>
    <p:extLst>
      <p:ext uri="{BB962C8B-B14F-4D97-AF65-F5344CB8AC3E}">
        <p14:creationId xmlns:p14="http://schemas.microsoft.com/office/powerpoint/2010/main" val="31031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457200"/>
            <a:ext cx="8229600" cy="742950"/>
          </a:xfrm>
        </p:spPr>
        <p:txBody>
          <a:bodyPr>
            <a:noAutofit/>
          </a:bodyPr>
          <a:lstStyle/>
          <a:p>
            <a:r>
              <a:rPr lang="en-US" sz="3600" dirty="0"/>
              <a:t>Lab Activities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20071"/>
            <a:ext cx="8964488" cy="39358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4- Write a generic version of modify and Transform in previous exercise that works with any version of List objects not just Strings.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that your solution still works for the third exercise. Test your solution for List of different object types.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your solution, change a list of integers into a list of strings with the binary representation of integers.</a:t>
            </a:r>
          </a:p>
        </p:txBody>
      </p:sp>
    </p:spTree>
    <p:extLst>
      <p:ext uri="{BB962C8B-B14F-4D97-AF65-F5344CB8AC3E}">
        <p14:creationId xmlns:p14="http://schemas.microsoft.com/office/powerpoint/2010/main" val="96218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457200"/>
            <a:ext cx="8229600" cy="742950"/>
          </a:xfrm>
        </p:spPr>
        <p:txBody>
          <a:bodyPr>
            <a:noAutofit/>
          </a:bodyPr>
          <a:lstStyle/>
          <a:p>
            <a:r>
              <a:rPr lang="en-US" sz="3600" dirty="0"/>
              <a:t>Lab Activities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20071"/>
            <a:ext cx="8964488" cy="39358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5- Given a class of type Student, where the student has a name, mark, and grade, create a collection of student objects, so that you can sort students based on their names, marks, grades.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sorting functionality on student objects can be built when you create your collection. For example, if you use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TreeSet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collection’s constructor, you can pass it a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Comparator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object. The comparator object implements the sorting logic by overriding the compare() methods.</a:t>
            </a:r>
          </a:p>
        </p:txBody>
      </p:sp>
    </p:spTree>
    <p:extLst>
      <p:ext uri="{BB962C8B-B14F-4D97-AF65-F5344CB8AC3E}">
        <p14:creationId xmlns:p14="http://schemas.microsoft.com/office/powerpoint/2010/main" val="379045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542" y="1054820"/>
            <a:ext cx="8874731" cy="4227934"/>
          </a:xfrm>
        </p:spPr>
        <p:txBody>
          <a:bodyPr>
            <a:noAutofit/>
          </a:bodyPr>
          <a:lstStyle/>
          <a:p>
            <a:r>
              <a:rPr lang="en-US" sz="2300" dirty="0"/>
              <a:t>Collection</a:t>
            </a:r>
            <a:r>
              <a:rPr lang="en-US" sz="2300" b="1" dirty="0"/>
              <a:t> </a:t>
            </a:r>
            <a:r>
              <a:rPr lang="en-US" sz="2300" dirty="0"/>
              <a:t>is an object that </a:t>
            </a:r>
            <a:r>
              <a:rPr lang="en-US" sz="2300" dirty="0">
                <a:solidFill>
                  <a:schemeClr val="tx2"/>
                </a:solidFill>
              </a:rPr>
              <a:t>contains a group of objects</a:t>
            </a:r>
            <a:r>
              <a:rPr lang="en-US" sz="2300" dirty="0"/>
              <a:t>; sometimes it is called data structure.</a:t>
            </a:r>
          </a:p>
          <a:p>
            <a:endParaRPr lang="en-US" sz="2300" dirty="0"/>
          </a:p>
          <a:p>
            <a:r>
              <a:rPr lang="en-US" sz="2300" dirty="0"/>
              <a:t>Please study </a:t>
            </a:r>
            <a:r>
              <a:rPr lang="en-US" sz="2300" dirty="0">
                <a:solidFill>
                  <a:schemeClr val="tx2"/>
                </a:solidFill>
              </a:rPr>
              <a:t>Collections.pdf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While array is a collection of the </a:t>
            </a:r>
            <a:r>
              <a:rPr lang="en-US" sz="2300" dirty="0">
                <a:solidFill>
                  <a:schemeClr val="tx2"/>
                </a:solidFill>
              </a:rPr>
              <a:t>fixed-size</a:t>
            </a:r>
            <a:r>
              <a:rPr lang="en-US" sz="2300" dirty="0"/>
              <a:t>, with the objects of the same type stored sequentially, </a:t>
            </a:r>
            <a:r>
              <a:rPr lang="en-US" sz="2300" dirty="0">
                <a:solidFill>
                  <a:schemeClr val="tx2"/>
                </a:solidFill>
                <a:hlinkClick r:id="rId3"/>
              </a:rPr>
              <a:t>ArrayList&lt;E&gt;</a:t>
            </a:r>
            <a:r>
              <a:rPr lang="en-US" sz="2300" dirty="0"/>
              <a:t> is a resizable array.</a:t>
            </a:r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Check </a:t>
            </a:r>
            <a:r>
              <a:rPr lang="en-US" sz="2300" dirty="0">
                <a:solidFill>
                  <a:schemeClr val="tx2"/>
                </a:solidFill>
              </a:rPr>
              <a:t>Student.java </a:t>
            </a:r>
            <a:r>
              <a:rPr lang="en-US" sz="2300" dirty="0"/>
              <a:t>and </a:t>
            </a:r>
            <a:r>
              <a:rPr lang="en-US" sz="2300" dirty="0">
                <a:solidFill>
                  <a:schemeClr val="tx2"/>
                </a:solidFill>
              </a:rPr>
              <a:t>FilterStudents.java </a:t>
            </a:r>
            <a:r>
              <a:rPr lang="en-US" sz="2300" dirty="0"/>
              <a:t>to see an example of how to iterate over a </a:t>
            </a:r>
            <a:r>
              <a:rPr lang="en-US" sz="2300" u="sng" dirty="0">
                <a:hlinkClick r:id="rId4"/>
              </a:rPr>
              <a:t>Collection</a:t>
            </a:r>
            <a:r>
              <a:rPr lang="en-US" sz="2300" dirty="0"/>
              <a:t> using </a:t>
            </a:r>
            <a:r>
              <a:rPr lang="en-US" sz="2300" u="sng" dirty="0">
                <a:hlinkClick r:id="rId5"/>
              </a:rPr>
              <a:t>Iterator</a:t>
            </a:r>
            <a:r>
              <a:rPr lang="en-US" sz="2300" dirty="0"/>
              <a:t> interface.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Java Collections Framework and Iterators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47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867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List is an </a:t>
            </a:r>
            <a:r>
              <a:rPr lang="en-US" dirty="0">
                <a:solidFill>
                  <a:schemeClr val="tx2"/>
                </a:solidFill>
              </a:rPr>
              <a:t>ordered collection </a:t>
            </a:r>
            <a:r>
              <a:rPr lang="en-US" dirty="0"/>
              <a:t>(please study </a:t>
            </a:r>
            <a:r>
              <a:rPr lang="en-US" dirty="0">
                <a:solidFill>
                  <a:schemeClr val="tx2"/>
                </a:solidFill>
              </a:rPr>
              <a:t>List.pdf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Lists (like Java arrays) are </a:t>
            </a:r>
            <a:r>
              <a:rPr lang="en-US" dirty="0">
                <a:solidFill>
                  <a:schemeClr val="tx2"/>
                </a:solidFill>
              </a:rPr>
              <a:t>zero based</a:t>
            </a:r>
            <a:r>
              <a:rPr lang="en-US" dirty="0"/>
              <a:t>, but a list </a:t>
            </a:r>
            <a:r>
              <a:rPr lang="en-US" dirty="0">
                <a:solidFill>
                  <a:schemeClr val="tx2"/>
                </a:solidFill>
              </a:rPr>
              <a:t>does not have a fixed-size </a:t>
            </a:r>
            <a:r>
              <a:rPr lang="en-US" dirty="0"/>
              <a:t>(check </a:t>
            </a:r>
            <a:r>
              <a:rPr lang="en-US" dirty="0">
                <a:solidFill>
                  <a:schemeClr val="tx2"/>
                </a:solidFill>
              </a:rPr>
              <a:t>ListExample.java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dirty="0">
                <a:solidFill>
                  <a:schemeClr val="tx2"/>
                </a:solidFill>
              </a:rPr>
              <a:t>create a list from an array</a:t>
            </a: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listofStrings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("first", "second", "third");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dirty="0">
                <a:solidFill>
                  <a:schemeClr val="tx2"/>
                </a:solidFill>
              </a:rPr>
              <a:t>print the list contents using </a:t>
            </a:r>
            <a:r>
              <a:rPr lang="en-US" dirty="0" err="1">
                <a:solidFill>
                  <a:schemeClr val="tx2"/>
                </a:solidFill>
              </a:rPr>
              <a:t>toString</a:t>
            </a:r>
            <a:r>
              <a:rPr lang="en-US" dirty="0">
                <a:solidFill>
                  <a:schemeClr val="tx2"/>
                </a:solidFill>
              </a:rPr>
              <a:t>()</a:t>
            </a:r>
            <a:r>
              <a:rPr lang="en-US" dirty="0"/>
              <a:t> method.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827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878" y="915566"/>
            <a:ext cx="8874731" cy="4227934"/>
          </a:xfrm>
        </p:spPr>
        <p:txBody>
          <a:bodyPr>
            <a:noAutofit/>
          </a:bodyPr>
          <a:lstStyle/>
          <a:p>
            <a:r>
              <a:rPr lang="en-US" dirty="0"/>
              <a:t>In order </a:t>
            </a:r>
            <a:r>
              <a:rPr lang="en-US" dirty="0">
                <a:solidFill>
                  <a:schemeClr val="tx2"/>
                </a:solidFill>
              </a:rPr>
              <a:t>to find out what elements in a 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 satisfy a condition</a:t>
            </a:r>
            <a:r>
              <a:rPr lang="en-US" dirty="0"/>
              <a:t>, you could filter list elements </a:t>
            </a:r>
            <a:r>
              <a:rPr lang="en-US" dirty="0">
                <a:solidFill>
                  <a:schemeClr val="tx2"/>
                </a:solidFill>
              </a:rPr>
              <a:t>by iterating the list and choosing only the elements that satisfy the imposed condition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instance, if you want to have a List with strings shorter than 6, you could write: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shorterThanSix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ArrayList&lt;&gt;(0);   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for (String s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 6)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shorterThanSix.add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r>
              <a:rPr lang="en-US" dirty="0"/>
              <a:t>Hint: </a:t>
            </a:r>
            <a:r>
              <a:rPr lang="en-US" dirty="0">
                <a:solidFill>
                  <a:schemeClr val="tx2"/>
                </a:solidFill>
              </a:rPr>
              <a:t>using iterators is a better approach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Filtering A List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878" y="915566"/>
            <a:ext cx="8874731" cy="4227934"/>
          </a:xfrm>
        </p:spPr>
        <p:txBody>
          <a:bodyPr>
            <a:noAutofit/>
          </a:bodyPr>
          <a:lstStyle/>
          <a:p>
            <a:r>
              <a:rPr lang="en-US" dirty="0"/>
              <a:t>In order </a:t>
            </a:r>
            <a:r>
              <a:rPr lang="en-US" dirty="0">
                <a:solidFill>
                  <a:schemeClr val="tx2"/>
                </a:solidFill>
              </a:rPr>
              <a:t>to modify all the elements </a:t>
            </a:r>
            <a:r>
              <a:rPr lang="en-US" dirty="0"/>
              <a:t>of a list, you could </a:t>
            </a:r>
            <a:r>
              <a:rPr lang="en-US" dirty="0">
                <a:solidFill>
                  <a:schemeClr val="tx2"/>
                </a:solidFill>
              </a:rPr>
              <a:t>iterate the list and change the elements of the collection, one at the 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instance, if you want all your elements from the list of strings to have “Book” at the end, you could write: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myBooks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ArrayList(0);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for (String s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myBooks.add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+ "Book");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Hint: </a:t>
            </a:r>
            <a:r>
              <a:rPr lang="en-US" dirty="0">
                <a:solidFill>
                  <a:schemeClr val="tx2"/>
                </a:solidFill>
              </a:rPr>
              <a:t>using iterators is a better approach</a:t>
            </a:r>
            <a:r>
              <a:rPr lang="en-US" dirty="0"/>
              <a:t>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Modifying A List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867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Set is a collection that </a:t>
            </a:r>
            <a:r>
              <a:rPr lang="en-US" dirty="0">
                <a:solidFill>
                  <a:schemeClr val="tx2"/>
                </a:solidFill>
              </a:rPr>
              <a:t>cannot contain duplicate elements </a:t>
            </a:r>
            <a:r>
              <a:rPr lang="en-US" dirty="0"/>
              <a:t>(please study </a:t>
            </a:r>
            <a:r>
              <a:rPr lang="en-US" dirty="0">
                <a:solidFill>
                  <a:schemeClr val="tx2"/>
                </a:solidFill>
              </a:rPr>
              <a:t>Set.pdf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FindDistinct.java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FindUnique.java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Map is an object that </a:t>
            </a:r>
            <a:r>
              <a:rPr lang="en-US" dirty="0">
                <a:solidFill>
                  <a:schemeClr val="tx2"/>
                </a:solidFill>
              </a:rPr>
              <a:t>maps keys to values </a:t>
            </a:r>
            <a:r>
              <a:rPr lang="en-US" dirty="0"/>
              <a:t>(please study </a:t>
            </a:r>
            <a:r>
              <a:rPr lang="en-US" dirty="0">
                <a:solidFill>
                  <a:schemeClr val="tx2"/>
                </a:solidFill>
              </a:rPr>
              <a:t>Map.pdf</a:t>
            </a:r>
            <a:r>
              <a:rPr lang="en-US" dirty="0"/>
              <a:t>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Check</a:t>
            </a:r>
            <a:r>
              <a:rPr lang="en-US" dirty="0">
                <a:solidFill>
                  <a:schemeClr val="tx2"/>
                </a:solidFill>
              </a:rPr>
              <a:t> Rate.java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Sets and Maps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6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867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tx2"/>
                </a:solidFill>
              </a:rPr>
              <a:t>two main Interface types which enable you to compare objects </a:t>
            </a:r>
            <a:r>
              <a:rPr lang="en-US" dirty="0"/>
              <a:t>(please study </a:t>
            </a:r>
            <a:r>
              <a:rPr lang="en-US" dirty="0">
                <a:solidFill>
                  <a:schemeClr val="tx2"/>
                </a:solidFill>
              </a:rPr>
              <a:t>Ordering.pdf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Student.java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AlphabeticalStudents.java</a:t>
            </a:r>
          </a:p>
          <a:p>
            <a:endParaRPr lang="en-US" dirty="0"/>
          </a:p>
          <a:p>
            <a:r>
              <a:rPr lang="en-US" dirty="0"/>
              <a:t>Please study </a:t>
            </a:r>
            <a:r>
              <a:rPr lang="en-US" dirty="0">
                <a:solidFill>
                  <a:schemeClr val="tx2"/>
                </a:solidFill>
              </a:rPr>
              <a:t>Algorithms.pdf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Check</a:t>
            </a:r>
            <a:r>
              <a:rPr lang="en-US" dirty="0">
                <a:solidFill>
                  <a:schemeClr val="tx2"/>
                </a:solidFill>
              </a:rPr>
              <a:t> CollegeStudent.java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Objects Ordering and Some Operations on Collections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679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867" y="987574"/>
            <a:ext cx="8874731" cy="3937570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Check</a:t>
            </a:r>
            <a:r>
              <a:rPr lang="en-US" dirty="0">
                <a:solidFill>
                  <a:schemeClr val="tx2"/>
                </a:solidFill>
              </a:rPr>
              <a:t> OperatingSystem.java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ExampleComparable.java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Check</a:t>
            </a:r>
            <a:r>
              <a:rPr lang="en-US" dirty="0">
                <a:solidFill>
                  <a:schemeClr val="tx2"/>
                </a:solidFill>
              </a:rPr>
              <a:t> ExampleCollections.java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ExampleArrays.java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Check</a:t>
            </a:r>
            <a:r>
              <a:rPr lang="en-US" dirty="0">
                <a:solidFill>
                  <a:schemeClr val="tx2"/>
                </a:solidFill>
              </a:rPr>
              <a:t> ExampleComparator.java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Check </a:t>
            </a:r>
            <a:r>
              <a:rPr lang="en-US" dirty="0" err="1">
                <a:solidFill>
                  <a:schemeClr val="tx2"/>
                </a:solidFill>
              </a:rPr>
              <a:t>ListIterateExample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Some Examples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7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457200"/>
            <a:ext cx="8229600" cy="742950"/>
          </a:xfrm>
        </p:spPr>
        <p:txBody>
          <a:bodyPr>
            <a:noAutofit/>
          </a:bodyPr>
          <a:lstStyle/>
          <a:p>
            <a:r>
              <a:rPr lang="en-US" sz="3600" dirty="0"/>
              <a:t>Lab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20071"/>
            <a:ext cx="8964488" cy="39358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1- Given a functional interface: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Predicate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test(String s);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 static method called filter that takes a List of strings and a Predicate object as arguments, and returns a List of strings that pass the test method from Predicate.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your implementation with the List: "first", "second", "third" by filtering it with two conditions: the strings must contain letter ‘s’ and have an even length.</a:t>
            </a:r>
          </a:p>
        </p:txBody>
      </p:sp>
    </p:spTree>
    <p:extLst>
      <p:ext uri="{BB962C8B-B14F-4D97-AF65-F5344CB8AC3E}">
        <p14:creationId xmlns:p14="http://schemas.microsoft.com/office/powerpoint/2010/main" val="2107131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17317</TotalTime>
  <Words>567</Words>
  <Application>Microsoft Office PowerPoint</Application>
  <PresentationFormat>On-screen Show (16:9)</PresentationFormat>
  <Paragraphs>116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Franklin Gothic Demi</vt:lpstr>
      <vt:lpstr>Webdings</vt:lpstr>
      <vt:lpstr>Clarity</vt:lpstr>
      <vt:lpstr>Introduction to Java for C++ Programmers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Activities</vt:lpstr>
      <vt:lpstr>Lab Activities (Cont’d)</vt:lpstr>
      <vt:lpstr>Lab Activities (Cont’d)</vt:lpstr>
      <vt:lpstr>Lab Activities (Cont’d)</vt:lpstr>
      <vt:lpstr>Lab Activities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Timothy.McKenna@senecacollege.ca; Reza Khojasteh; Marc.Gurwitz@senecacollege.ca; Danny Roy</dc:creator>
  <cp:lastModifiedBy>Reza Khojasteh</cp:lastModifiedBy>
  <cp:revision>881</cp:revision>
  <dcterms:created xsi:type="dcterms:W3CDTF">2016-05-30T19:06:58Z</dcterms:created>
  <dcterms:modified xsi:type="dcterms:W3CDTF">2017-06-30T17:12:00Z</dcterms:modified>
</cp:coreProperties>
</file>