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6"/>
  </p:notesMasterIdLst>
  <p:sldIdLst>
    <p:sldId id="256" r:id="rId2"/>
    <p:sldId id="392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8" r:id="rId13"/>
    <p:sldId id="359" r:id="rId14"/>
    <p:sldId id="360" r:id="rId15"/>
    <p:sldId id="361" r:id="rId16"/>
    <p:sldId id="362" r:id="rId17"/>
    <p:sldId id="363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47" r:id="rId4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4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/>
              <a:t>INT222</a:t>
            </a: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JavaScript Functions, Scope and Closure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Functions with parameters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543" y="230431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using function declaration approach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addTwoNumbers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using function expression approach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add2numbers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addTwoNumbers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5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add2numbers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1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Function with multiple or without parameter(s)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</a:t>
            </a:r>
            <a:r>
              <a:rPr lang="en-US" b="1" dirty="0"/>
              <a:t>Default parameter</a:t>
            </a:r>
            <a:r>
              <a:rPr lang="en-US" dirty="0"/>
              <a:t>: arguments - an array-like object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3337" y="225909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sum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arguments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sum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arguments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//0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3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Functions…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functions are “</a:t>
            </a:r>
            <a:r>
              <a:rPr lang="en-US" b="1" dirty="0"/>
              <a:t>first-class”</a:t>
            </a:r>
            <a:r>
              <a:rPr lang="en-US" dirty="0"/>
              <a:t> values: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are objects, just like regular values, and can be assigned, passed as parameters for another function and so on.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9497" y="29428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sayHi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"Hi,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hi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sayHi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assign a function to another variable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"John"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call the function</a:t>
            </a:r>
          </a:p>
        </p:txBody>
      </p:sp>
    </p:spTree>
    <p:extLst>
      <p:ext uri="{BB962C8B-B14F-4D97-AF65-F5344CB8AC3E}">
        <p14:creationId xmlns:p14="http://schemas.microsoft.com/office/powerpoint/2010/main" val="149288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Functions…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Running in place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possible to create and run a function created with Function Expression at once: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Running in place is mostly used when we want to do the job involving local variables.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8171" y="27251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s-E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b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</a:rPr>
              <a:t>// local variables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...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and the code 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})();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2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variable scope can be local or global – the ways of variables to be accessed. Scope is determined by where and how a variable is declared.</a:t>
            </a:r>
          </a:p>
          <a:p>
            <a:pPr marL="457200" indent="-4572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/>
              <a:t>Global variable </a:t>
            </a:r>
            <a:br>
              <a:rPr lang="en-US" b="1" dirty="0"/>
            </a:br>
            <a:r>
              <a:rPr lang="en-US" dirty="0"/>
              <a:t>A variable that is declared outside any functions is global. A global variable can be accessed anywhere in the current file or other files.</a:t>
            </a:r>
          </a:p>
          <a:p>
            <a:pPr marL="749808" lvl="1" indent="-45720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Declared outside any functions, with or without the </a:t>
            </a:r>
            <a:r>
              <a:rPr lang="en-US" dirty="0" err="1"/>
              <a:t>var</a:t>
            </a:r>
            <a:r>
              <a:rPr lang="en-US" dirty="0"/>
              <a:t> keyword.</a:t>
            </a:r>
          </a:p>
          <a:p>
            <a:pPr marL="749808" lvl="1" indent="-45720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Undeclared variable – “Declared” inside a function without using the </a:t>
            </a:r>
            <a:r>
              <a:rPr lang="en-US" dirty="0" err="1"/>
              <a:t>var</a:t>
            </a:r>
            <a:r>
              <a:rPr lang="en-US" dirty="0"/>
              <a:t> keyword, </a:t>
            </a:r>
            <a:br>
              <a:rPr lang="en-US" dirty="0"/>
            </a:br>
            <a:r>
              <a:rPr lang="en-US" dirty="0"/>
              <a:t>but the variable exists only after the function has been called.</a:t>
            </a:r>
          </a:p>
          <a:p>
            <a:pPr marL="457200" indent="-4572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6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Local variable </a:t>
            </a:r>
            <a:br>
              <a:rPr lang="en-US" b="1" dirty="0"/>
            </a:br>
            <a:r>
              <a:rPr lang="en-US" dirty="0"/>
              <a:t>A variable that is declared inside a function is local. A local variable can only be accessed inside the function where it is declared in.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Declared in a function with the </a:t>
            </a:r>
            <a:r>
              <a:rPr lang="en-US" dirty="0" err="1"/>
              <a:t>var</a:t>
            </a:r>
            <a:r>
              <a:rPr lang="en-US" dirty="0"/>
              <a:t> keyword.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If you reference a local variable globally or in another function, JavaScript will trigger the "is not defined" error. (this is different error from the "undefined" that is for a variable that is not initialized.)</a:t>
            </a:r>
          </a:p>
        </p:txBody>
      </p:sp>
    </p:spTree>
    <p:extLst>
      <p:ext uri="{BB962C8B-B14F-4D97-AF65-F5344CB8AC3E}">
        <p14:creationId xmlns:p14="http://schemas.microsoft.com/office/powerpoint/2010/main" val="73842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5658" y="1919968"/>
            <a:ext cx="99800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display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Global variable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Global variable - bad practice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someFunction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Start of function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Local  variable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Global variable - bad practice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by 1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show the value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inside the function     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End of function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someFunction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call the function. If we remove this line, what is the result?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show the value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outside the function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show the value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ident_C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what happens here?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325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It is recommended that you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Avoid using global variables.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Always use the </a:t>
            </a:r>
            <a:r>
              <a:rPr lang="en-US" dirty="0" err="1"/>
              <a:t>var</a:t>
            </a:r>
            <a:r>
              <a:rPr lang="en-US" dirty="0"/>
              <a:t> keyword when declaring variables.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For large web applications, use self-executing anonymous function to wrap your JavaScript files: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Notes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are the only construct that can be used to limit scope of variables.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 JavaScript, code blocks {} </a:t>
            </a:r>
            <a:r>
              <a:rPr lang="en-US" b="1" dirty="0"/>
              <a:t>do not </a:t>
            </a:r>
            <a:r>
              <a:rPr lang="en-US" dirty="0"/>
              <a:t>determine variable scope.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0753" y="34880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your code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244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C vs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89995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Local block in 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Output: 30 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0116" y="1845735"/>
            <a:ext cx="49377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Local block in JavaScript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Output: log: 30, log: 20, log: 4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0160" y="2313860"/>
            <a:ext cx="19507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1400" dirty="0" err="1">
                <a:solidFill>
                  <a:srgbClr val="804000"/>
                </a:solidFill>
                <a:highlight>
                  <a:srgbClr val="FFFFFF"/>
                </a:highlight>
              </a:rPr>
              <a:t>stdio.h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"%d"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"%d"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19248" y="2313860"/>
            <a:ext cx="352747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472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Built-in / Global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They are built into the JavaScript language.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They have already been defined and the logic behind them has already been coded for you to use.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log()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confirm(), prompt() 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parseInt</a:t>
            </a:r>
            <a:r>
              <a:rPr lang="en-US" dirty="0"/>
              <a:t>(), </a:t>
            </a:r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Number(), String()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isNaN</a:t>
            </a:r>
            <a:r>
              <a:rPr lang="en-US" dirty="0"/>
              <a:t>(), </a:t>
            </a:r>
            <a:r>
              <a:rPr lang="en-US" dirty="0" err="1"/>
              <a:t>inFinite</a:t>
            </a:r>
            <a:r>
              <a:rPr lang="en-US" dirty="0"/>
              <a:t>(), </a:t>
            </a:r>
            <a:r>
              <a:rPr lang="en-US" dirty="0" err="1"/>
              <a:t>eval</a:t>
            </a:r>
            <a:r>
              <a:rPr lang="en-US" dirty="0"/>
              <a:t>(),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Open(), close(), Focus(), </a:t>
            </a:r>
            <a:r>
              <a:rPr lang="en-US" dirty="0" err="1"/>
              <a:t>scrollTo</a:t>
            </a:r>
            <a:r>
              <a:rPr lang="en-US" dirty="0"/>
              <a:t>(), …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4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Lab 1 Released at Midnight last night – it should be available under the "Labs" section of </a:t>
            </a:r>
            <a:r>
              <a:rPr lang="en-US" dirty="0" err="1"/>
              <a:t>My.Seneca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Quiz 1 will be taking place in this period next week.  It will cover topics from last week as well as this week.  </a:t>
            </a:r>
          </a:p>
        </p:txBody>
      </p:sp>
    </p:spTree>
    <p:extLst>
      <p:ext uri="{BB962C8B-B14F-4D97-AF65-F5344CB8AC3E}">
        <p14:creationId xmlns:p14="http://schemas.microsoft.com/office/powerpoint/2010/main" val="344414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Default Values: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1085" y="234115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"Enter first number"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enter John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"Enter second number"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enter Smith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result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"The result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result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611085" y="421284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school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"What is your school?"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"Seneca"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"The school you are attending :\n"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school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28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confirm()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4366" y="1909916"/>
            <a:ext cx="70800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decision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4000"/>
                </a:solidFill>
                <a:highlight>
                  <a:srgbClr val="FFFFFF"/>
                </a:highlight>
              </a:rPr>
              <a:t>confirm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"Last chance:\n Are you sure you want to leave?"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decision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pressed OK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location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replace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"http://www.cnn.com"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pressed cancel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"departure cancelled"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8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One argument: a string.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string is an expression, </a:t>
            </a:r>
            <a:r>
              <a:rPr lang="en-US" dirty="0" err="1"/>
              <a:t>eval</a:t>
            </a:r>
            <a:r>
              <a:rPr lang="en-US" dirty="0"/>
              <a:t>() evaluates/executes the expression.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string is made up of JavaScript statements, </a:t>
            </a:r>
            <a:r>
              <a:rPr lang="en-US" dirty="0" err="1"/>
              <a:t>eval</a:t>
            </a:r>
            <a:r>
              <a:rPr lang="en-US" dirty="0"/>
              <a:t>() executes the statements.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2080" y="3502747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</a:rPr>
              <a:t>"x + y"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</a:rPr>
              <a:t>// x + y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eval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</a:rPr>
              <a:t>"x + y"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</a:rPr>
              <a:t>// 5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eval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"Enter a command"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1264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parseFloat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parseFloat</a:t>
            </a:r>
            <a:r>
              <a:rPr lang="en-US" dirty="0"/>
              <a:t>() function parses a string (from left to right) and returns a floating point number.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If a character other than a numeral, a sign (+ or -), or an exponent is found, the function returns the value up to that point.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If the first character in the string cannot be converted to a number, the function returns "</a:t>
            </a:r>
            <a:r>
              <a:rPr lang="en-US" dirty="0" err="1"/>
              <a:t>NaN</a:t>
            </a:r>
            <a:r>
              <a:rPr lang="en-US" dirty="0"/>
              <a:t>".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function trims the string (removes leading &amp; trailing whitespace) before parsing.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76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parseFloat</a:t>
            </a:r>
            <a:r>
              <a:rPr lang="en-US" dirty="0"/>
              <a:t>() Function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0160" y="197791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"15.25"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15.25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"0.000345"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0.000345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"0.00159+E"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0.00159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 1234"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1234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"x 1234"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NaN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 2 3 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1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"1234ABC"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1234</a:t>
            </a:r>
          </a:p>
        </p:txBody>
      </p:sp>
    </p:spTree>
    <p:extLst>
      <p:ext uri="{BB962C8B-B14F-4D97-AF65-F5344CB8AC3E}">
        <p14:creationId xmlns:p14="http://schemas.microsoft.com/office/powerpoint/2010/main" val="39231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parseInt</a:t>
            </a:r>
            <a:r>
              <a:rPr lang="en-US" dirty="0"/>
              <a:t>() function parses its first argument (a string), and then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tries to return an integer of the specified radix (or base).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If a number in the string is beyond the base, </a:t>
            </a:r>
            <a:r>
              <a:rPr lang="en-US" dirty="0" err="1"/>
              <a:t>parseInt</a:t>
            </a:r>
            <a:r>
              <a:rPr lang="en-US" dirty="0"/>
              <a:t>() ignores the rest of the characters and returns an integer value up to that point.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4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 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base 10 (decimal)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base 16 (hex) examples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base 8 (octal)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base 2 (binary) example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1417" y="2333286"/>
            <a:ext cx="35966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'15'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'15'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15.99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'15*3'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'Hello'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NaN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41417" y="4485911"/>
            <a:ext cx="4136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'F'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'FXX123'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0137" y="2333286"/>
            <a:ext cx="3764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'17'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'18'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557554" y="4485910"/>
            <a:ext cx="3770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'1111'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'1211'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</a:t>
            </a:r>
          </a:p>
        </p:txBody>
      </p:sp>
    </p:spTree>
    <p:extLst>
      <p:ext uri="{BB962C8B-B14F-4D97-AF65-F5344CB8AC3E}">
        <p14:creationId xmlns:p14="http://schemas.microsoft.com/office/powerpoint/2010/main" val="815783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 Function with prompt()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parseInt</a:t>
            </a:r>
            <a:r>
              <a:rPr lang="en-US" dirty="0"/>
              <a:t>() can help us to convert the “string (returned from prompt()) into a number, so that we can perform mathematical operations (addition, subtraction, </a:t>
            </a:r>
            <a:r>
              <a:rPr lang="en-US" dirty="0" err="1"/>
              <a:t>etc</a:t>
            </a:r>
            <a:r>
              <a:rPr lang="en-US" dirty="0"/>
              <a:t>) on it: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Example 2: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3999" y="2499458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"Enter a number"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"Enter another number"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result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"The result is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result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999" y="479920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</a:rPr>
              <a:t>"Enter a 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number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"Enter another number"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result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"The result is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result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7999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Number() and String()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Attempts to convert an object into a string or number primitive: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/>
              <a:t>  Number() can convert both integer and float numbers.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/>
              <a:t>  NOTE: It is safer (more robust) to use </a:t>
            </a:r>
            <a:r>
              <a:rPr lang="en-CA" dirty="0" err="1"/>
              <a:t>parseInt</a:t>
            </a:r>
            <a:r>
              <a:rPr lang="en-CA" dirty="0"/>
              <a:t>() and </a:t>
            </a:r>
            <a:r>
              <a:rPr lang="en-CA" dirty="0" err="1"/>
              <a:t>parseFloat</a:t>
            </a:r>
            <a:r>
              <a:rPr lang="en-CA" dirty="0"/>
              <a:t>() instead of Number()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1417" y="2394245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"12.78"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z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Number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sss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8160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Converting without Number() and String()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8869" y="19708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"1234"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num1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num1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num1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"1234.5678"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num2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The Unary + Operator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num2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num2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487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function is a "subprogram" that can be called by code external (or internal in the case of recursion) to the function.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Like the program itself, a function is composed of a sequence of statements called the function body.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Parameters are used to pass values to functions.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function can return a value.</a:t>
            </a:r>
          </a:p>
        </p:txBody>
      </p:sp>
    </p:spTree>
    <p:extLst>
      <p:ext uri="{BB962C8B-B14F-4D97-AF65-F5344CB8AC3E}">
        <p14:creationId xmlns:p14="http://schemas.microsoft.com/office/powerpoint/2010/main" val="2360584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isNaN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isNaN</a:t>
            </a:r>
            <a:r>
              <a:rPr lang="en-US" dirty="0"/>
              <a:t>() function is used to determine if an argument is "</a:t>
            </a:r>
            <a:r>
              <a:rPr lang="en-US" dirty="0" err="1"/>
              <a:t>NaN</a:t>
            </a:r>
            <a:r>
              <a:rPr lang="en-US" dirty="0"/>
              <a:t>" (not a number).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6583" y="2410864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"123"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123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"123 456 789"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"+123"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false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"123+"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true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123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false</a:t>
            </a:r>
          </a:p>
        </p:txBody>
      </p:sp>
    </p:spTree>
    <p:extLst>
      <p:ext uri="{BB962C8B-B14F-4D97-AF65-F5344CB8AC3E}">
        <p14:creationId xmlns:p14="http://schemas.microsoft.com/office/powerpoint/2010/main" val="3623020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isFinite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global </a:t>
            </a:r>
            <a:r>
              <a:rPr lang="en-US" dirty="0" err="1"/>
              <a:t>isFinite</a:t>
            </a:r>
            <a:r>
              <a:rPr lang="en-US" dirty="0"/>
              <a:t>() function determines whether the passed value is a finite number.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parameter is first converted to a number.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1" y="2742587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Infinity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Infinity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</a:t>
            </a:r>
          </a:p>
          <a:p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2e64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997688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toFixed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toFixed</a:t>
            </a:r>
            <a:r>
              <a:rPr lang="en-US" dirty="0"/>
              <a:t>() method formats a number to a specific number of digits to the right of the decimal.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NOTE: this is a function (method) of Number object instead of a global function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1418" y="261195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amount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165.25456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toFixed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is 165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toFixed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is 165.254560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toFixed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is 165.25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256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“Closure”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a </a:t>
            </a:r>
            <a:r>
              <a:rPr lang="en-US" b="1" dirty="0"/>
              <a:t>closure</a:t>
            </a:r>
            <a:r>
              <a:rPr lang="en-US" dirty="0"/>
              <a:t> is created when a function is nested within another function. The nested function forms a closure.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Closures are one of the most </a:t>
            </a:r>
            <a:r>
              <a:rPr lang="en-US" b="1" dirty="0"/>
              <a:t>powerful</a:t>
            </a:r>
            <a:r>
              <a:rPr lang="en-US" dirty="0"/>
              <a:t> features of JavaScript.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6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–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nested (inner) function </a:t>
            </a:r>
            <a:r>
              <a:rPr lang="en-US" dirty="0"/>
              <a:t>is private to its containing (outer) function.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nested (inner) function </a:t>
            </a:r>
            <a:r>
              <a:rPr lang="en-US" dirty="0"/>
              <a:t>is a </a:t>
            </a:r>
            <a:r>
              <a:rPr lang="en-US" b="1" dirty="0"/>
              <a:t>closure</a:t>
            </a:r>
            <a:r>
              <a:rPr lang="en-US" dirty="0"/>
              <a:t>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that a nested function can access and 'remember' the outer function’s context (variable and parameters).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Meanwhile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inner function can be accessed only from statements in the outer function.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outer function cannot use the arguments and variables of the </a:t>
            </a:r>
            <a:r>
              <a:rPr lang="en-US" b="1" dirty="0"/>
              <a:t>inner function.</a:t>
            </a:r>
          </a:p>
        </p:txBody>
      </p:sp>
    </p:spTree>
    <p:extLst>
      <p:ext uri="{BB962C8B-B14F-4D97-AF65-F5344CB8AC3E}">
        <p14:creationId xmlns:p14="http://schemas.microsoft.com/office/powerpoint/2010/main" val="2746258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– Example (1)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044" y="1839319"/>
            <a:ext cx="8921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"Student name: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", \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nProgram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bsd_student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"BSD"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returns the inner function with an initial program value for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prog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cpa_student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"CPA"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john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bsd_student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"John Smith"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cpa_student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"Dave Lee"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dave2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"BSD"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"Jr. Dave Lee"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john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dave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dave2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5507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–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See the closure.html sample from </a:t>
            </a:r>
            <a:r>
              <a:rPr lang="en-US" dirty="0" err="1"/>
              <a:t>My.Seneca</a:t>
            </a:r>
            <a:r>
              <a:rPr lang="en-US" dirty="0"/>
              <a:t> (specifically the first “</a:t>
            </a:r>
            <a:r>
              <a:rPr lang="en-US" dirty="0" err="1"/>
              <a:t>incrementer</a:t>
            </a:r>
            <a:r>
              <a:rPr lang="en-US" dirty="0"/>
              <a:t>” example)</a:t>
            </a:r>
          </a:p>
        </p:txBody>
      </p:sp>
    </p:spTree>
    <p:extLst>
      <p:ext uri="{BB962C8B-B14F-4D97-AF65-F5344CB8AC3E}">
        <p14:creationId xmlns:p14="http://schemas.microsoft.com/office/powerpoint/2010/main" val="4137898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Multiply-nested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6286" y="19455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</a:rPr>
              <a:t>// 6 (1 + 2 + 3)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56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Function Expression &amp; Anonymous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Using </a:t>
            </a:r>
            <a:r>
              <a:rPr lang="en-US" b="1" dirty="0"/>
              <a:t>Function Expression</a:t>
            </a:r>
            <a:r>
              <a:rPr lang="en-US" dirty="0"/>
              <a:t> in closure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Using </a:t>
            </a:r>
            <a:r>
              <a:rPr lang="en-US" b="1" dirty="0"/>
              <a:t>anonymous function </a:t>
            </a:r>
            <a:r>
              <a:rPr lang="en-US" dirty="0"/>
              <a:t>in closure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423" y="228775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"Student name: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", \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nProgram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4629" y="4514877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"Student name: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", \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nProgram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6103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Analogy to OOP.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closure makes it possible to associate some data (the environment) with a function to operate on the data.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analogous to Object Oriented Programming (OOP), where we can associate some data (properties) to the object with one or more methods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scoped variables in the inner function become private variables, which is the “Encapsulation” in Object Oriented Programming.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7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Every function in JavaScript is a </a:t>
            </a:r>
            <a:r>
              <a:rPr lang="en-US" b="1" dirty="0"/>
              <a:t>Function object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function is not executed until it is </a:t>
            </a:r>
            <a:r>
              <a:rPr lang="en-US" b="1" dirty="0"/>
              <a:t>called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Function names must adhere to variable name rules.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Where to use JavaScript Functions (In this class):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for event handlers on the web pages, and can be triggered/executed/called/invoked when some events occur on the web page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 functions are actions or behaviors that are associated with the events on web pages.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associated to an object to specify the behavior of the object.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method or a member function.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96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Private methods.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mechanism of closures, (inner function can only be accessed/ invoked by its outer function),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implements the same concept of private methods in other Object Oriented Programming (OOP) languages, such as Java.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Private methods provide powerful ways to manage the global namespace to keep the non-essential methods from cluttering up the public interface.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4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Avoid global variables.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Global variables are not reliable.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are not secure.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may conflict with other global variables in the same application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may cause your code failure and their code failure.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And it is almost impossible to test it. </a:t>
            </a:r>
          </a:p>
        </p:txBody>
      </p:sp>
    </p:spTree>
    <p:extLst>
      <p:ext uri="{BB962C8B-B14F-4D97-AF65-F5344CB8AC3E}">
        <p14:creationId xmlns:p14="http://schemas.microsoft.com/office/powerpoint/2010/main" val="1836189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Function factory.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create more functions with the same function body definition and different environments</a:t>
            </a:r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165" y="2747615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makeAdder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add5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makeAdder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add10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makeAdder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  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add5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7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add10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6832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– Recursive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“Recursive” Function, is essentially a function that calls itself over and over until a specific (base) condition is met: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1418" y="2592535"/>
            <a:ext cx="814251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factorial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factorial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pt-BR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recursion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Number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prompt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"Enter a number (0 to stop):"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 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"The factorial of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is: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factorial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          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 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"Please 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</a:rPr>
              <a:t>input a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number greater than 0!"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4218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Would you like to see any more examples?</a:t>
            </a:r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User-defined functions / custom functions 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Built-in functions / global functions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example: methods on the global “window” object: </a:t>
            </a:r>
            <a:r>
              <a:rPr lang="en-US" dirty="0" err="1"/>
              <a:t>window.prompt</a:t>
            </a:r>
            <a:r>
              <a:rPr lang="en-US" dirty="0"/>
              <a:t>(), </a:t>
            </a:r>
            <a:r>
              <a:rPr lang="en-US" dirty="0" err="1"/>
              <a:t>window.confirm</a:t>
            </a:r>
            <a:r>
              <a:rPr lang="en-US" dirty="0"/>
              <a:t>(), etc.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5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There are several ways to define functions. e.g. function declaration and function expression:</a:t>
            </a:r>
          </a:p>
          <a:p>
            <a:pPr marL="544068" lvl="1" indent="-34290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/>
              <a:t>Function declaration:  </a:t>
            </a:r>
            <a:br>
              <a:rPr lang="en-US" b="1" dirty="0"/>
            </a:br>
            <a:r>
              <a:rPr lang="en-US" dirty="0"/>
              <a:t>Syntax: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Note:</a:t>
            </a:r>
            <a:r>
              <a:rPr lang="en-US" dirty="0"/>
              <a:t> A function is not executed until it is called.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3635" y="298558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parameter1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parameter2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…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functionBody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50427" y="428800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square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square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242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9808" lvl="1" indent="-45720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b="1" dirty="0"/>
              <a:t>Function expression:</a:t>
            </a:r>
            <a:br>
              <a:rPr lang="en-US" b="1" dirty="0"/>
            </a:br>
            <a:r>
              <a:rPr lang="en-US" dirty="0"/>
              <a:t>Syntax: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Note: </a:t>
            </a:r>
            <a:r>
              <a:rPr lang="en-US" dirty="0"/>
              <a:t>This is essentially assigning an “anonymous function” to a variable </a:t>
            </a:r>
          </a:p>
          <a:p>
            <a:pPr marL="749808" lvl="1" indent="-45720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5224" y="25937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parameter1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parameter2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…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functionBody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055224" y="4048036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square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square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169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Parameters are used to pass values to functions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Parameters are also referred to as arguments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parameters can be used within each function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Passed by value vs passed by ‘reference’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Primitive parameters (number, string and </a:t>
            </a:r>
            <a:r>
              <a:rPr lang="en-US" sz="1600" dirty="0" err="1"/>
              <a:t>boolean</a:t>
            </a:r>
            <a:r>
              <a:rPr lang="en-US" sz="1600" dirty="0"/>
              <a:t>) are passed to functions by value;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objects (i.e. a non-primitive value, such as Array or a user-defined object) are passed to functions by ‘reference’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Return value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 data type is not necessary.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return statement is optional.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0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Function without return: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3669" y="2357422"/>
            <a:ext cx="90569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greetings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using function declaration approach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"Hello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//go(); // will give Exception: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TypeError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: go is not a function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go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using function expression approach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"GO LEAFS GO"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go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278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5392</TotalTime>
  <Words>2560</Words>
  <Application>Microsoft Office PowerPoint</Application>
  <PresentationFormat>Widescreen</PresentationFormat>
  <Paragraphs>477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Retrospect</vt:lpstr>
      <vt:lpstr>INT222</vt:lpstr>
      <vt:lpstr>Announcements</vt:lpstr>
      <vt:lpstr>JavaScript Function</vt:lpstr>
      <vt:lpstr>JavaScript Function</vt:lpstr>
      <vt:lpstr>Two Types of Functions</vt:lpstr>
      <vt:lpstr>User-defined Functions</vt:lpstr>
      <vt:lpstr>User-defined Functions</vt:lpstr>
      <vt:lpstr>Parameters and Return Value</vt:lpstr>
      <vt:lpstr>Function Examples</vt:lpstr>
      <vt:lpstr>Function Examples</vt:lpstr>
      <vt:lpstr>Function Examples</vt:lpstr>
      <vt:lpstr>More about Functions…</vt:lpstr>
      <vt:lpstr>More about Functions…</vt:lpstr>
      <vt:lpstr>Variable Scope</vt:lpstr>
      <vt:lpstr>Variable Scope</vt:lpstr>
      <vt:lpstr>Variable Scope - Example</vt:lpstr>
      <vt:lpstr>About Variable Scope</vt:lpstr>
      <vt:lpstr>Scope – C vs JavaScript</vt:lpstr>
      <vt:lpstr>JavaScript Built-in / Global Functions</vt:lpstr>
      <vt:lpstr>prompt() Function</vt:lpstr>
      <vt:lpstr>confirm() Function</vt:lpstr>
      <vt:lpstr>eval() Function</vt:lpstr>
      <vt:lpstr>parseFloat() Function</vt:lpstr>
      <vt:lpstr>parseFloat() Function Examples</vt:lpstr>
      <vt:lpstr>parseInt() Function</vt:lpstr>
      <vt:lpstr>parseInt() Function Examples</vt:lpstr>
      <vt:lpstr>parseInt() Function with prompt()</vt:lpstr>
      <vt:lpstr>Number() and String() Functions</vt:lpstr>
      <vt:lpstr>Converting without Number() and String()</vt:lpstr>
      <vt:lpstr>isNaN() Function</vt:lpstr>
      <vt:lpstr>isFinite() Function</vt:lpstr>
      <vt:lpstr>toFixed() Method</vt:lpstr>
      <vt:lpstr>“Closure” in JavaScript</vt:lpstr>
      <vt:lpstr>Closure – Explained</vt:lpstr>
      <vt:lpstr>Closure – Example (1) </vt:lpstr>
      <vt:lpstr>Closure – Example (2)</vt:lpstr>
      <vt:lpstr>Multiply-nested Functions</vt:lpstr>
      <vt:lpstr>Function Expression &amp; Anonymous Function</vt:lpstr>
      <vt:lpstr>Why closures? </vt:lpstr>
      <vt:lpstr>Why closures?</vt:lpstr>
      <vt:lpstr>Why closures?</vt:lpstr>
      <vt:lpstr>Why closures?</vt:lpstr>
      <vt:lpstr>Quick Note – Recursive Functions</vt:lpstr>
      <vt:lpstr>Questions? 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sam mo</cp:lastModifiedBy>
  <cp:revision>207</cp:revision>
  <cp:lastPrinted>2016-01-07T17:03:32Z</cp:lastPrinted>
  <dcterms:created xsi:type="dcterms:W3CDTF">2015-09-07T20:55:59Z</dcterms:created>
  <dcterms:modified xsi:type="dcterms:W3CDTF">2016-09-16T20:30:35Z</dcterms:modified>
</cp:coreProperties>
</file>