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8" d="100"/>
          <a:sy n="98" d="100"/>
        </p:scale>
        <p:origin x="3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3C2FF-E261-4733-B98F-6C8F33B02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60A0C0-CB68-4970-AD12-8C6E40105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4F1825-7B73-4E68-A0A8-1AAF44E5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305-8DFD-4961-8DA5-CBF26D0D5E1C}" type="datetimeFigureOut">
              <a:rPr lang="uk-UA" smtClean="0"/>
              <a:t>09.10.2022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10D494-0220-4D79-9F26-CC4AFB2D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22AF4-A6F4-48C9-A94E-EAA4B623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3279-15B0-4F23-975B-FD31BD40BA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334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38EE3-DF0A-4957-9AF8-6E9E968B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D77A7F-A07A-486D-8461-A04B3EB55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37FC36-973C-4C31-9074-B9FB1FA1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305-8DFD-4961-8DA5-CBF26D0D5E1C}" type="datetimeFigureOut">
              <a:rPr lang="uk-UA" smtClean="0"/>
              <a:t>09.10.2022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C4EB6A-1352-4390-ADB8-7AAC4B97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9F0613-AE73-4C22-8739-86366834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3279-15B0-4F23-975B-FD31BD40BA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478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772787-018A-4929-9EF6-E9D1CEEC1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432B30-CCC2-4A8D-8A59-B9AA378E1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352FD-F2EA-46DA-972C-55AB69A0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305-8DFD-4961-8DA5-CBF26D0D5E1C}" type="datetimeFigureOut">
              <a:rPr lang="uk-UA" smtClean="0"/>
              <a:t>09.10.2022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9A239C-30B7-4FAC-BEB5-93C656C5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081DE8-B022-4B3C-88E8-1967E6B0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3279-15B0-4F23-975B-FD31BD40BA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651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B1D98-635B-47DC-979E-2A91D70F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2EEB2-0BD2-4A7A-8D56-243CEDA0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44D96-C25E-4220-8697-A913F53C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305-8DFD-4961-8DA5-CBF26D0D5E1C}" type="datetimeFigureOut">
              <a:rPr lang="uk-UA" smtClean="0"/>
              <a:t>09.10.2022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574C4-74FB-4862-89AD-AB88CC57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8BB46-A670-41ED-B0A4-B7FCAF92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3279-15B0-4F23-975B-FD31BD40BA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745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483A6-2242-46C3-A77F-C8F273DF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A5E55A-F1B2-483B-8ED9-02346F14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A17DB-7A54-475E-82DA-A4EEFF95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305-8DFD-4961-8DA5-CBF26D0D5E1C}" type="datetimeFigureOut">
              <a:rPr lang="uk-UA" smtClean="0"/>
              <a:t>09.10.2022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085A11-6E91-412A-A9C3-48E44E2E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C9D3FC-461F-4909-AAA9-E8875F75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3279-15B0-4F23-975B-FD31BD40BA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394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F0CAE-EEA4-4BD5-9E84-4856D4C5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A08CA-5D05-4499-B3F2-16975F83A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85B66D-C2C5-4BC2-B5BC-0DA87C443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F02AA4-461D-4E8F-94B1-ADDA3C2C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305-8DFD-4961-8DA5-CBF26D0D5E1C}" type="datetimeFigureOut">
              <a:rPr lang="uk-UA" smtClean="0"/>
              <a:t>09.10.2022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575F6F-9FD5-4462-8BAC-3D7C253E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11236-BCA2-4E38-88F1-5EDD664B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3279-15B0-4F23-975B-FD31BD40BA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903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2076A-71FA-46A9-9C75-3310F922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087806-2B77-4A89-B6DF-4059DC439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300B59-FD12-4B13-A73E-98BF9BB34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B0DDFC-6E78-4F05-9EB7-02B46B6E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01D638-71BD-4671-A835-3CAE57161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17E2-706C-4FC6-94F9-BAD4138C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305-8DFD-4961-8DA5-CBF26D0D5E1C}" type="datetimeFigureOut">
              <a:rPr lang="uk-UA" smtClean="0"/>
              <a:t>09.10.2022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E498BF-3679-4FC4-9699-73745EC3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A81241-0AAD-4457-A89A-7C4530B7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3279-15B0-4F23-975B-FD31BD40BA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050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E1F2D-0ABB-4F44-AEED-F02F5C81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94780C-6B91-4302-9534-979AD2A1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305-8DFD-4961-8DA5-CBF26D0D5E1C}" type="datetimeFigureOut">
              <a:rPr lang="uk-UA" smtClean="0"/>
              <a:t>09.10.2022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F64A72-129B-460B-AFA3-27112195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9FA443-3184-46B8-9889-9767F514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3279-15B0-4F23-975B-FD31BD40BA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276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CC91E9-8508-4D64-8E00-67472B1F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305-8DFD-4961-8DA5-CBF26D0D5E1C}" type="datetimeFigureOut">
              <a:rPr lang="uk-UA" smtClean="0"/>
              <a:t>09.10.2022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DE1C23-0081-4224-88A6-88F5F697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BE8E1D-A083-45EC-83BC-F4DA5C8B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3279-15B0-4F23-975B-FD31BD40BA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50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63517-8274-4A2F-BB24-EB9896FF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E85F88-4E37-4E8A-8CE0-9F292063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0A78A0-74D2-4CE4-8CF8-3A2EF6DB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EA3EF2-7FA5-4953-9736-DE59492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305-8DFD-4961-8DA5-CBF26D0D5E1C}" type="datetimeFigureOut">
              <a:rPr lang="uk-UA" smtClean="0"/>
              <a:t>09.10.2022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6423E1-CC70-4632-839E-8185AB06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9755C9-9FFD-4048-B499-0D74C0E8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3279-15B0-4F23-975B-FD31BD40BA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609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1910E-89BF-4B5C-A5E3-E9A15486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9E0DA2-9AC5-4BAB-B245-3B27A86F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C81A4E-9001-4874-9F40-1D1E19E4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EDF106-FCDD-4A4C-BF6D-3508C9AB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305-8DFD-4961-8DA5-CBF26D0D5E1C}" type="datetimeFigureOut">
              <a:rPr lang="uk-UA" smtClean="0"/>
              <a:t>09.10.2022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9DAC1D-84A3-4868-A038-149B6E53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AE4C28-CF08-4CBC-BF9D-06C002E2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3279-15B0-4F23-975B-FD31BD40BA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516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5AB28-D94E-47FA-9440-CC3F5AAA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E7F887-C244-4B00-95D2-BCCF5885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7AF6E6-8D5A-404E-A258-6FAAE4FCF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E305-8DFD-4961-8DA5-CBF26D0D5E1C}" type="datetimeFigureOut">
              <a:rPr lang="uk-UA" smtClean="0"/>
              <a:t>09.10.2022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15ED6-82F5-4D21-8DAD-456638337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E69996-C811-4C0B-BE94-4253763D1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3279-15B0-4F23-975B-FD31BD40BAF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670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решение 3">
            <a:extLst>
              <a:ext uri="{FF2B5EF4-FFF2-40B4-BE49-F238E27FC236}">
                <a16:creationId xmlns:a16="http://schemas.microsoft.com/office/drawing/2014/main" id="{7E1C31B9-42A7-4074-9CA1-0AE956D5AEA6}"/>
              </a:ext>
            </a:extLst>
          </p:cNvPr>
          <p:cNvSpPr/>
          <p:nvPr/>
        </p:nvSpPr>
        <p:spPr>
          <a:xfrm>
            <a:off x="4731695" y="0"/>
            <a:ext cx="2728609" cy="9988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-20 &lt;= X &lt; -1</a:t>
            </a:r>
            <a:endParaRPr lang="uk-UA" dirty="0"/>
          </a:p>
        </p:txBody>
      </p:sp>
      <p:sp>
        <p:nvSpPr>
          <p:cNvPr id="5" name="Блок-схема: решение 4">
            <a:extLst>
              <a:ext uri="{FF2B5EF4-FFF2-40B4-BE49-F238E27FC236}">
                <a16:creationId xmlns:a16="http://schemas.microsoft.com/office/drawing/2014/main" id="{1BA062E7-6126-4910-8857-FC5E450ECDCF}"/>
              </a:ext>
            </a:extLst>
          </p:cNvPr>
          <p:cNvSpPr/>
          <p:nvPr/>
        </p:nvSpPr>
        <p:spPr>
          <a:xfrm>
            <a:off x="2523906" y="998838"/>
            <a:ext cx="2305066" cy="9389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 &lt;= x &lt; 1</a:t>
            </a:r>
            <a:endParaRPr lang="uk-UA" dirty="0"/>
          </a:p>
        </p:txBody>
      </p:sp>
      <p:sp>
        <p:nvSpPr>
          <p:cNvPr id="8" name="Блок-схема: решение 7">
            <a:extLst>
              <a:ext uri="{FF2B5EF4-FFF2-40B4-BE49-F238E27FC236}">
                <a16:creationId xmlns:a16="http://schemas.microsoft.com/office/drawing/2014/main" id="{602E79C2-FF46-4F9B-BEA8-24B213D340F0}"/>
              </a:ext>
            </a:extLst>
          </p:cNvPr>
          <p:cNvSpPr/>
          <p:nvPr/>
        </p:nvSpPr>
        <p:spPr>
          <a:xfrm>
            <a:off x="749027" y="2168104"/>
            <a:ext cx="2373551" cy="7684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&lt;= x &lt; 15</a:t>
            </a:r>
            <a:endParaRPr lang="uk-UA" dirty="0"/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EACFF5BC-9E5F-4BBE-AC95-BB170A7203D8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676439" y="499418"/>
            <a:ext cx="1055256" cy="499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5C30C121-54AA-4C9C-8317-42F2C97B1391}"/>
              </a:ext>
            </a:extLst>
          </p:cNvPr>
          <p:cNvCxnSpPr>
            <a:stCxn id="5" idx="1"/>
            <a:endCxn id="8" idx="0"/>
          </p:cNvCxnSpPr>
          <p:nvPr/>
        </p:nvCxnSpPr>
        <p:spPr>
          <a:xfrm rot="10800000" flipV="1">
            <a:off x="1935804" y="1468294"/>
            <a:ext cx="588103" cy="699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A087507-5E71-40E3-8756-1C1D5FD3F2B9}"/>
              </a:ext>
            </a:extLst>
          </p:cNvPr>
          <p:cNvSpPr/>
          <p:nvPr/>
        </p:nvSpPr>
        <p:spPr>
          <a:xfrm>
            <a:off x="0" y="3326860"/>
            <a:ext cx="1439694" cy="291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Y=1-x/2</a:t>
            </a:r>
            <a:endParaRPr lang="uk-UA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85C3F63-0B9B-49DB-814E-7C2396EFC8A7}"/>
              </a:ext>
            </a:extLst>
          </p:cNvPr>
          <p:cNvSpPr/>
          <p:nvPr/>
        </p:nvSpPr>
        <p:spPr>
          <a:xfrm>
            <a:off x="2229855" y="3326860"/>
            <a:ext cx="2373551" cy="29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Y=sqrt(2*pow(x,2)-5*x)</a:t>
            </a:r>
            <a:endParaRPr lang="uk-UA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616EAB6-B422-4F49-9A9C-DAA5A73803BC}"/>
              </a:ext>
            </a:extLst>
          </p:cNvPr>
          <p:cNvSpPr/>
          <p:nvPr/>
        </p:nvSpPr>
        <p:spPr>
          <a:xfrm>
            <a:off x="4204067" y="2340476"/>
            <a:ext cx="1955260" cy="291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 5</a:t>
            </a:r>
            <a:endParaRPr lang="uk-UA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C27D422-ACF5-4E15-A1A1-555E3A940149}"/>
              </a:ext>
            </a:extLst>
          </p:cNvPr>
          <p:cNvSpPr/>
          <p:nvPr/>
        </p:nvSpPr>
        <p:spPr>
          <a:xfrm>
            <a:off x="7237378" y="1124715"/>
            <a:ext cx="2626469" cy="41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</a:t>
            </a:r>
            <a:r>
              <a:rPr lang="pl-PL" dirty="0"/>
              <a:t>2*pow(x,3)- 4*pow(x,2)</a:t>
            </a:r>
            <a:endParaRPr lang="uk-UA" dirty="0"/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0239AD00-1BA8-4529-BB8A-29D6709D7066}"/>
              </a:ext>
            </a:extLst>
          </p:cNvPr>
          <p:cNvCxnSpPr>
            <a:stCxn id="8" idx="1"/>
            <a:endCxn id="17" idx="0"/>
          </p:cNvCxnSpPr>
          <p:nvPr/>
        </p:nvCxnSpPr>
        <p:spPr>
          <a:xfrm rot="10800000" flipV="1">
            <a:off x="719847" y="2552346"/>
            <a:ext cx="29180" cy="774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9507A0A3-E9D3-4FD7-B768-0AF32B29DCED}"/>
              </a:ext>
            </a:extLst>
          </p:cNvPr>
          <p:cNvCxnSpPr>
            <a:stCxn id="8" idx="3"/>
            <a:endCxn id="18" idx="0"/>
          </p:cNvCxnSpPr>
          <p:nvPr/>
        </p:nvCxnSpPr>
        <p:spPr>
          <a:xfrm>
            <a:off x="3122578" y="2552347"/>
            <a:ext cx="294053" cy="774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0DF43579-05E3-4161-811D-FBEF18314BB9}"/>
              </a:ext>
            </a:extLst>
          </p:cNvPr>
          <p:cNvCxnSpPr>
            <a:stCxn id="5" idx="3"/>
            <a:endCxn id="19" idx="0"/>
          </p:cNvCxnSpPr>
          <p:nvPr/>
        </p:nvCxnSpPr>
        <p:spPr>
          <a:xfrm>
            <a:off x="4828972" y="1468295"/>
            <a:ext cx="352725" cy="8721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1F71640-BE1F-4C7F-99E6-3B3CA7984CFC}"/>
              </a:ext>
            </a:extLst>
          </p:cNvPr>
          <p:cNvCxnSpPr>
            <a:stCxn id="4" idx="3"/>
            <a:endCxn id="20" idx="0"/>
          </p:cNvCxnSpPr>
          <p:nvPr/>
        </p:nvCxnSpPr>
        <p:spPr>
          <a:xfrm>
            <a:off x="7460304" y="499419"/>
            <a:ext cx="1090309" cy="625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2C5C9E29-9CFA-47BA-92CD-0388724C5018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875488" y="3463047"/>
            <a:ext cx="904674" cy="1215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D1D0ACF9-9F61-41D9-B335-61E73E4E363E}"/>
              </a:ext>
            </a:extLst>
          </p:cNvPr>
          <p:cNvCxnSpPr>
            <a:stCxn id="18" idx="2"/>
          </p:cNvCxnSpPr>
          <p:nvPr/>
        </p:nvCxnSpPr>
        <p:spPr>
          <a:xfrm rot="5400000">
            <a:off x="2223881" y="3330611"/>
            <a:ext cx="904673" cy="1480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54C8A0A5-27C2-4A80-9EBA-95FB4A6AE148}"/>
              </a:ext>
            </a:extLst>
          </p:cNvPr>
          <p:cNvCxnSpPr/>
          <p:nvPr/>
        </p:nvCxnSpPr>
        <p:spPr>
          <a:xfrm>
            <a:off x="1935803" y="4523362"/>
            <a:ext cx="1186775" cy="836578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8AF32B61-7D75-4CBC-B5B1-31AAB2FCA750}"/>
              </a:ext>
            </a:extLst>
          </p:cNvPr>
          <p:cNvCxnSpPr>
            <a:cxnSpLocks/>
          </p:cNvCxnSpPr>
          <p:nvPr/>
        </p:nvCxnSpPr>
        <p:spPr>
          <a:xfrm rot="5400000">
            <a:off x="2788322" y="2966564"/>
            <a:ext cx="2727633" cy="2059119"/>
          </a:xfrm>
          <a:prstGeom prst="bentConnector3">
            <a:avLst>
              <a:gd name="adj1" fmla="val 99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BE2A7166-846D-4FA9-BEE2-18E04019DB5C}"/>
              </a:ext>
            </a:extLst>
          </p:cNvPr>
          <p:cNvCxnSpPr>
            <a:stCxn id="20" idx="2"/>
          </p:cNvCxnSpPr>
          <p:nvPr/>
        </p:nvCxnSpPr>
        <p:spPr>
          <a:xfrm rot="5400000">
            <a:off x="5048656" y="2801565"/>
            <a:ext cx="4766553" cy="223736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9FD024A0-CB85-4AB2-801D-83F2877157D2}"/>
              </a:ext>
            </a:extLst>
          </p:cNvPr>
          <p:cNvCxnSpPr>
            <a:cxnSpLocks/>
          </p:cNvCxnSpPr>
          <p:nvPr/>
        </p:nvCxnSpPr>
        <p:spPr>
          <a:xfrm>
            <a:off x="3122577" y="5359940"/>
            <a:ext cx="3190674" cy="943583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58683113-FFC7-4070-BED8-E24924848CF0}"/>
              </a:ext>
            </a:extLst>
          </p:cNvPr>
          <p:cNvCxnSpPr/>
          <p:nvPr/>
        </p:nvCxnSpPr>
        <p:spPr>
          <a:xfrm rot="5400000">
            <a:off x="6071715" y="6600118"/>
            <a:ext cx="48307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3A6D98-8365-4728-AB27-64791C959069}"/>
              </a:ext>
            </a:extLst>
          </p:cNvPr>
          <p:cNvSpPr txBox="1"/>
          <p:nvPr/>
        </p:nvSpPr>
        <p:spPr>
          <a:xfrm>
            <a:off x="8005458" y="145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uk-U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0A2E71-48E8-40FF-8FAB-AE19A66345B9}"/>
              </a:ext>
            </a:extLst>
          </p:cNvPr>
          <p:cNvSpPr txBox="1"/>
          <p:nvPr/>
        </p:nvSpPr>
        <p:spPr>
          <a:xfrm>
            <a:off x="4880011" y="1095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uk-UA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D229E9-E774-40BF-97B7-E9EAFB7153A8}"/>
              </a:ext>
            </a:extLst>
          </p:cNvPr>
          <p:cNvSpPr txBox="1"/>
          <p:nvPr/>
        </p:nvSpPr>
        <p:spPr>
          <a:xfrm>
            <a:off x="3114944" y="2224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uk-U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93942D-0AEC-4056-98E7-FE851972CA28}"/>
              </a:ext>
            </a:extLst>
          </p:cNvPr>
          <p:cNvSpPr txBox="1"/>
          <p:nvPr/>
        </p:nvSpPr>
        <p:spPr>
          <a:xfrm>
            <a:off x="4186540" y="97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uk-U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8A1360-C783-40E4-9EC8-A3CE6D998F53}"/>
              </a:ext>
            </a:extLst>
          </p:cNvPr>
          <p:cNvSpPr txBox="1"/>
          <p:nvPr/>
        </p:nvSpPr>
        <p:spPr>
          <a:xfrm>
            <a:off x="2110757" y="112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uk-U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0FA061-ED43-4A4F-A2D7-98BD7B5F3C70}"/>
              </a:ext>
            </a:extLst>
          </p:cNvPr>
          <p:cNvSpPr txBox="1"/>
          <p:nvPr/>
        </p:nvSpPr>
        <p:spPr>
          <a:xfrm>
            <a:off x="583594" y="2155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81711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назар левков</dc:creator>
  <cp:lastModifiedBy>назар левков</cp:lastModifiedBy>
  <cp:revision>3</cp:revision>
  <dcterms:created xsi:type="dcterms:W3CDTF">2022-10-09T11:58:46Z</dcterms:created>
  <dcterms:modified xsi:type="dcterms:W3CDTF">2022-10-09T12:02:31Z</dcterms:modified>
</cp:coreProperties>
</file>