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97EE-7814-40CA-8ACD-61F0E6D04AC4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C6C8-37C4-4A9B-AD3A-1901EE745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64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97EE-7814-40CA-8ACD-61F0E6D04AC4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C6C8-37C4-4A9B-AD3A-1901EE745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10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97EE-7814-40CA-8ACD-61F0E6D04AC4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C6C8-37C4-4A9B-AD3A-1901EE74565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4062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97EE-7814-40CA-8ACD-61F0E6D04AC4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C6C8-37C4-4A9B-AD3A-1901EE745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033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97EE-7814-40CA-8ACD-61F0E6D04AC4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C6C8-37C4-4A9B-AD3A-1901EE74565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1100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97EE-7814-40CA-8ACD-61F0E6D04AC4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C6C8-37C4-4A9B-AD3A-1901EE745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821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97EE-7814-40CA-8ACD-61F0E6D04AC4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C6C8-37C4-4A9B-AD3A-1901EE745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409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97EE-7814-40CA-8ACD-61F0E6D04AC4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C6C8-37C4-4A9B-AD3A-1901EE745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75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97EE-7814-40CA-8ACD-61F0E6D04AC4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C6C8-37C4-4A9B-AD3A-1901EE745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45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97EE-7814-40CA-8ACD-61F0E6D04AC4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C6C8-37C4-4A9B-AD3A-1901EE745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32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97EE-7814-40CA-8ACD-61F0E6D04AC4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C6C8-37C4-4A9B-AD3A-1901EE745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27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97EE-7814-40CA-8ACD-61F0E6D04AC4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C6C8-37C4-4A9B-AD3A-1901EE745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56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97EE-7814-40CA-8ACD-61F0E6D04AC4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C6C8-37C4-4A9B-AD3A-1901EE745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96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97EE-7814-40CA-8ACD-61F0E6D04AC4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C6C8-37C4-4A9B-AD3A-1901EE745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46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97EE-7814-40CA-8ACD-61F0E6D04AC4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C6C8-37C4-4A9B-AD3A-1901EE745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15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97EE-7814-40CA-8ACD-61F0E6D04AC4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C6C8-37C4-4A9B-AD3A-1901EE745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2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697EE-7814-40CA-8ACD-61F0E6D04AC4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0BC6C8-37C4-4A9B-AD3A-1901EE745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13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0521" y="2404531"/>
            <a:ext cx="9469676" cy="1646302"/>
          </a:xfrm>
        </p:spPr>
        <p:txBody>
          <a:bodyPr/>
          <a:lstStyle/>
          <a:p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 на тему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сайта предприятия по производству рекламных баннеров «М-Принт</a:t>
            </a:r>
            <a:r>
              <a:rPr lang="ru-RU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endParaRPr lang="ru-RU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5149790"/>
            <a:ext cx="8213130" cy="1049673"/>
          </a:xfrm>
        </p:spPr>
        <p:txBody>
          <a:bodyPr>
            <a:normAutofit/>
          </a:bodyPr>
          <a:lstStyle/>
          <a:p>
            <a:pPr algn="ctr"/>
            <a:endParaRPr lang="ru-R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Омск 2019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507067" y="176169"/>
            <a:ext cx="7653711" cy="16022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Омской области</a:t>
            </a:r>
          </a:p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Бюджетное профессиональное образовательное учреждение</a:t>
            </a:r>
          </a:p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Омский автотранспортный колледж</a:t>
            </a:r>
          </a:p>
          <a:p>
            <a:endParaRPr lang="ru-RU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659467" y="4203233"/>
            <a:ext cx="8213130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</a:t>
            </a:r>
            <a:r>
              <a:rPr lang="en-US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Платов Д.Д.</a:t>
            </a:r>
          </a:p>
          <a:p>
            <a:r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Балабошкин В.В.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57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110" y="679508"/>
            <a:ext cx="8596668" cy="573807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дипломного проекта является разработка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-сервиса для полиграфической фирмы «М-Принт».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цели потребуется выполнить следующие задачи: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исследовать предметную область,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разработать техническое задание на программный продукт,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разработать базу данных,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разработать интерфейс,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разработать модули,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провести тестирование.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604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533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модель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34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632572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Оранжевый и красный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</TotalTime>
  <Words>81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Wingdings 3</vt:lpstr>
      <vt:lpstr>Аспект</vt:lpstr>
      <vt:lpstr>Дипломный проект на тему  «Разработка сайта предприятия по производству рекламных баннеров «М-Принт» </vt:lpstr>
      <vt:lpstr>Презентация PowerPoint</vt:lpstr>
      <vt:lpstr>Презентация PowerPoint</vt:lpstr>
      <vt:lpstr>Функциональная модель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Major Lazer</dc:creator>
  <cp:lastModifiedBy>Major Lazer</cp:lastModifiedBy>
  <cp:revision>8</cp:revision>
  <dcterms:created xsi:type="dcterms:W3CDTF">2019-06-04T09:51:44Z</dcterms:created>
  <dcterms:modified xsi:type="dcterms:W3CDTF">2019-06-06T10:29:24Z</dcterms:modified>
</cp:coreProperties>
</file>