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5AF9-F314-4E36-BB1F-3B6FFDFBB415}" v="945" dt="2021-05-02T06:25:03.243"/>
    <p1510:client id="{1FBC7B05-5F74-AA43-C0C7-0DCC06DF28B6}" v="50" dt="2021-05-02T05:48:44.289"/>
    <p1510:client id="{38FEF09C-C117-4F0D-A3A8-A6EC019DDE92}" v="16" dt="2021-05-02T07:22:12.741"/>
    <p1510:client id="{8D7DA60F-AD58-49F9-9A46-4C001CE49CAC}" v="130" dt="2021-05-02T06:01:14.345"/>
    <p1510:client id="{A650DA94-4D6A-44CE-B71A-011CD5D5F247}" v="481" dt="2021-05-02T05:56:55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Prateek" userId="S::pgupta353@gatech.edu::0baf09df-39a1-42f9-a2e0-df055d9466ba" providerId="AD" clId="Web-{A650DA94-4D6A-44CE-B71A-011CD5D5F247}"/>
    <pc:docChg chg="addSld modSld">
      <pc:chgData name="Gupta, Prateek" userId="S::pgupta353@gatech.edu::0baf09df-39a1-42f9-a2e0-df055d9466ba" providerId="AD" clId="Web-{A650DA94-4D6A-44CE-B71A-011CD5D5F247}" dt="2021-05-02T05:56:55.290" v="479" actId="14100"/>
      <pc:docMkLst>
        <pc:docMk/>
      </pc:docMkLst>
      <pc:sldChg chg="addSp delSp modSp mod setBg addAnim delAnim setClrOvrMap">
        <pc:chgData name="Gupta, Prateek" userId="S::pgupta353@gatech.edu::0baf09df-39a1-42f9-a2e0-df055d9466ba" providerId="AD" clId="Web-{A650DA94-4D6A-44CE-B71A-011CD5D5F247}" dt="2021-05-02T05:49:02.216" v="163" actId="20577"/>
        <pc:sldMkLst>
          <pc:docMk/>
          <pc:sldMk cId="49942698" sldId="256"/>
        </pc:sldMkLst>
        <pc:spChg chg="mod">
          <ac:chgData name="Gupta, Prateek" userId="S::pgupta353@gatech.edu::0baf09df-39a1-42f9-a2e0-df055d9466ba" providerId="AD" clId="Web-{A650DA94-4D6A-44CE-B71A-011CD5D5F247}" dt="2021-05-02T05:49:02.216" v="163" actId="20577"/>
          <ac:spMkLst>
            <pc:docMk/>
            <pc:sldMk cId="49942698" sldId="256"/>
            <ac:spMk id="5" creationId="{EB6771C5-0C6D-4621-BA56-923B09E08113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2.199" v="150"/>
          <ac:spMkLst>
            <pc:docMk/>
            <pc:sldMk cId="49942698" sldId="256"/>
            <ac:spMk id="7" creationId="{2783C067-F8BF-4755-B516-8A0CD74CF60C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2.199" v="150"/>
          <ac:spMkLst>
            <pc:docMk/>
            <pc:sldMk cId="49942698" sldId="256"/>
            <ac:spMk id="8" creationId="{2ED796EC-E7FF-46DB-B912-FB08BF12AA6E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4.293" v="154"/>
          <ac:spMkLst>
            <pc:docMk/>
            <pc:sldMk cId="49942698" sldId="256"/>
            <ac:spMk id="9" creationId="{9179DE42-5613-4B35-A1E6-6CCBAA13C743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0.309" v="148"/>
          <ac:spMkLst>
            <pc:docMk/>
            <pc:sldMk cId="49942698" sldId="256"/>
            <ac:spMk id="10" creationId="{27577DEC-D9A5-404D-9789-702F4319BEC8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2.199" v="150"/>
          <ac:spMkLst>
            <pc:docMk/>
            <pc:sldMk cId="49942698" sldId="256"/>
            <ac:spMk id="14" creationId="{549A2DAB-B431-487D-95AD-BB0FECB49E57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4.293" v="154"/>
          <ac:spMkLst>
            <pc:docMk/>
            <pc:sldMk cId="49942698" sldId="256"/>
            <ac:spMk id="15" creationId="{52FB45E9-914E-4471-AC87-E475CD51767D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2.199" v="150"/>
          <ac:spMkLst>
            <pc:docMk/>
            <pc:sldMk cId="49942698" sldId="256"/>
            <ac:spMk id="16" creationId="{0819F787-32B4-46A8-BC57-C6571BCEE243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4.293" v="154"/>
          <ac:spMkLst>
            <pc:docMk/>
            <pc:sldMk cId="49942698" sldId="256"/>
            <ac:spMk id="17" creationId="{C310626D-5743-49D4-8F7D-88C4F8F05774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4.293" v="154"/>
          <ac:spMkLst>
            <pc:docMk/>
            <pc:sldMk cId="49942698" sldId="256"/>
            <ac:spMk id="19" creationId="{3C195FC1-B568-4C72-9902-34CB35DDD7A1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9.887" v="158"/>
          <ac:spMkLst>
            <pc:docMk/>
            <pc:sldMk cId="49942698" sldId="256"/>
            <ac:spMk id="21" creationId="{69370F01-B8C9-4CE4-824C-92B2792E6ED0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4.293" v="154"/>
          <ac:spMkLst>
            <pc:docMk/>
            <pc:sldMk cId="49942698" sldId="256"/>
            <ac:spMk id="22" creationId="{EF2BDF77-362C-43F0-8CBB-A969EC2AE0C4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9.887" v="158"/>
          <ac:spMkLst>
            <pc:docMk/>
            <pc:sldMk cId="49942698" sldId="256"/>
            <ac:spMk id="23" creationId="{0ADFFC45-3DC9-4433-926F-043E879D9DFC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4.293" v="154"/>
          <ac:spMkLst>
            <pc:docMk/>
            <pc:sldMk cId="49942698" sldId="256"/>
            <ac:spMk id="24" creationId="{4BE96B01-3929-432D-B8C2-ADBCB74C2EF4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4.293" v="154"/>
          <ac:spMkLst>
            <pc:docMk/>
            <pc:sldMk cId="49942698" sldId="256"/>
            <ac:spMk id="26" creationId="{2A6FCDE6-CDE2-4C51-B18E-A95CFB679714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35.856" v="160"/>
          <ac:spMkLst>
            <pc:docMk/>
            <pc:sldMk cId="49942698" sldId="256"/>
            <ac:spMk id="27" creationId="{DD6BC9EB-F181-48AB-BCA2-3D1DB20D2D87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24.293" v="154"/>
          <ac:spMkLst>
            <pc:docMk/>
            <pc:sldMk cId="49942698" sldId="256"/>
            <ac:spMk id="28" creationId="{9D2E8756-2465-473A-BA2A-2DB1D6224745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35.856" v="160"/>
          <ac:spMkLst>
            <pc:docMk/>
            <pc:sldMk cId="49942698" sldId="256"/>
            <ac:spMk id="29" creationId="{D33AAA80-39DC-4020-9BFF-0718F35C7661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8:35.856" v="160"/>
          <ac:spMkLst>
            <pc:docMk/>
            <pc:sldMk cId="49942698" sldId="256"/>
            <ac:spMk id="31" creationId="{1177F295-741F-4EFF-B0CA-BE69295ADA07}"/>
          </ac:spMkLst>
        </pc:spChg>
        <pc:spChg chg="add">
          <ac:chgData name="Gupta, Prateek" userId="S::pgupta353@gatech.edu::0baf09df-39a1-42f9-a2e0-df055d9466ba" providerId="AD" clId="Web-{A650DA94-4D6A-44CE-B71A-011CD5D5F247}" dt="2021-05-02T05:48:35.856" v="160"/>
          <ac:spMkLst>
            <pc:docMk/>
            <pc:sldMk cId="49942698" sldId="256"/>
            <ac:spMk id="36" creationId="{0ADFFC45-3DC9-4433-926F-043E879D9DFC}"/>
          </ac:spMkLst>
        </pc:spChg>
        <pc:spChg chg="add">
          <ac:chgData name="Gupta, Prateek" userId="S::pgupta353@gatech.edu::0baf09df-39a1-42f9-a2e0-df055d9466ba" providerId="AD" clId="Web-{A650DA94-4D6A-44CE-B71A-011CD5D5F247}" dt="2021-05-02T05:48:35.856" v="160"/>
          <ac:spMkLst>
            <pc:docMk/>
            <pc:sldMk cId="49942698" sldId="256"/>
            <ac:spMk id="47" creationId="{69370F01-B8C9-4CE4-824C-92B2792E6ED0}"/>
          </ac:spMkLst>
        </pc:spChg>
        <pc:grpChg chg="add del">
          <ac:chgData name="Gupta, Prateek" userId="S::pgupta353@gatech.edu::0baf09df-39a1-42f9-a2e0-df055d9466ba" providerId="AD" clId="Web-{A650DA94-4D6A-44CE-B71A-011CD5D5F247}" dt="2021-05-02T05:48:20.309" v="148"/>
          <ac:grpSpMkLst>
            <pc:docMk/>
            <pc:sldMk cId="49942698" sldId="256"/>
            <ac:grpSpMk id="12" creationId="{CEEA9366-CEA8-4F23-B065-4337F0D836FE}"/>
          </ac:grpSpMkLst>
        </pc:grpChg>
        <pc:grpChg chg="add del">
          <ac:chgData name="Gupta, Prateek" userId="S::pgupta353@gatech.edu::0baf09df-39a1-42f9-a2e0-df055d9466ba" providerId="AD" clId="Web-{A650DA94-4D6A-44CE-B71A-011CD5D5F247}" dt="2021-05-02T05:48:29.887" v="158"/>
          <ac:grpSpMkLst>
            <pc:docMk/>
            <pc:sldMk cId="49942698" sldId="256"/>
            <ac:grpSpMk id="25" creationId="{B5F26A87-0610-435F-AA13-BD658385C9D9}"/>
          </ac:grpSpMkLst>
        </pc:grpChg>
        <pc:grpChg chg="add">
          <ac:chgData name="Gupta, Prateek" userId="S::pgupta353@gatech.edu::0baf09df-39a1-42f9-a2e0-df055d9466ba" providerId="AD" clId="Web-{A650DA94-4D6A-44CE-B71A-011CD5D5F247}" dt="2021-05-02T05:48:35.856" v="160"/>
          <ac:grpSpMkLst>
            <pc:docMk/>
            <pc:sldMk cId="49942698" sldId="256"/>
            <ac:grpSpMk id="38" creationId="{B5F26A87-0610-435F-AA13-BD658385C9D9}"/>
          </ac:grpSpMkLst>
        </pc:grpChg>
        <pc:cxnChg chg="add del">
          <ac:chgData name="Gupta, Prateek" userId="S::pgupta353@gatech.edu::0baf09df-39a1-42f9-a2e0-df055d9466ba" providerId="AD" clId="Web-{A650DA94-4D6A-44CE-B71A-011CD5D5F247}" dt="2021-05-02T05:48:24.293" v="154"/>
          <ac:cxnSpMkLst>
            <pc:docMk/>
            <pc:sldMk cId="49942698" sldId="256"/>
            <ac:cxnSpMk id="11" creationId="{EB898B32-3891-4C3A-8F58-C5969D2E9033}"/>
          </ac:cxnSpMkLst>
        </pc:cxnChg>
        <pc:cxnChg chg="add del">
          <ac:chgData name="Gupta, Prateek" userId="S::pgupta353@gatech.edu::0baf09df-39a1-42f9-a2e0-df055d9466ba" providerId="AD" clId="Web-{A650DA94-4D6A-44CE-B71A-011CD5D5F247}" dt="2021-05-02T05:48:24.293" v="154"/>
          <ac:cxnSpMkLst>
            <pc:docMk/>
            <pc:sldMk cId="49942698" sldId="256"/>
            <ac:cxnSpMk id="13" creationId="{4AE4806D-B8F9-4679-A68A-9BD21C01A301}"/>
          </ac:cxnSpMkLst>
        </pc:cxnChg>
        <pc:cxnChg chg="add del">
          <ac:chgData name="Gupta, Prateek" userId="S::pgupta353@gatech.edu::0baf09df-39a1-42f9-a2e0-df055d9466ba" providerId="AD" clId="Web-{A650DA94-4D6A-44CE-B71A-011CD5D5F247}" dt="2021-05-02T05:48:22.199" v="150"/>
          <ac:cxnSpMkLst>
            <pc:docMk/>
            <pc:sldMk cId="49942698" sldId="256"/>
            <ac:cxnSpMk id="18" creationId="{C5ECDEE1-7093-418F-9CF5-24EEB115C1C1}"/>
          </ac:cxnSpMkLst>
        </pc:cxnChg>
        <pc:cxnChg chg="add del">
          <ac:chgData name="Gupta, Prateek" userId="S::pgupta353@gatech.edu::0baf09df-39a1-42f9-a2e0-df055d9466ba" providerId="AD" clId="Web-{A650DA94-4D6A-44CE-B71A-011CD5D5F247}" dt="2021-05-02T05:48:22.199" v="150"/>
          <ac:cxnSpMkLst>
            <pc:docMk/>
            <pc:sldMk cId="49942698" sldId="256"/>
            <ac:cxnSpMk id="20" creationId="{045062AF-EB11-4651-BC4A-4DA21768DE8E}"/>
          </ac:cxnSpMkLst>
        </pc:cxnChg>
        <pc:cxnChg chg="add del">
          <ac:chgData name="Gupta, Prateek" userId="S::pgupta353@gatech.edu::0baf09df-39a1-42f9-a2e0-df055d9466ba" providerId="AD" clId="Web-{A650DA94-4D6A-44CE-B71A-011CD5D5F247}" dt="2021-05-02T05:48:35.856" v="160"/>
          <ac:cxnSpMkLst>
            <pc:docMk/>
            <pc:sldMk cId="49942698" sldId="256"/>
            <ac:cxnSpMk id="30" creationId="{C9C5D90B-7EE3-4D26-AB7D-A5A3A6E11203}"/>
          </ac:cxnSpMkLst>
        </pc:cxnChg>
      </pc:sldChg>
      <pc:sldChg chg="modSp">
        <pc:chgData name="Gupta, Prateek" userId="S::pgupta353@gatech.edu::0baf09df-39a1-42f9-a2e0-df055d9466ba" providerId="AD" clId="Web-{A650DA94-4D6A-44CE-B71A-011CD5D5F247}" dt="2021-05-02T05:49:34.951" v="166" actId="20577"/>
        <pc:sldMkLst>
          <pc:docMk/>
          <pc:sldMk cId="3309454788" sldId="257"/>
        </pc:sldMkLst>
        <pc:spChg chg="mod">
          <ac:chgData name="Gupta, Prateek" userId="S::pgupta353@gatech.edu::0baf09df-39a1-42f9-a2e0-df055d9466ba" providerId="AD" clId="Web-{A650DA94-4D6A-44CE-B71A-011CD5D5F247}" dt="2021-05-02T05:49:34.951" v="166" actId="20577"/>
          <ac:spMkLst>
            <pc:docMk/>
            <pc:sldMk cId="3309454788" sldId="257"/>
            <ac:spMk id="3" creationId="{152ACE9A-D90A-4D5C-B51A-61EA16197953}"/>
          </ac:spMkLst>
        </pc:spChg>
        <pc:picChg chg="mod">
          <ac:chgData name="Gupta, Prateek" userId="S::pgupta353@gatech.edu::0baf09df-39a1-42f9-a2e0-df055d9466ba" providerId="AD" clId="Web-{A650DA94-4D6A-44CE-B71A-011CD5D5F247}" dt="2021-05-02T05:38:33.526" v="0"/>
          <ac:picMkLst>
            <pc:docMk/>
            <pc:sldMk cId="3309454788" sldId="257"/>
            <ac:picMk id="5" creationId="{06E2611E-5997-4C68-8ECC-EC865B6478D3}"/>
          </ac:picMkLst>
        </pc:picChg>
        <pc:picChg chg="mod">
          <ac:chgData name="Gupta, Prateek" userId="S::pgupta353@gatech.edu::0baf09df-39a1-42f9-a2e0-df055d9466ba" providerId="AD" clId="Web-{A650DA94-4D6A-44CE-B71A-011CD5D5F247}" dt="2021-05-02T05:38:33.526" v="0"/>
          <ac:picMkLst>
            <pc:docMk/>
            <pc:sldMk cId="3309454788" sldId="257"/>
            <ac:picMk id="6" creationId="{0CC4A336-165B-400B-8820-BD5E0608C8D1}"/>
          </ac:picMkLst>
        </pc:picChg>
        <pc:picChg chg="mod">
          <ac:chgData name="Gupta, Prateek" userId="S::pgupta353@gatech.edu::0baf09df-39a1-42f9-a2e0-df055d9466ba" providerId="AD" clId="Web-{A650DA94-4D6A-44CE-B71A-011CD5D5F247}" dt="2021-05-02T05:38:33.526" v="0"/>
          <ac:picMkLst>
            <pc:docMk/>
            <pc:sldMk cId="3309454788" sldId="257"/>
            <ac:picMk id="7" creationId="{F33514D5-EE29-49DC-B52C-CD76630447CF}"/>
          </ac:picMkLst>
        </pc:picChg>
      </pc:sldChg>
      <pc:sldChg chg="modSp">
        <pc:chgData name="Gupta, Prateek" userId="S::pgupta353@gatech.edu::0baf09df-39a1-42f9-a2e0-df055d9466ba" providerId="AD" clId="Web-{A650DA94-4D6A-44CE-B71A-011CD5D5F247}" dt="2021-05-02T05:41:48.718" v="64" actId="1076"/>
        <pc:sldMkLst>
          <pc:docMk/>
          <pc:sldMk cId="2005684595" sldId="258"/>
        </pc:sldMkLst>
        <pc:spChg chg="mod">
          <ac:chgData name="Gupta, Prateek" userId="S::pgupta353@gatech.edu::0baf09df-39a1-42f9-a2e0-df055d9466ba" providerId="AD" clId="Web-{A650DA94-4D6A-44CE-B71A-011CD5D5F247}" dt="2021-05-02T05:41:42.015" v="63" actId="1076"/>
          <ac:spMkLst>
            <pc:docMk/>
            <pc:sldMk cId="2005684595" sldId="258"/>
            <ac:spMk id="5" creationId="{963BD31F-52C3-4647-A4AF-FFF1770AEFE6}"/>
          </ac:spMkLst>
        </pc:spChg>
        <pc:graphicFrameChg chg="mod modGraphic">
          <ac:chgData name="Gupta, Prateek" userId="S::pgupta353@gatech.edu::0baf09df-39a1-42f9-a2e0-df055d9466ba" providerId="AD" clId="Web-{A650DA94-4D6A-44CE-B71A-011CD5D5F247}" dt="2021-05-02T05:41:48.718" v="64" actId="1076"/>
          <ac:graphicFrameMkLst>
            <pc:docMk/>
            <pc:sldMk cId="2005684595" sldId="258"/>
            <ac:graphicFrameMk id="4" creationId="{8B94840C-40D9-49A2-8B97-EBB6E176646B}"/>
          </ac:graphicFrameMkLst>
        </pc:graphicFrameChg>
      </pc:sldChg>
      <pc:sldChg chg="modSp">
        <pc:chgData name="Gupta, Prateek" userId="S::pgupta353@gatech.edu::0baf09df-39a1-42f9-a2e0-df055d9466ba" providerId="AD" clId="Web-{A650DA94-4D6A-44CE-B71A-011CD5D5F247}" dt="2021-05-02T05:49:50.264" v="172" actId="20577"/>
        <pc:sldMkLst>
          <pc:docMk/>
          <pc:sldMk cId="3763719567" sldId="259"/>
        </pc:sldMkLst>
        <pc:spChg chg="mod">
          <ac:chgData name="Gupta, Prateek" userId="S::pgupta353@gatech.edu::0baf09df-39a1-42f9-a2e0-df055d9466ba" providerId="AD" clId="Web-{A650DA94-4D6A-44CE-B71A-011CD5D5F247}" dt="2021-05-02T05:49:50.264" v="172" actId="20577"/>
          <ac:spMkLst>
            <pc:docMk/>
            <pc:sldMk cId="3763719567" sldId="259"/>
            <ac:spMk id="3" creationId="{152ACE9A-D90A-4D5C-B51A-61EA16197953}"/>
          </ac:spMkLst>
        </pc:spChg>
      </pc:sldChg>
      <pc:sldChg chg="modSp">
        <pc:chgData name="Gupta, Prateek" userId="S::pgupta353@gatech.edu::0baf09df-39a1-42f9-a2e0-df055d9466ba" providerId="AD" clId="Web-{A650DA94-4D6A-44CE-B71A-011CD5D5F247}" dt="2021-05-02T05:50:05.108" v="180" actId="20577"/>
        <pc:sldMkLst>
          <pc:docMk/>
          <pc:sldMk cId="222046049" sldId="260"/>
        </pc:sldMkLst>
        <pc:spChg chg="mod">
          <ac:chgData name="Gupta, Prateek" userId="S::pgupta353@gatech.edu::0baf09df-39a1-42f9-a2e0-df055d9466ba" providerId="AD" clId="Web-{A650DA94-4D6A-44CE-B71A-011CD5D5F247}" dt="2021-05-02T05:50:05.108" v="180" actId="20577"/>
          <ac:spMkLst>
            <pc:docMk/>
            <pc:sldMk cId="222046049" sldId="260"/>
            <ac:spMk id="3" creationId="{152ACE9A-D90A-4D5C-B51A-61EA16197953}"/>
          </ac:spMkLst>
        </pc:spChg>
      </pc:sldChg>
      <pc:sldChg chg="modSp">
        <pc:chgData name="Gupta, Prateek" userId="S::pgupta353@gatech.edu::0baf09df-39a1-42f9-a2e0-df055d9466ba" providerId="AD" clId="Web-{A650DA94-4D6A-44CE-B71A-011CD5D5F247}" dt="2021-05-02T05:50:17.593" v="184" actId="20577"/>
        <pc:sldMkLst>
          <pc:docMk/>
          <pc:sldMk cId="353153429" sldId="261"/>
        </pc:sldMkLst>
        <pc:spChg chg="mod">
          <ac:chgData name="Gupta, Prateek" userId="S::pgupta353@gatech.edu::0baf09df-39a1-42f9-a2e0-df055d9466ba" providerId="AD" clId="Web-{A650DA94-4D6A-44CE-B71A-011CD5D5F247}" dt="2021-05-02T05:50:17.593" v="184" actId="20577"/>
          <ac:spMkLst>
            <pc:docMk/>
            <pc:sldMk cId="353153429" sldId="261"/>
            <ac:spMk id="3" creationId="{152ACE9A-D90A-4D5C-B51A-61EA16197953}"/>
          </ac:spMkLst>
        </pc:spChg>
        <pc:picChg chg="mod">
          <ac:chgData name="Gupta, Prateek" userId="S::pgupta353@gatech.edu::0baf09df-39a1-42f9-a2e0-df055d9466ba" providerId="AD" clId="Web-{A650DA94-4D6A-44CE-B71A-011CD5D5F247}" dt="2021-05-02T05:40:54.436" v="15" actId="1076"/>
          <ac:picMkLst>
            <pc:docMk/>
            <pc:sldMk cId="353153429" sldId="261"/>
            <ac:picMk id="9" creationId="{4412274C-FFBE-4C99-96BC-0530BC694B6D}"/>
          </ac:picMkLst>
        </pc:picChg>
      </pc:sldChg>
      <pc:sldChg chg="addSp delSp modSp mod setBg">
        <pc:chgData name="Gupta, Prateek" userId="S::pgupta353@gatech.edu::0baf09df-39a1-42f9-a2e0-df055d9466ba" providerId="AD" clId="Web-{A650DA94-4D6A-44CE-B71A-011CD5D5F247}" dt="2021-05-02T05:54:41.552" v="461" actId="20577"/>
        <pc:sldMkLst>
          <pc:docMk/>
          <pc:sldMk cId="2566429960" sldId="262"/>
        </pc:sldMkLst>
        <pc:spChg chg="mod">
          <ac:chgData name="Gupta, Prateek" userId="S::pgupta353@gatech.edu::0baf09df-39a1-42f9-a2e0-df055d9466ba" providerId="AD" clId="Web-{A650DA94-4D6A-44CE-B71A-011CD5D5F247}" dt="2021-05-02T05:48:03.215" v="146"/>
          <ac:spMkLst>
            <pc:docMk/>
            <pc:sldMk cId="2566429960" sldId="262"/>
            <ac:spMk id="2" creationId="{1BF6E447-AC8B-4890-B418-C984B72041A5}"/>
          </ac:spMkLst>
        </pc:spChg>
        <pc:spChg chg="add del mod">
          <ac:chgData name="Gupta, Prateek" userId="S::pgupta353@gatech.edu::0baf09df-39a1-42f9-a2e0-df055d9466ba" providerId="AD" clId="Web-{A650DA94-4D6A-44CE-B71A-011CD5D5F247}" dt="2021-05-02T05:48:03.215" v="146"/>
          <ac:spMkLst>
            <pc:docMk/>
            <pc:sldMk cId="2566429960" sldId="262"/>
            <ac:spMk id="3" creationId="{5ECE6BC4-BFFA-4B3C-AE6B-870E8331FB45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7:58.152" v="141"/>
          <ac:spMkLst>
            <pc:docMk/>
            <pc:sldMk cId="2566429960" sldId="262"/>
            <ac:spMk id="9" creationId="{655AE6B0-AC9E-4167-806F-E9DB135FC46B}"/>
          </ac:spMkLst>
        </pc:spChg>
        <pc:spChg chg="add">
          <ac:chgData name="Gupta, Prateek" userId="S::pgupta353@gatech.edu::0baf09df-39a1-42f9-a2e0-df055d9466ba" providerId="AD" clId="Web-{A650DA94-4D6A-44CE-B71A-011CD5D5F247}" dt="2021-05-02T05:48:03.215" v="146"/>
          <ac:spMkLst>
            <pc:docMk/>
            <pc:sldMk cId="2566429960" sldId="262"/>
            <ac:spMk id="10" creationId="{655AE6B0-AC9E-4167-806F-E9DB135FC46B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7:58.152" v="141"/>
          <ac:spMkLst>
            <pc:docMk/>
            <pc:sldMk cId="2566429960" sldId="262"/>
            <ac:spMk id="22" creationId="{87BD1F4E-A66D-4C06-86DA-8D56CA7A3B41}"/>
          </ac:spMkLst>
        </pc:spChg>
        <pc:spChg chg="add">
          <ac:chgData name="Gupta, Prateek" userId="S::pgupta353@gatech.edu::0baf09df-39a1-42f9-a2e0-df055d9466ba" providerId="AD" clId="Web-{A650DA94-4D6A-44CE-B71A-011CD5D5F247}" dt="2021-05-02T05:48:03.215" v="146"/>
          <ac:spMkLst>
            <pc:docMk/>
            <pc:sldMk cId="2566429960" sldId="262"/>
            <ac:spMk id="23" creationId="{87BD1F4E-A66D-4C06-86DA-8D56CA7A3B41}"/>
          </ac:spMkLst>
        </pc:spChg>
        <pc:grpChg chg="add del">
          <ac:chgData name="Gupta, Prateek" userId="S::pgupta353@gatech.edu::0baf09df-39a1-42f9-a2e0-df055d9466ba" providerId="AD" clId="Web-{A650DA94-4D6A-44CE-B71A-011CD5D5F247}" dt="2021-05-02T05:47:58.152" v="141"/>
          <ac:grpSpMkLst>
            <pc:docMk/>
            <pc:sldMk cId="2566429960" sldId="262"/>
            <ac:grpSpMk id="11" creationId="{3523416A-383B-4FDC-B4C9-D8EDDFE9C043}"/>
          </ac:grpSpMkLst>
        </pc:grpChg>
        <pc:grpChg chg="add">
          <ac:chgData name="Gupta, Prateek" userId="S::pgupta353@gatech.edu::0baf09df-39a1-42f9-a2e0-df055d9466ba" providerId="AD" clId="Web-{A650DA94-4D6A-44CE-B71A-011CD5D5F247}" dt="2021-05-02T05:48:03.215" v="146"/>
          <ac:grpSpMkLst>
            <pc:docMk/>
            <pc:sldMk cId="2566429960" sldId="262"/>
            <ac:grpSpMk id="21" creationId="{3523416A-383B-4FDC-B4C9-D8EDDFE9C043}"/>
          </ac:grpSpMkLst>
        </pc:grpChg>
        <pc:graphicFrameChg chg="add del">
          <ac:chgData name="Gupta, Prateek" userId="S::pgupta353@gatech.edu::0baf09df-39a1-42f9-a2e0-df055d9466ba" providerId="AD" clId="Web-{A650DA94-4D6A-44CE-B71A-011CD5D5F247}" dt="2021-05-02T05:47:58.152" v="141"/>
          <ac:graphicFrameMkLst>
            <pc:docMk/>
            <pc:sldMk cId="2566429960" sldId="262"/>
            <ac:graphicFrameMk id="5" creationId="{031F75F2-63F3-424E-B4CC-140B254CE0FB}"/>
          </ac:graphicFrameMkLst>
        </pc:graphicFrameChg>
        <pc:graphicFrameChg chg="add del">
          <ac:chgData name="Gupta, Prateek" userId="S::pgupta353@gatech.edu::0baf09df-39a1-42f9-a2e0-df055d9466ba" providerId="AD" clId="Web-{A650DA94-4D6A-44CE-B71A-011CD5D5F247}" dt="2021-05-02T05:48:00.246" v="143"/>
          <ac:graphicFrameMkLst>
            <pc:docMk/>
            <pc:sldMk cId="2566429960" sldId="262"/>
            <ac:graphicFrameMk id="6" creationId="{AB4997EA-9F87-43EF-8894-5A350E462781}"/>
          </ac:graphicFrameMkLst>
        </pc:graphicFrameChg>
        <pc:graphicFrameChg chg="add del">
          <ac:chgData name="Gupta, Prateek" userId="S::pgupta353@gatech.edu::0baf09df-39a1-42f9-a2e0-df055d9466ba" providerId="AD" clId="Web-{A650DA94-4D6A-44CE-B71A-011CD5D5F247}" dt="2021-05-02T05:48:03.183" v="145"/>
          <ac:graphicFrameMkLst>
            <pc:docMk/>
            <pc:sldMk cId="2566429960" sldId="262"/>
            <ac:graphicFrameMk id="7" creationId="{C923F966-FCB3-460B-BE15-6FBBEC68DBB9}"/>
          </ac:graphicFrameMkLst>
        </pc:graphicFrameChg>
        <pc:graphicFrameChg chg="add modGraphic">
          <ac:chgData name="Gupta, Prateek" userId="S::pgupta353@gatech.edu::0baf09df-39a1-42f9-a2e0-df055d9466ba" providerId="AD" clId="Web-{A650DA94-4D6A-44CE-B71A-011CD5D5F247}" dt="2021-05-02T05:54:41.552" v="461" actId="20577"/>
          <ac:graphicFrameMkLst>
            <pc:docMk/>
            <pc:sldMk cId="2566429960" sldId="262"/>
            <ac:graphicFrameMk id="24" creationId="{031F75F2-63F3-424E-B4CC-140B254CE0FB}"/>
          </ac:graphicFrameMkLst>
        </pc:graphicFrameChg>
        <pc:cxnChg chg="add del">
          <ac:chgData name="Gupta, Prateek" userId="S::pgupta353@gatech.edu::0baf09df-39a1-42f9-a2e0-df055d9466ba" providerId="AD" clId="Web-{A650DA94-4D6A-44CE-B71A-011CD5D5F247}" dt="2021-05-02T05:47:32.651" v="139"/>
          <ac:cxnSpMkLst>
            <pc:docMk/>
            <pc:sldMk cId="2566429960" sldId="262"/>
            <ac:cxnSpMk id="8" creationId="{0B5F7E3B-C5F1-40E0-A491-558BAFBC1127}"/>
          </ac:cxnSpMkLst>
        </pc:cxnChg>
      </pc:sldChg>
      <pc:sldChg chg="addSp delSp modSp mod setBg setClrOvrMap">
        <pc:chgData name="Gupta, Prateek" userId="S::pgupta353@gatech.edu::0baf09df-39a1-42f9-a2e0-df055d9466ba" providerId="AD" clId="Web-{A650DA94-4D6A-44CE-B71A-011CD5D5F247}" dt="2021-05-02T05:50:34.156" v="188" actId="20577"/>
        <pc:sldMkLst>
          <pc:docMk/>
          <pc:sldMk cId="3506358708" sldId="263"/>
        </pc:sldMkLst>
        <pc:spChg chg="mod ord">
          <ac:chgData name="Gupta, Prateek" userId="S::pgupta353@gatech.edu::0baf09df-39a1-42f9-a2e0-df055d9466ba" providerId="AD" clId="Web-{A650DA94-4D6A-44CE-B71A-011CD5D5F247}" dt="2021-05-02T05:45:28.943" v="112"/>
          <ac:spMkLst>
            <pc:docMk/>
            <pc:sldMk cId="3506358708" sldId="263"/>
            <ac:spMk id="2" creationId="{1BF6E447-AC8B-4890-B418-C984B72041A5}"/>
          </ac:spMkLst>
        </pc:spChg>
        <pc:spChg chg="mod ord">
          <ac:chgData name="Gupta, Prateek" userId="S::pgupta353@gatech.edu::0baf09df-39a1-42f9-a2e0-df055d9466ba" providerId="AD" clId="Web-{A650DA94-4D6A-44CE-B71A-011CD5D5F247}" dt="2021-05-02T05:50:34.156" v="188" actId="20577"/>
          <ac:spMkLst>
            <pc:docMk/>
            <pc:sldMk cId="3506358708" sldId="263"/>
            <ac:spMk id="3" creationId="{5ECE6BC4-BFFA-4B3C-AE6B-870E8331FB45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3:31.612" v="81"/>
          <ac:spMkLst>
            <pc:docMk/>
            <pc:sldMk cId="3506358708" sldId="263"/>
            <ac:spMk id="8" creationId="{BD11ECC6-8551-4768-8DFD-CD41AF420A37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3:34.268" v="83"/>
          <ac:spMkLst>
            <pc:docMk/>
            <pc:sldMk cId="3506358708" sldId="263"/>
            <ac:spMk id="10" creationId="{29FD90D9-0777-4927-90C9-E837E6773094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3:17.455" v="73"/>
          <ac:spMkLst>
            <pc:docMk/>
            <pc:sldMk cId="3506358708" sldId="263"/>
            <ac:spMk id="11" creationId="{29FD90D9-0777-4927-90C9-E837E6773094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3:34.268" v="83"/>
          <ac:spMkLst>
            <pc:docMk/>
            <pc:sldMk cId="3506358708" sldId="263"/>
            <ac:spMk id="12" creationId="{F92D073F-0FE7-41B7-ADCD-5CE16DEEE09E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3:17.455" v="73"/>
          <ac:spMkLst>
            <pc:docMk/>
            <pc:sldMk cId="3506358708" sldId="263"/>
            <ac:spMk id="13" creationId="{F92D073F-0FE7-41B7-ADCD-5CE16DEEE09E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3:42.440" v="87"/>
          <ac:spMkLst>
            <pc:docMk/>
            <pc:sldMk cId="3506358708" sldId="263"/>
            <ac:spMk id="14" creationId="{29FD90D9-0777-4927-90C9-E837E6773094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3:42.440" v="87"/>
          <ac:spMkLst>
            <pc:docMk/>
            <pc:sldMk cId="3506358708" sldId="263"/>
            <ac:spMk id="15" creationId="{F92D073F-0FE7-41B7-ADCD-5CE16DEEE09E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3:39.596" v="85"/>
          <ac:spMkLst>
            <pc:docMk/>
            <pc:sldMk cId="3506358708" sldId="263"/>
            <ac:spMk id="23" creationId="{BD11ECC6-8551-4768-8DFD-CD41AF420A37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3:31.612" v="81"/>
          <ac:spMkLst>
            <pc:docMk/>
            <pc:sldMk cId="3506358708" sldId="263"/>
            <ac:spMk id="24" creationId="{8E2EB503-A017-4457-A105-53638C97DEB8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3:39.596" v="85"/>
          <ac:spMkLst>
            <pc:docMk/>
            <pc:sldMk cId="3506358708" sldId="263"/>
            <ac:spMk id="26" creationId="{8E2EB503-A017-4457-A105-53638C97DEB8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5:28.943" v="112"/>
          <ac:spMkLst>
            <pc:docMk/>
            <pc:sldMk cId="3506358708" sldId="263"/>
            <ac:spMk id="27" creationId="{BD11ECC6-8551-4768-8DFD-CD41AF420A37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5:28.943" v="112"/>
          <ac:spMkLst>
            <pc:docMk/>
            <pc:sldMk cId="3506358708" sldId="263"/>
            <ac:spMk id="31" creationId="{8E2EB503-A017-4457-A105-53638C97DEB8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4:53.176" v="101"/>
          <ac:spMkLst>
            <pc:docMk/>
            <pc:sldMk cId="3506358708" sldId="263"/>
            <ac:spMk id="35" creationId="{29FD90D9-0777-4927-90C9-E837E6773094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4:49.364" v="97"/>
          <ac:spMkLst>
            <pc:docMk/>
            <pc:sldMk cId="3506358708" sldId="263"/>
            <ac:spMk id="36" creationId="{BD11ECC6-8551-4768-8DFD-CD41AF420A37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4:53.176" v="101"/>
          <ac:spMkLst>
            <pc:docMk/>
            <pc:sldMk cId="3506358708" sldId="263"/>
            <ac:spMk id="37" creationId="{F92D073F-0FE7-41B7-ADCD-5CE16DEEE09E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4:57.317" v="103"/>
          <ac:spMkLst>
            <pc:docMk/>
            <pc:sldMk cId="3506358708" sldId="263"/>
            <ac:spMk id="39" creationId="{FD076C4F-CB47-4A2D-95A1-9D5E3C2B7683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4:51.410" v="99"/>
          <ac:spMkLst>
            <pc:docMk/>
            <pc:sldMk cId="3506358708" sldId="263"/>
            <ac:spMk id="40" creationId="{03F91B8C-9F3A-4995-AD65-9177B496659A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4:57.317" v="103"/>
          <ac:spMkLst>
            <pc:docMk/>
            <pc:sldMk cId="3506358708" sldId="263"/>
            <ac:spMk id="42" creationId="{6F953D60-C1AF-4BFA-9B22-BFE8F0BA1D30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5:02.942" v="107"/>
          <ac:spMkLst>
            <pc:docMk/>
            <pc:sldMk cId="3506358708" sldId="263"/>
            <ac:spMk id="44" creationId="{0C2A8CEB-6C37-426B-81F9-CC8BDBBBF2D9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5:02.942" v="107"/>
          <ac:spMkLst>
            <pc:docMk/>
            <pc:sldMk cId="3506358708" sldId="263"/>
            <ac:spMk id="45" creationId="{F3A2F260-D080-447B-9A2D-11973C05D90A}"/>
          </ac:spMkLst>
        </pc:spChg>
        <pc:spChg chg="add">
          <ac:chgData name="Gupta, Prateek" userId="S::pgupta353@gatech.edu::0baf09df-39a1-42f9-a2e0-df055d9466ba" providerId="AD" clId="Web-{A650DA94-4D6A-44CE-B71A-011CD5D5F247}" dt="2021-05-02T05:45:28.943" v="112"/>
          <ac:spMkLst>
            <pc:docMk/>
            <pc:sldMk cId="3506358708" sldId="263"/>
            <ac:spMk id="46" creationId="{29FD90D9-0777-4927-90C9-E837E6773094}"/>
          </ac:spMkLst>
        </pc:spChg>
        <pc:spChg chg="add">
          <ac:chgData name="Gupta, Prateek" userId="S::pgupta353@gatech.edu::0baf09df-39a1-42f9-a2e0-df055d9466ba" providerId="AD" clId="Web-{A650DA94-4D6A-44CE-B71A-011CD5D5F247}" dt="2021-05-02T05:45:28.943" v="112"/>
          <ac:spMkLst>
            <pc:docMk/>
            <pc:sldMk cId="3506358708" sldId="263"/>
            <ac:spMk id="47" creationId="{F92D073F-0FE7-41B7-ADCD-5CE16DEEE09E}"/>
          </ac:spMkLst>
        </pc:spChg>
        <pc:spChg chg="add del">
          <ac:chgData name="Gupta, Prateek" userId="S::pgupta353@gatech.edu::0baf09df-39a1-42f9-a2e0-df055d9466ba" providerId="AD" clId="Web-{A650DA94-4D6A-44CE-B71A-011CD5D5F247}" dt="2021-05-02T05:44:49.364" v="97"/>
          <ac:spMkLst>
            <pc:docMk/>
            <pc:sldMk cId="3506358708" sldId="263"/>
            <ac:spMk id="49" creationId="{8E2EB503-A017-4457-A105-53638C97DEB8}"/>
          </ac:spMkLst>
        </pc:spChg>
        <pc:grpChg chg="add del">
          <ac:chgData name="Gupta, Prateek" userId="S::pgupta353@gatech.edu::0baf09df-39a1-42f9-a2e0-df055d9466ba" providerId="AD" clId="Web-{A650DA94-4D6A-44CE-B71A-011CD5D5F247}" dt="2021-05-02T05:43:31.612" v="81"/>
          <ac:grpSpMkLst>
            <pc:docMk/>
            <pc:sldMk cId="3506358708" sldId="263"/>
            <ac:grpSpMk id="9" creationId="{93657592-CA60-4F45-B1A0-88AA77242087}"/>
          </ac:grpSpMkLst>
        </pc:grpChg>
        <pc:grpChg chg="add del">
          <ac:chgData name="Gupta, Prateek" userId="S::pgupta353@gatech.edu::0baf09df-39a1-42f9-a2e0-df055d9466ba" providerId="AD" clId="Web-{A650DA94-4D6A-44CE-B71A-011CD5D5F247}" dt="2021-05-02T05:43:39.596" v="85"/>
          <ac:grpSpMkLst>
            <pc:docMk/>
            <pc:sldMk cId="3506358708" sldId="263"/>
            <ac:grpSpMk id="25" creationId="{93657592-CA60-4F45-B1A0-88AA77242087}"/>
          </ac:grpSpMkLst>
        </pc:grpChg>
        <pc:grpChg chg="add del">
          <ac:chgData name="Gupta, Prateek" userId="S::pgupta353@gatech.edu::0baf09df-39a1-42f9-a2e0-df055d9466ba" providerId="AD" clId="Web-{A650DA94-4D6A-44CE-B71A-011CD5D5F247}" dt="2021-05-02T05:45:28.943" v="112"/>
          <ac:grpSpMkLst>
            <pc:docMk/>
            <pc:sldMk cId="3506358708" sldId="263"/>
            <ac:grpSpMk id="28" creationId="{93657592-CA60-4F45-B1A0-88AA77242087}"/>
          </ac:grpSpMkLst>
        </pc:grpChg>
        <pc:grpChg chg="add del">
          <ac:chgData name="Gupta, Prateek" userId="S::pgupta353@gatech.edu::0baf09df-39a1-42f9-a2e0-df055d9466ba" providerId="AD" clId="Web-{A650DA94-4D6A-44CE-B71A-011CD5D5F247}" dt="2021-05-02T05:44:49.364" v="97"/>
          <ac:grpSpMkLst>
            <pc:docMk/>
            <pc:sldMk cId="3506358708" sldId="263"/>
            <ac:grpSpMk id="38" creationId="{93657592-CA60-4F45-B1A0-88AA77242087}"/>
          </ac:grpSpMkLst>
        </pc:grpChg>
        <pc:picChg chg="mod ord">
          <ac:chgData name="Gupta, Prateek" userId="S::pgupta353@gatech.edu::0baf09df-39a1-42f9-a2e0-df055d9466ba" providerId="AD" clId="Web-{A650DA94-4D6A-44CE-B71A-011CD5D5F247}" dt="2021-05-02T05:45:28.943" v="112"/>
          <ac:picMkLst>
            <pc:docMk/>
            <pc:sldMk cId="3506358708" sldId="263"/>
            <ac:picMk id="4" creationId="{8D37BA43-A8F3-48FC-ADBA-9F257F6D6F18}"/>
          </ac:picMkLst>
        </pc:picChg>
        <pc:picChg chg="mod ord">
          <ac:chgData name="Gupta, Prateek" userId="S::pgupta353@gatech.edu::0baf09df-39a1-42f9-a2e0-df055d9466ba" providerId="AD" clId="Web-{A650DA94-4D6A-44CE-B71A-011CD5D5F247}" dt="2021-05-02T05:45:28.943" v="112"/>
          <ac:picMkLst>
            <pc:docMk/>
            <pc:sldMk cId="3506358708" sldId="263"/>
            <ac:picMk id="5" creationId="{85AE85D8-AC89-43A0-B295-0CC37CC3E650}"/>
          </ac:picMkLst>
        </pc:picChg>
        <pc:picChg chg="mod ord">
          <ac:chgData name="Gupta, Prateek" userId="S::pgupta353@gatech.edu::0baf09df-39a1-42f9-a2e0-df055d9466ba" providerId="AD" clId="Web-{A650DA94-4D6A-44CE-B71A-011CD5D5F247}" dt="2021-05-02T05:45:28.943" v="112"/>
          <ac:picMkLst>
            <pc:docMk/>
            <pc:sldMk cId="3506358708" sldId="263"/>
            <ac:picMk id="6" creationId="{DC576BBB-3444-4622-A4C5-601FD8546FF4}"/>
          </ac:picMkLst>
        </pc:picChg>
        <pc:cxnChg chg="add del">
          <ac:chgData name="Gupta, Prateek" userId="S::pgupta353@gatech.edu::0baf09df-39a1-42f9-a2e0-df055d9466ba" providerId="AD" clId="Web-{A650DA94-4D6A-44CE-B71A-011CD5D5F247}" dt="2021-05-02T05:44:51.410" v="99"/>
          <ac:cxnSpMkLst>
            <pc:docMk/>
            <pc:sldMk cId="3506358708" sldId="263"/>
            <ac:cxnSpMk id="33" creationId="{B3F79EE1-6AC0-45FE-8BB0-BEE28C6011CE}"/>
          </ac:cxnSpMkLst>
        </pc:cxnChg>
        <pc:cxnChg chg="add del">
          <ac:chgData name="Gupta, Prateek" userId="S::pgupta353@gatech.edu::0baf09df-39a1-42f9-a2e0-df055d9466ba" providerId="AD" clId="Web-{A650DA94-4D6A-44CE-B71A-011CD5D5F247}" dt="2021-05-02T05:44:51.410" v="99"/>
          <ac:cxnSpMkLst>
            <pc:docMk/>
            <pc:sldMk cId="3506358708" sldId="263"/>
            <ac:cxnSpMk id="34" creationId="{8766F213-9FE6-4D9F-8346-B351CC0B099A}"/>
          </ac:cxnSpMkLst>
        </pc:cxnChg>
        <pc:cxnChg chg="add del">
          <ac:chgData name="Gupta, Prateek" userId="S::pgupta353@gatech.edu::0baf09df-39a1-42f9-a2e0-df055d9466ba" providerId="AD" clId="Web-{A650DA94-4D6A-44CE-B71A-011CD5D5F247}" dt="2021-05-02T05:44:57.317" v="103"/>
          <ac:cxnSpMkLst>
            <pc:docMk/>
            <pc:sldMk cId="3506358708" sldId="263"/>
            <ac:cxnSpMk id="41" creationId="{EEAF915B-5344-46DC-8097-7DAF0627744D}"/>
          </ac:cxnSpMkLst>
        </pc:cxnChg>
        <pc:cxnChg chg="add del">
          <ac:chgData name="Gupta, Prateek" userId="S::pgupta353@gatech.edu::0baf09df-39a1-42f9-a2e0-df055d9466ba" providerId="AD" clId="Web-{A650DA94-4D6A-44CE-B71A-011CD5D5F247}" dt="2021-05-02T05:44:57.317" v="103"/>
          <ac:cxnSpMkLst>
            <pc:docMk/>
            <pc:sldMk cId="3506358708" sldId="263"/>
            <ac:cxnSpMk id="43" creationId="{70B738F4-B505-468D-996C-FEC3D1CA103C}"/>
          </ac:cxnSpMkLst>
        </pc:cxnChg>
      </pc:sldChg>
      <pc:sldChg chg="delSp modSp add mod replId modClrScheme delDesignElem chgLayout">
        <pc:chgData name="Gupta, Prateek" userId="S::pgupta353@gatech.edu::0baf09df-39a1-42f9-a2e0-df055d9466ba" providerId="AD" clId="Web-{A650DA94-4D6A-44CE-B71A-011CD5D5F247}" dt="2021-05-02T05:56:55.290" v="479" actId="14100"/>
        <pc:sldMkLst>
          <pc:docMk/>
          <pc:sldMk cId="3415395991" sldId="264"/>
        </pc:sldMkLst>
        <pc:spChg chg="mod ord">
          <ac:chgData name="Gupta, Prateek" userId="S::pgupta353@gatech.edu::0baf09df-39a1-42f9-a2e0-df055d9466ba" providerId="AD" clId="Web-{A650DA94-4D6A-44CE-B71A-011CD5D5F247}" dt="2021-05-02T05:55:48.304" v="468" actId="1076"/>
          <ac:spMkLst>
            <pc:docMk/>
            <pc:sldMk cId="3415395991" sldId="264"/>
            <ac:spMk id="2" creationId="{1BF6E447-AC8B-4890-B418-C984B72041A5}"/>
          </ac:spMkLst>
        </pc:spChg>
        <pc:spChg chg="mod ord">
          <ac:chgData name="Gupta, Prateek" userId="S::pgupta353@gatech.edu::0baf09df-39a1-42f9-a2e0-df055d9466ba" providerId="AD" clId="Web-{A650DA94-4D6A-44CE-B71A-011CD5D5F247}" dt="2021-05-02T05:56:55.290" v="479" actId="14100"/>
          <ac:spMkLst>
            <pc:docMk/>
            <pc:sldMk cId="3415395991" sldId="264"/>
            <ac:spMk id="3" creationId="{5ECE6BC4-BFFA-4B3C-AE6B-870E8331FB45}"/>
          </ac:spMkLst>
        </pc:spChg>
        <pc:spChg chg="del">
          <ac:chgData name="Gupta, Prateek" userId="S::pgupta353@gatech.edu::0baf09df-39a1-42f9-a2e0-df055d9466ba" providerId="AD" clId="Web-{A650DA94-4D6A-44CE-B71A-011CD5D5F247}" dt="2021-05-02T05:55:15.303" v="463"/>
          <ac:spMkLst>
            <pc:docMk/>
            <pc:sldMk cId="3415395991" sldId="264"/>
            <ac:spMk id="46" creationId="{29FD90D9-0777-4927-90C9-E837E6773094}"/>
          </ac:spMkLst>
        </pc:spChg>
        <pc:spChg chg="del">
          <ac:chgData name="Gupta, Prateek" userId="S::pgupta353@gatech.edu::0baf09df-39a1-42f9-a2e0-df055d9466ba" providerId="AD" clId="Web-{A650DA94-4D6A-44CE-B71A-011CD5D5F247}" dt="2021-05-02T05:55:15.303" v="463"/>
          <ac:spMkLst>
            <pc:docMk/>
            <pc:sldMk cId="3415395991" sldId="264"/>
            <ac:spMk id="47" creationId="{F92D073F-0FE7-41B7-ADCD-5CE16DEEE09E}"/>
          </ac:spMkLst>
        </pc:spChg>
        <pc:picChg chg="mod">
          <ac:chgData name="Gupta, Prateek" userId="S::pgupta353@gatech.edu::0baf09df-39a1-42f9-a2e0-df055d9466ba" providerId="AD" clId="Web-{A650DA94-4D6A-44CE-B71A-011CD5D5F247}" dt="2021-05-02T05:56:27.508" v="475" actId="1076"/>
          <ac:picMkLst>
            <pc:docMk/>
            <pc:sldMk cId="3415395991" sldId="264"/>
            <ac:picMk id="4" creationId="{8D37BA43-A8F3-48FC-ADBA-9F257F6D6F18}"/>
          </ac:picMkLst>
        </pc:picChg>
        <pc:picChg chg="mod">
          <ac:chgData name="Gupta, Prateek" userId="S::pgupta353@gatech.edu::0baf09df-39a1-42f9-a2e0-df055d9466ba" providerId="AD" clId="Web-{A650DA94-4D6A-44CE-B71A-011CD5D5F247}" dt="2021-05-02T05:56:27.523" v="476" actId="1076"/>
          <ac:picMkLst>
            <pc:docMk/>
            <pc:sldMk cId="3415395991" sldId="264"/>
            <ac:picMk id="5" creationId="{85AE85D8-AC89-43A0-B295-0CC37CC3E650}"/>
          </ac:picMkLst>
        </pc:picChg>
        <pc:picChg chg="mod">
          <ac:chgData name="Gupta, Prateek" userId="S::pgupta353@gatech.edu::0baf09df-39a1-42f9-a2e0-df055d9466ba" providerId="AD" clId="Web-{A650DA94-4D6A-44CE-B71A-011CD5D5F247}" dt="2021-05-02T05:56:27.492" v="474" actId="1076"/>
          <ac:picMkLst>
            <pc:docMk/>
            <pc:sldMk cId="3415395991" sldId="264"/>
            <ac:picMk id="6" creationId="{DC576BBB-3444-4622-A4C5-601FD8546FF4}"/>
          </ac:picMkLst>
        </pc:picChg>
      </pc:sldChg>
    </pc:docChg>
  </pc:docChgLst>
  <pc:docChgLst>
    <pc:chgData name="Hwang, Sang Yoon" userId="a0494ed6-bf02-43ad-875f-b7d78a403859" providerId="ADAL" clId="{38FEF09C-C117-4F0D-A3A8-A6EC019DDE92}"/>
    <pc:docChg chg="undo custSel modSld">
      <pc:chgData name="Hwang, Sang Yoon" userId="a0494ed6-bf02-43ad-875f-b7d78a403859" providerId="ADAL" clId="{38FEF09C-C117-4F0D-A3A8-A6EC019DDE92}" dt="2021-05-02T07:22:12.740" v="974" actId="20577"/>
      <pc:docMkLst>
        <pc:docMk/>
      </pc:docMkLst>
      <pc:sldChg chg="addSp delSp modSp mod delAnim">
        <pc:chgData name="Hwang, Sang Yoon" userId="a0494ed6-bf02-43ad-875f-b7d78a403859" providerId="ADAL" clId="{38FEF09C-C117-4F0D-A3A8-A6EC019DDE92}" dt="2021-05-02T07:00:42.562" v="962" actId="478"/>
        <pc:sldMkLst>
          <pc:docMk/>
          <pc:sldMk cId="49942698" sldId="256"/>
        </pc:sldMkLst>
        <pc:spChg chg="mod">
          <ac:chgData name="Hwang, Sang Yoon" userId="a0494ed6-bf02-43ad-875f-b7d78a403859" providerId="ADAL" clId="{38FEF09C-C117-4F0D-A3A8-A6EC019DDE92}" dt="2021-05-02T04:50:17.642" v="935" actId="207"/>
          <ac:spMkLst>
            <pc:docMk/>
            <pc:sldMk cId="49942698" sldId="256"/>
            <ac:spMk id="5" creationId="{EB6771C5-0C6D-4621-BA56-923B09E08113}"/>
          </ac:spMkLst>
        </pc:spChg>
        <pc:picChg chg="add del mod">
          <ac:chgData name="Hwang, Sang Yoon" userId="a0494ed6-bf02-43ad-875f-b7d78a403859" providerId="ADAL" clId="{38FEF09C-C117-4F0D-A3A8-A6EC019DDE92}" dt="2021-05-02T07:00:42.562" v="962" actId="478"/>
          <ac:picMkLst>
            <pc:docMk/>
            <pc:sldMk cId="49942698" sldId="256"/>
            <ac:picMk id="2" creationId="{5CD1F2B5-4BDD-41EB-A918-4DA9E8D4EC8A}"/>
          </ac:picMkLst>
        </pc:picChg>
      </pc:sldChg>
      <pc:sldChg chg="addSp delSp modSp mod delAnim">
        <pc:chgData name="Hwang, Sang Yoon" userId="a0494ed6-bf02-43ad-875f-b7d78a403859" providerId="ADAL" clId="{38FEF09C-C117-4F0D-A3A8-A6EC019DDE92}" dt="2021-05-02T07:00:51.227" v="963" actId="478"/>
        <pc:sldMkLst>
          <pc:docMk/>
          <pc:sldMk cId="3309454788" sldId="257"/>
        </pc:sldMkLst>
        <pc:spChg chg="mod">
          <ac:chgData name="Hwang, Sang Yoon" userId="a0494ed6-bf02-43ad-875f-b7d78a403859" providerId="ADAL" clId="{38FEF09C-C117-4F0D-A3A8-A6EC019DDE92}" dt="2021-05-02T04:49:34.700" v="928" actId="12"/>
          <ac:spMkLst>
            <pc:docMk/>
            <pc:sldMk cId="3309454788" sldId="257"/>
            <ac:spMk id="3" creationId="{152ACE9A-D90A-4D5C-B51A-61EA16197953}"/>
          </ac:spMkLst>
        </pc:spChg>
        <pc:picChg chg="add del mod">
          <ac:chgData name="Hwang, Sang Yoon" userId="a0494ed6-bf02-43ad-875f-b7d78a403859" providerId="ADAL" clId="{38FEF09C-C117-4F0D-A3A8-A6EC019DDE92}" dt="2021-05-02T07:00:51.227" v="963" actId="478"/>
          <ac:picMkLst>
            <pc:docMk/>
            <pc:sldMk cId="3309454788" sldId="257"/>
            <ac:picMk id="10" creationId="{0BA2CF62-9F91-44B3-A992-BE93ADB73D85}"/>
          </ac:picMkLst>
        </pc:picChg>
      </pc:sldChg>
      <pc:sldChg chg="addSp delSp modSp mod delAnim">
        <pc:chgData name="Hwang, Sang Yoon" userId="a0494ed6-bf02-43ad-875f-b7d78a403859" providerId="ADAL" clId="{38FEF09C-C117-4F0D-A3A8-A6EC019DDE92}" dt="2021-05-02T07:01:08.114" v="967" actId="478"/>
        <pc:sldMkLst>
          <pc:docMk/>
          <pc:sldMk cId="2005684595" sldId="258"/>
        </pc:sldMkLst>
        <pc:picChg chg="add del mod">
          <ac:chgData name="Hwang, Sang Yoon" userId="a0494ed6-bf02-43ad-875f-b7d78a403859" providerId="ADAL" clId="{38FEF09C-C117-4F0D-A3A8-A6EC019DDE92}" dt="2021-05-02T07:01:08.114" v="967" actId="478"/>
          <ac:picMkLst>
            <pc:docMk/>
            <pc:sldMk cId="2005684595" sldId="258"/>
            <ac:picMk id="3" creationId="{86013B6D-7E87-4FE1-A8CA-5BD0C4F88C4A}"/>
          </ac:picMkLst>
        </pc:picChg>
      </pc:sldChg>
      <pc:sldChg chg="addSp delSp modSp mod delAnim">
        <pc:chgData name="Hwang, Sang Yoon" userId="a0494ed6-bf02-43ad-875f-b7d78a403859" providerId="ADAL" clId="{38FEF09C-C117-4F0D-A3A8-A6EC019DDE92}" dt="2021-05-02T07:00:59.355" v="964" actId="478"/>
        <pc:sldMkLst>
          <pc:docMk/>
          <pc:sldMk cId="3763719567" sldId="259"/>
        </pc:sldMkLst>
        <pc:spChg chg="mod">
          <ac:chgData name="Hwang, Sang Yoon" userId="a0494ed6-bf02-43ad-875f-b7d78a403859" providerId="ADAL" clId="{38FEF09C-C117-4F0D-A3A8-A6EC019DDE92}" dt="2021-05-02T05:32:22.139" v="960" actId="20577"/>
          <ac:spMkLst>
            <pc:docMk/>
            <pc:sldMk cId="3763719567" sldId="259"/>
            <ac:spMk id="3" creationId="{152ACE9A-D90A-4D5C-B51A-61EA16197953}"/>
          </ac:spMkLst>
        </pc:spChg>
        <pc:picChg chg="add del mod">
          <ac:chgData name="Hwang, Sang Yoon" userId="a0494ed6-bf02-43ad-875f-b7d78a403859" providerId="ADAL" clId="{38FEF09C-C117-4F0D-A3A8-A6EC019DDE92}" dt="2021-05-02T07:00:59.355" v="964" actId="478"/>
          <ac:picMkLst>
            <pc:docMk/>
            <pc:sldMk cId="3763719567" sldId="259"/>
            <ac:picMk id="4" creationId="{9FEC4D09-452F-405C-B905-40981179E1FF}"/>
          </ac:picMkLst>
        </pc:picChg>
      </pc:sldChg>
      <pc:sldChg chg="addSp delSp modSp mod delAnim">
        <pc:chgData name="Hwang, Sang Yoon" userId="a0494ed6-bf02-43ad-875f-b7d78a403859" providerId="ADAL" clId="{38FEF09C-C117-4F0D-A3A8-A6EC019DDE92}" dt="2021-05-02T07:01:02.146" v="965" actId="478"/>
        <pc:sldMkLst>
          <pc:docMk/>
          <pc:sldMk cId="222046049" sldId="260"/>
        </pc:sldMkLst>
        <pc:spChg chg="mod">
          <ac:chgData name="Hwang, Sang Yoon" userId="a0494ed6-bf02-43ad-875f-b7d78a403859" providerId="ADAL" clId="{38FEF09C-C117-4F0D-A3A8-A6EC019DDE92}" dt="2021-05-02T05:20:09.099" v="946" actId="404"/>
          <ac:spMkLst>
            <pc:docMk/>
            <pc:sldMk cId="222046049" sldId="260"/>
            <ac:spMk id="3" creationId="{152ACE9A-D90A-4D5C-B51A-61EA16197953}"/>
          </ac:spMkLst>
        </pc:spChg>
        <pc:picChg chg="add del mod">
          <ac:chgData name="Hwang, Sang Yoon" userId="a0494ed6-bf02-43ad-875f-b7d78a403859" providerId="ADAL" clId="{38FEF09C-C117-4F0D-A3A8-A6EC019DDE92}" dt="2021-05-02T07:01:02.146" v="965" actId="478"/>
          <ac:picMkLst>
            <pc:docMk/>
            <pc:sldMk cId="222046049" sldId="260"/>
            <ac:picMk id="4" creationId="{F61FF2C1-AD0F-4628-8FA4-8AC2856ACDAA}"/>
          </ac:picMkLst>
        </pc:picChg>
      </pc:sldChg>
      <pc:sldChg chg="addSp delSp modSp mod delAnim">
        <pc:chgData name="Hwang, Sang Yoon" userId="a0494ed6-bf02-43ad-875f-b7d78a403859" providerId="ADAL" clId="{38FEF09C-C117-4F0D-A3A8-A6EC019DDE92}" dt="2021-05-02T07:17:51.849" v="973" actId="404"/>
        <pc:sldMkLst>
          <pc:docMk/>
          <pc:sldMk cId="353153429" sldId="261"/>
        </pc:sldMkLst>
        <pc:spChg chg="mod">
          <ac:chgData name="Hwang, Sang Yoon" userId="a0494ed6-bf02-43ad-875f-b7d78a403859" providerId="ADAL" clId="{38FEF09C-C117-4F0D-A3A8-A6EC019DDE92}" dt="2021-05-02T07:17:51.849" v="973" actId="404"/>
          <ac:spMkLst>
            <pc:docMk/>
            <pc:sldMk cId="353153429" sldId="261"/>
            <ac:spMk id="3" creationId="{152ACE9A-D90A-4D5C-B51A-61EA16197953}"/>
          </ac:spMkLst>
        </pc:spChg>
        <pc:picChg chg="add del mod">
          <ac:chgData name="Hwang, Sang Yoon" userId="a0494ed6-bf02-43ad-875f-b7d78a403859" providerId="ADAL" clId="{38FEF09C-C117-4F0D-A3A8-A6EC019DDE92}" dt="2021-05-02T07:01:04.253" v="966" actId="478"/>
          <ac:picMkLst>
            <pc:docMk/>
            <pc:sldMk cId="353153429" sldId="261"/>
            <ac:picMk id="4" creationId="{F22044E1-3F3C-4E4C-AFB8-4B42784A6006}"/>
          </ac:picMkLst>
        </pc:picChg>
        <pc:picChg chg="mod">
          <ac:chgData name="Hwang, Sang Yoon" userId="a0494ed6-bf02-43ad-875f-b7d78a403859" providerId="ADAL" clId="{38FEF09C-C117-4F0D-A3A8-A6EC019DDE92}" dt="2021-05-02T04:05:41.550" v="375" actId="14100"/>
          <ac:picMkLst>
            <pc:docMk/>
            <pc:sldMk cId="353153429" sldId="261"/>
            <ac:picMk id="9" creationId="{4412274C-FFBE-4C99-96BC-0530BC694B6D}"/>
          </ac:picMkLst>
        </pc:picChg>
      </pc:sldChg>
      <pc:sldChg chg="addSp delSp modSp mod delAnim">
        <pc:chgData name="Hwang, Sang Yoon" userId="a0494ed6-bf02-43ad-875f-b7d78a403859" providerId="ADAL" clId="{38FEF09C-C117-4F0D-A3A8-A6EC019DDE92}" dt="2021-05-02T07:22:12.740" v="974" actId="20577"/>
        <pc:sldMkLst>
          <pc:docMk/>
          <pc:sldMk cId="2566429960" sldId="262"/>
        </pc:sldMkLst>
        <pc:spChg chg="mod">
          <ac:chgData name="Hwang, Sang Yoon" userId="a0494ed6-bf02-43ad-875f-b7d78a403859" providerId="ADAL" clId="{38FEF09C-C117-4F0D-A3A8-A6EC019DDE92}" dt="2021-05-02T05:20:58.839" v="950" actId="20577"/>
          <ac:spMkLst>
            <pc:docMk/>
            <pc:sldMk cId="2566429960" sldId="262"/>
            <ac:spMk id="3" creationId="{5ECE6BC4-BFFA-4B3C-AE6B-870E8331FB45}"/>
          </ac:spMkLst>
        </pc:spChg>
        <pc:graphicFrameChg chg="mod">
          <ac:chgData name="Hwang, Sang Yoon" userId="a0494ed6-bf02-43ad-875f-b7d78a403859" providerId="ADAL" clId="{38FEF09C-C117-4F0D-A3A8-A6EC019DDE92}" dt="2021-05-02T07:22:12.740" v="974" actId="20577"/>
          <ac:graphicFrameMkLst>
            <pc:docMk/>
            <pc:sldMk cId="2566429960" sldId="262"/>
            <ac:graphicFrameMk id="24" creationId="{031F75F2-63F3-424E-B4CC-140B254CE0FB}"/>
          </ac:graphicFrameMkLst>
        </pc:graphicFrameChg>
        <pc:picChg chg="add del mod">
          <ac:chgData name="Hwang, Sang Yoon" userId="a0494ed6-bf02-43ad-875f-b7d78a403859" providerId="ADAL" clId="{38FEF09C-C117-4F0D-A3A8-A6EC019DDE92}" dt="2021-05-02T07:01:13.521" v="969" actId="478"/>
          <ac:picMkLst>
            <pc:docMk/>
            <pc:sldMk cId="2566429960" sldId="262"/>
            <ac:picMk id="29" creationId="{849D6CAB-FFC5-46EF-BA1F-8618CCAFB041}"/>
          </ac:picMkLst>
        </pc:picChg>
      </pc:sldChg>
      <pc:sldChg chg="modSp mod">
        <pc:chgData name="Hwang, Sang Yoon" userId="a0494ed6-bf02-43ad-875f-b7d78a403859" providerId="ADAL" clId="{38FEF09C-C117-4F0D-A3A8-A6EC019DDE92}" dt="2021-05-02T05:21:05.886" v="951" actId="20577"/>
        <pc:sldMkLst>
          <pc:docMk/>
          <pc:sldMk cId="3506358708" sldId="263"/>
        </pc:sldMkLst>
        <pc:spChg chg="mod">
          <ac:chgData name="Hwang, Sang Yoon" userId="a0494ed6-bf02-43ad-875f-b7d78a403859" providerId="ADAL" clId="{38FEF09C-C117-4F0D-A3A8-A6EC019DDE92}" dt="2021-05-02T04:32:42.292" v="585" actId="27636"/>
          <ac:spMkLst>
            <pc:docMk/>
            <pc:sldMk cId="3506358708" sldId="263"/>
            <ac:spMk id="2" creationId="{1BF6E447-AC8B-4890-B418-C984B72041A5}"/>
          </ac:spMkLst>
        </pc:spChg>
        <pc:spChg chg="mod">
          <ac:chgData name="Hwang, Sang Yoon" userId="a0494ed6-bf02-43ad-875f-b7d78a403859" providerId="ADAL" clId="{38FEF09C-C117-4F0D-A3A8-A6EC019DDE92}" dt="2021-05-02T05:21:05.886" v="951" actId="20577"/>
          <ac:spMkLst>
            <pc:docMk/>
            <pc:sldMk cId="3506358708" sldId="263"/>
            <ac:spMk id="3" creationId="{5ECE6BC4-BFFA-4B3C-AE6B-870E8331FB45}"/>
          </ac:spMkLst>
        </pc:spChg>
        <pc:picChg chg="mod">
          <ac:chgData name="Hwang, Sang Yoon" userId="a0494ed6-bf02-43ad-875f-b7d78a403859" providerId="ADAL" clId="{38FEF09C-C117-4F0D-A3A8-A6EC019DDE92}" dt="2021-05-02T04:07:44.459" v="402" actId="14100"/>
          <ac:picMkLst>
            <pc:docMk/>
            <pc:sldMk cId="3506358708" sldId="263"/>
            <ac:picMk id="4" creationId="{8D37BA43-A8F3-48FC-ADBA-9F257F6D6F18}"/>
          </ac:picMkLst>
        </pc:picChg>
        <pc:picChg chg="mod">
          <ac:chgData name="Hwang, Sang Yoon" userId="a0494ed6-bf02-43ad-875f-b7d78a403859" providerId="ADAL" clId="{38FEF09C-C117-4F0D-A3A8-A6EC019DDE92}" dt="2021-05-02T04:07:58.115" v="406" actId="14100"/>
          <ac:picMkLst>
            <pc:docMk/>
            <pc:sldMk cId="3506358708" sldId="263"/>
            <ac:picMk id="5" creationId="{85AE85D8-AC89-43A0-B295-0CC37CC3E650}"/>
          </ac:picMkLst>
        </pc:picChg>
        <pc:picChg chg="mod">
          <ac:chgData name="Hwang, Sang Yoon" userId="a0494ed6-bf02-43ad-875f-b7d78a403859" providerId="ADAL" clId="{38FEF09C-C117-4F0D-A3A8-A6EC019DDE92}" dt="2021-05-02T04:07:52.140" v="404" actId="14100"/>
          <ac:picMkLst>
            <pc:docMk/>
            <pc:sldMk cId="3506358708" sldId="263"/>
            <ac:picMk id="6" creationId="{DC576BBB-3444-4622-A4C5-601FD8546FF4}"/>
          </ac:picMkLst>
        </pc:picChg>
      </pc:sldChg>
      <pc:sldChg chg="addSp delSp modSp mod delAnim">
        <pc:chgData name="Hwang, Sang Yoon" userId="a0494ed6-bf02-43ad-875f-b7d78a403859" providerId="ADAL" clId="{38FEF09C-C117-4F0D-A3A8-A6EC019DDE92}" dt="2021-05-02T07:01:10.652" v="968" actId="478"/>
        <pc:sldMkLst>
          <pc:docMk/>
          <pc:sldMk cId="3415395991" sldId="264"/>
        </pc:sldMkLst>
        <pc:picChg chg="add del mod">
          <ac:chgData name="Hwang, Sang Yoon" userId="a0494ed6-bf02-43ad-875f-b7d78a403859" providerId="ADAL" clId="{38FEF09C-C117-4F0D-A3A8-A6EC019DDE92}" dt="2021-05-02T07:01:10.652" v="968" actId="478"/>
          <ac:picMkLst>
            <pc:docMk/>
            <pc:sldMk cId="3415395991" sldId="264"/>
            <ac:picMk id="7" creationId="{6F7239D9-E0C5-4BFF-84AF-7213ECC191CE}"/>
          </ac:picMkLst>
        </pc:picChg>
      </pc:sldChg>
      <pc:sldChg chg="addSp delSp modSp mod delAnim">
        <pc:chgData name="Hwang, Sang Yoon" userId="a0494ed6-bf02-43ad-875f-b7d78a403859" providerId="ADAL" clId="{38FEF09C-C117-4F0D-A3A8-A6EC019DDE92}" dt="2021-05-02T07:13:36.638" v="972" actId="20577"/>
        <pc:sldMkLst>
          <pc:docMk/>
          <pc:sldMk cId="2560378313" sldId="265"/>
        </pc:sldMkLst>
        <pc:spChg chg="mod">
          <ac:chgData name="Hwang, Sang Yoon" userId="a0494ed6-bf02-43ad-875f-b7d78a403859" providerId="ADAL" clId="{38FEF09C-C117-4F0D-A3A8-A6EC019DDE92}" dt="2021-05-02T07:13:36.638" v="972" actId="20577"/>
          <ac:spMkLst>
            <pc:docMk/>
            <pc:sldMk cId="2560378313" sldId="265"/>
            <ac:spMk id="3" creationId="{D6706512-BBBB-4EAA-8426-667CC508BF57}"/>
          </ac:spMkLst>
        </pc:spChg>
        <pc:picChg chg="add del mod">
          <ac:chgData name="Hwang, Sang Yoon" userId="a0494ed6-bf02-43ad-875f-b7d78a403859" providerId="ADAL" clId="{38FEF09C-C117-4F0D-A3A8-A6EC019DDE92}" dt="2021-05-02T07:01:15.721" v="970" actId="478"/>
          <ac:picMkLst>
            <pc:docMk/>
            <pc:sldMk cId="2560378313" sldId="265"/>
            <ac:picMk id="4" creationId="{C58FAC9A-AB11-4FD6-AE40-D28531B8AD79}"/>
          </ac:picMkLst>
        </pc:picChg>
      </pc:sldChg>
    </pc:docChg>
  </pc:docChgLst>
  <pc:docChgLst>
    <pc:chgData name="Gupta, Prateek" userId="S::pgupta353@gatech.edu::0baf09df-39a1-42f9-a2e0-df055d9466ba" providerId="AD" clId="Web-{8D7DA60F-AD58-49F9-9A46-4C001CE49CAC}"/>
    <pc:docChg chg="modSld">
      <pc:chgData name="Gupta, Prateek" userId="S::pgupta353@gatech.edu::0baf09df-39a1-42f9-a2e0-df055d9466ba" providerId="AD" clId="Web-{8D7DA60F-AD58-49F9-9A46-4C001CE49CAC}" dt="2021-05-02T06:01:13.986" v="129" actId="14100"/>
      <pc:docMkLst>
        <pc:docMk/>
      </pc:docMkLst>
      <pc:sldChg chg="addSp modSp mod setBg">
        <pc:chgData name="Gupta, Prateek" userId="S::pgupta353@gatech.edu::0baf09df-39a1-42f9-a2e0-df055d9466ba" providerId="AD" clId="Web-{8D7DA60F-AD58-49F9-9A46-4C001CE49CAC}" dt="2021-05-02T06:01:13.986" v="129" actId="14100"/>
        <pc:sldMkLst>
          <pc:docMk/>
          <pc:sldMk cId="222046049" sldId="260"/>
        </pc:sldMkLst>
        <pc:spChg chg="mod">
          <ac:chgData name="Gupta, Prateek" userId="S::pgupta353@gatech.edu::0baf09df-39a1-42f9-a2e0-df055d9466ba" providerId="AD" clId="Web-{8D7DA60F-AD58-49F9-9A46-4C001CE49CAC}" dt="2021-05-02T05:59:27.531" v="64"/>
          <ac:spMkLst>
            <pc:docMk/>
            <pc:sldMk cId="222046049" sldId="260"/>
            <ac:spMk id="2" creationId="{0031CC89-2EBB-462E-A609-7897F3FD018B}"/>
          </ac:spMkLst>
        </pc:spChg>
        <pc:spChg chg="mod">
          <ac:chgData name="Gupta, Prateek" userId="S::pgupta353@gatech.edu::0baf09df-39a1-42f9-a2e0-df055d9466ba" providerId="AD" clId="Web-{8D7DA60F-AD58-49F9-9A46-4C001CE49CAC}" dt="2021-05-02T06:01:13.986" v="129" actId="14100"/>
          <ac:spMkLst>
            <pc:docMk/>
            <pc:sldMk cId="222046049" sldId="260"/>
            <ac:spMk id="3" creationId="{152ACE9A-D90A-4D5C-B51A-61EA16197953}"/>
          </ac:spMkLst>
        </pc:spChg>
        <pc:spChg chg="add">
          <ac:chgData name="Gupta, Prateek" userId="S::pgupta353@gatech.edu::0baf09df-39a1-42f9-a2e0-df055d9466ba" providerId="AD" clId="Web-{8D7DA60F-AD58-49F9-9A46-4C001CE49CAC}" dt="2021-05-02T05:59:27.531" v="64"/>
          <ac:spMkLst>
            <pc:docMk/>
            <pc:sldMk cId="222046049" sldId="260"/>
            <ac:spMk id="13" creationId="{3F088236-D655-4F88-B238-E16762358025}"/>
          </ac:spMkLst>
        </pc:spChg>
        <pc:spChg chg="add">
          <ac:chgData name="Gupta, Prateek" userId="S::pgupta353@gatech.edu::0baf09df-39a1-42f9-a2e0-df055d9466ba" providerId="AD" clId="Web-{8D7DA60F-AD58-49F9-9A46-4C001CE49CAC}" dt="2021-05-02T05:59:27.531" v="64"/>
          <ac:spMkLst>
            <pc:docMk/>
            <pc:sldMk cId="222046049" sldId="260"/>
            <ac:spMk id="15" creationId="{3DAC0C92-199E-475C-9390-119A9B027276}"/>
          </ac:spMkLst>
        </pc:spChg>
        <pc:spChg chg="add">
          <ac:chgData name="Gupta, Prateek" userId="S::pgupta353@gatech.edu::0baf09df-39a1-42f9-a2e0-df055d9466ba" providerId="AD" clId="Web-{8D7DA60F-AD58-49F9-9A46-4C001CE49CAC}" dt="2021-05-02T05:59:27.531" v="64"/>
          <ac:spMkLst>
            <pc:docMk/>
            <pc:sldMk cId="222046049" sldId="260"/>
            <ac:spMk id="17" creationId="{C4CFB339-0ED8-4FE2-9EF1-6D1375B8499B}"/>
          </ac:spMkLst>
        </pc:spChg>
        <pc:spChg chg="add">
          <ac:chgData name="Gupta, Prateek" userId="S::pgupta353@gatech.edu::0baf09df-39a1-42f9-a2e0-df055d9466ba" providerId="AD" clId="Web-{8D7DA60F-AD58-49F9-9A46-4C001CE49CAC}" dt="2021-05-02T05:59:27.531" v="64"/>
          <ac:spMkLst>
            <pc:docMk/>
            <pc:sldMk cId="222046049" sldId="260"/>
            <ac:spMk id="19" creationId="{31896C80-2069-4431-9C19-83B913734490}"/>
          </ac:spMkLst>
        </pc:spChg>
        <pc:spChg chg="add">
          <ac:chgData name="Gupta, Prateek" userId="S::pgupta353@gatech.edu::0baf09df-39a1-42f9-a2e0-df055d9466ba" providerId="AD" clId="Web-{8D7DA60F-AD58-49F9-9A46-4C001CE49CAC}" dt="2021-05-02T05:59:27.531" v="64"/>
          <ac:spMkLst>
            <pc:docMk/>
            <pc:sldMk cId="222046049" sldId="260"/>
            <ac:spMk id="21" creationId="{BF120A21-0841-4823-B0C4-28AEBCEF9B78}"/>
          </ac:spMkLst>
        </pc:spChg>
        <pc:spChg chg="add">
          <ac:chgData name="Gupta, Prateek" userId="S::pgupta353@gatech.edu::0baf09df-39a1-42f9-a2e0-df055d9466ba" providerId="AD" clId="Web-{8D7DA60F-AD58-49F9-9A46-4C001CE49CAC}" dt="2021-05-02T05:59:27.531" v="64"/>
          <ac:spMkLst>
            <pc:docMk/>
            <pc:sldMk cId="222046049" sldId="260"/>
            <ac:spMk id="23" creationId="{DBB05BAE-BBD3-4289-899F-A6851503C6B0}"/>
          </ac:spMkLst>
        </pc:spChg>
        <pc:spChg chg="add">
          <ac:chgData name="Gupta, Prateek" userId="S::pgupta353@gatech.edu::0baf09df-39a1-42f9-a2e0-df055d9466ba" providerId="AD" clId="Web-{8D7DA60F-AD58-49F9-9A46-4C001CE49CAC}" dt="2021-05-02T05:59:27.531" v="64"/>
          <ac:spMkLst>
            <pc:docMk/>
            <pc:sldMk cId="222046049" sldId="260"/>
            <ac:spMk id="25" creationId="{9874D11C-36F5-4BBE-A490-019A54E953B0}"/>
          </ac:spMkLst>
        </pc:spChg>
        <pc:picChg chg="add">
          <ac:chgData name="Gupta, Prateek" userId="S::pgupta353@gatech.edu::0baf09df-39a1-42f9-a2e0-df055d9466ba" providerId="AD" clId="Web-{8D7DA60F-AD58-49F9-9A46-4C001CE49CAC}" dt="2021-05-02T05:59:27.531" v="64"/>
          <ac:picMkLst>
            <pc:docMk/>
            <pc:sldMk cId="222046049" sldId="260"/>
            <ac:picMk id="5" creationId="{44380689-6C82-4E57-8FB6-576BE0823AC1}"/>
          </ac:picMkLst>
        </pc:picChg>
        <pc:cxnChg chg="add">
          <ac:chgData name="Gupta, Prateek" userId="S::pgupta353@gatech.edu::0baf09df-39a1-42f9-a2e0-df055d9466ba" providerId="AD" clId="Web-{8D7DA60F-AD58-49F9-9A46-4C001CE49CAC}" dt="2021-05-02T05:59:27.531" v="64"/>
          <ac:cxnSpMkLst>
            <pc:docMk/>
            <pc:sldMk cId="222046049" sldId="260"/>
            <ac:cxnSpMk id="9" creationId="{64FA5DFF-7FE6-4855-84E6-DFA78EE978BD}"/>
          </ac:cxnSpMkLst>
        </pc:cxnChg>
        <pc:cxnChg chg="add">
          <ac:chgData name="Gupta, Prateek" userId="S::pgupta353@gatech.edu::0baf09df-39a1-42f9-a2e0-df055d9466ba" providerId="AD" clId="Web-{8D7DA60F-AD58-49F9-9A46-4C001CE49CAC}" dt="2021-05-02T05:59:27.531" v="64"/>
          <ac:cxnSpMkLst>
            <pc:docMk/>
            <pc:sldMk cId="222046049" sldId="260"/>
            <ac:cxnSpMk id="11" creationId="{2AFD8CBA-54A3-4363-991B-B9C631BBFA74}"/>
          </ac:cxnSpMkLst>
        </pc:cxnChg>
      </pc:sldChg>
    </pc:docChg>
  </pc:docChgLst>
  <pc:docChgLst>
    <pc:chgData name="Gupta, Prateek" userId="S::pgupta353@gatech.edu::0baf09df-39a1-42f9-a2e0-df055d9466ba" providerId="AD" clId="Web-{00A05AF9-F314-4E36-BB1F-3B6FFDFBB415}"/>
    <pc:docChg chg="addSld delSld modSld">
      <pc:chgData name="Gupta, Prateek" userId="S::pgupta353@gatech.edu::0baf09df-39a1-42f9-a2e0-df055d9466ba" providerId="AD" clId="Web-{00A05AF9-F314-4E36-BB1F-3B6FFDFBB415}" dt="2021-05-02T06:25:03.243" v="482"/>
      <pc:docMkLst>
        <pc:docMk/>
      </pc:docMkLst>
      <pc:sldChg chg="del">
        <pc:chgData name="Gupta, Prateek" userId="S::pgupta353@gatech.edu::0baf09df-39a1-42f9-a2e0-df055d9466ba" providerId="AD" clId="Web-{00A05AF9-F314-4E36-BB1F-3B6FFDFBB415}" dt="2021-05-02T06:18:35.264" v="0"/>
        <pc:sldMkLst>
          <pc:docMk/>
          <pc:sldMk cId="3506358708" sldId="263"/>
        </pc:sldMkLst>
      </pc:sldChg>
      <pc:sldChg chg="addSp delSp modSp new mod setBg">
        <pc:chgData name="Gupta, Prateek" userId="S::pgupta353@gatech.edu::0baf09df-39a1-42f9-a2e0-df055d9466ba" providerId="AD" clId="Web-{00A05AF9-F314-4E36-BB1F-3B6FFDFBB415}" dt="2021-05-02T06:25:03.243" v="482"/>
        <pc:sldMkLst>
          <pc:docMk/>
          <pc:sldMk cId="2560378313" sldId="265"/>
        </pc:sldMkLst>
        <pc:spChg chg="mod">
          <ac:chgData name="Gupta, Prateek" userId="S::pgupta353@gatech.edu::0baf09df-39a1-42f9-a2e0-df055d9466ba" providerId="AD" clId="Web-{00A05AF9-F314-4E36-BB1F-3B6FFDFBB415}" dt="2021-05-02T06:25:03.228" v="481"/>
          <ac:spMkLst>
            <pc:docMk/>
            <pc:sldMk cId="2560378313" sldId="265"/>
            <ac:spMk id="2" creationId="{020F33EB-224F-41D9-A41D-4A469E5959A3}"/>
          </ac:spMkLst>
        </pc:spChg>
        <pc:spChg chg="add del mod">
          <ac:chgData name="Gupta, Prateek" userId="S::pgupta353@gatech.edu::0baf09df-39a1-42f9-a2e0-df055d9466ba" providerId="AD" clId="Web-{00A05AF9-F314-4E36-BB1F-3B6FFDFBB415}" dt="2021-05-02T06:25:03.228" v="481"/>
          <ac:spMkLst>
            <pc:docMk/>
            <pc:sldMk cId="2560378313" sldId="265"/>
            <ac:spMk id="3" creationId="{D6706512-BBBB-4EAA-8426-667CC508BF57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5:03.243" v="482"/>
          <ac:spMkLst>
            <pc:docMk/>
            <pc:sldMk cId="2560378313" sldId="265"/>
            <ac:spMk id="8" creationId="{603AE127-802C-459A-A612-DB85B67F0DC0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5:03.243" v="482"/>
          <ac:spMkLst>
            <pc:docMk/>
            <pc:sldMk cId="2560378313" sldId="265"/>
            <ac:spMk id="10" creationId="{9323D83D-50D6-4040-A58B-FCEA340F886A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5:03.243" v="482"/>
          <ac:spMkLst>
            <pc:docMk/>
            <pc:sldMk cId="2560378313" sldId="265"/>
            <ac:spMk id="14" creationId="{F10FD715-4DCE-4779-B634-EC78315EA213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6.055" v="471"/>
          <ac:spMkLst>
            <pc:docMk/>
            <pc:sldMk cId="2560378313" sldId="265"/>
            <ac:spMk id="19" creationId="{603AE127-802C-459A-A612-DB85B67F0DC0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6.055" v="471"/>
          <ac:spMkLst>
            <pc:docMk/>
            <pc:sldMk cId="2560378313" sldId="265"/>
            <ac:spMk id="21" creationId="{9323D83D-50D6-4040-A58B-FCEA340F886A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2.509" v="469"/>
          <ac:spMkLst>
            <pc:docMk/>
            <pc:sldMk cId="2560378313" sldId="265"/>
            <ac:spMk id="24" creationId="{3F088236-D655-4F88-B238-E16762358025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6.055" v="471"/>
          <ac:spMkLst>
            <pc:docMk/>
            <pc:sldMk cId="2560378313" sldId="265"/>
            <ac:spMk id="25" creationId="{F10FD715-4DCE-4779-B634-EC78315EA213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2.509" v="469"/>
          <ac:spMkLst>
            <pc:docMk/>
            <pc:sldMk cId="2560378313" sldId="265"/>
            <ac:spMk id="26" creationId="{3DAC0C92-199E-475C-9390-119A9B027276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2.509" v="469"/>
          <ac:spMkLst>
            <pc:docMk/>
            <pc:sldMk cId="2560378313" sldId="265"/>
            <ac:spMk id="28" creationId="{C4CFB339-0ED8-4FE2-9EF1-6D1375B8499B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8.774" v="473"/>
          <ac:spMkLst>
            <pc:docMk/>
            <pc:sldMk cId="2560378313" sldId="265"/>
            <ac:spMk id="29" creationId="{3F088236-D655-4F88-B238-E16762358025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2.509" v="469"/>
          <ac:spMkLst>
            <pc:docMk/>
            <pc:sldMk cId="2560378313" sldId="265"/>
            <ac:spMk id="30" creationId="{31896C80-2069-4431-9C19-83B913734490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8.774" v="473"/>
          <ac:spMkLst>
            <pc:docMk/>
            <pc:sldMk cId="2560378313" sldId="265"/>
            <ac:spMk id="31" creationId="{3DAC0C92-199E-475C-9390-119A9B027276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2.509" v="469"/>
          <ac:spMkLst>
            <pc:docMk/>
            <pc:sldMk cId="2560378313" sldId="265"/>
            <ac:spMk id="32" creationId="{BF120A21-0841-4823-B0C4-28AEBCEF9B78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8.774" v="473"/>
          <ac:spMkLst>
            <pc:docMk/>
            <pc:sldMk cId="2560378313" sldId="265"/>
            <ac:spMk id="33" creationId="{C4CFB339-0ED8-4FE2-9EF1-6D1375B8499B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2.509" v="469"/>
          <ac:spMkLst>
            <pc:docMk/>
            <pc:sldMk cId="2560378313" sldId="265"/>
            <ac:spMk id="34" creationId="{DBB05BAE-BBD3-4289-899F-A6851503C6B0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8.774" v="473"/>
          <ac:spMkLst>
            <pc:docMk/>
            <pc:sldMk cId="2560378313" sldId="265"/>
            <ac:spMk id="35" creationId="{31896C80-2069-4431-9C19-83B913734490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2.509" v="469"/>
          <ac:spMkLst>
            <pc:docMk/>
            <pc:sldMk cId="2560378313" sldId="265"/>
            <ac:spMk id="36" creationId="{9874D11C-36F5-4BBE-A490-019A54E953B0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8.774" v="473"/>
          <ac:spMkLst>
            <pc:docMk/>
            <pc:sldMk cId="2560378313" sldId="265"/>
            <ac:spMk id="37" creationId="{BF120A21-0841-4823-B0C4-28AEBCEF9B78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8.774" v="473"/>
          <ac:spMkLst>
            <pc:docMk/>
            <pc:sldMk cId="2560378313" sldId="265"/>
            <ac:spMk id="38" creationId="{DBB05BAE-BBD3-4289-899F-A6851503C6B0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4:48.774" v="473"/>
          <ac:spMkLst>
            <pc:docMk/>
            <pc:sldMk cId="2560378313" sldId="265"/>
            <ac:spMk id="39" creationId="{9874D11C-36F5-4BBE-A490-019A54E953B0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5:03.228" v="481"/>
          <ac:spMkLst>
            <pc:docMk/>
            <pc:sldMk cId="2560378313" sldId="265"/>
            <ac:spMk id="46" creationId="{3F088236-D655-4F88-B238-E16762358025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5:03.228" v="481"/>
          <ac:spMkLst>
            <pc:docMk/>
            <pc:sldMk cId="2560378313" sldId="265"/>
            <ac:spMk id="47" creationId="{3DAC0C92-199E-475C-9390-119A9B027276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5:03.228" v="481"/>
          <ac:spMkLst>
            <pc:docMk/>
            <pc:sldMk cId="2560378313" sldId="265"/>
            <ac:spMk id="48" creationId="{C4CFB339-0ED8-4FE2-9EF1-6D1375B8499B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5:03.228" v="481"/>
          <ac:spMkLst>
            <pc:docMk/>
            <pc:sldMk cId="2560378313" sldId="265"/>
            <ac:spMk id="49" creationId="{31896C80-2069-4431-9C19-83B913734490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5:03.228" v="481"/>
          <ac:spMkLst>
            <pc:docMk/>
            <pc:sldMk cId="2560378313" sldId="265"/>
            <ac:spMk id="50" creationId="{BF120A21-0841-4823-B0C4-28AEBCEF9B78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5:03.228" v="481"/>
          <ac:spMkLst>
            <pc:docMk/>
            <pc:sldMk cId="2560378313" sldId="265"/>
            <ac:spMk id="51" creationId="{DBB05BAE-BBD3-4289-899F-A6851503C6B0}"/>
          </ac:spMkLst>
        </pc:spChg>
        <pc:spChg chg="add del">
          <ac:chgData name="Gupta, Prateek" userId="S::pgupta353@gatech.edu::0baf09df-39a1-42f9-a2e0-df055d9466ba" providerId="AD" clId="Web-{00A05AF9-F314-4E36-BB1F-3B6FFDFBB415}" dt="2021-05-02T06:25:03.228" v="481"/>
          <ac:spMkLst>
            <pc:docMk/>
            <pc:sldMk cId="2560378313" sldId="265"/>
            <ac:spMk id="52" creationId="{9874D11C-36F5-4BBE-A490-019A54E953B0}"/>
          </ac:spMkLst>
        </pc:spChg>
        <pc:spChg chg="add">
          <ac:chgData name="Gupta, Prateek" userId="S::pgupta353@gatech.edu::0baf09df-39a1-42f9-a2e0-df055d9466ba" providerId="AD" clId="Web-{00A05AF9-F314-4E36-BB1F-3B6FFDFBB415}" dt="2021-05-02T06:25:03.243" v="482"/>
          <ac:spMkLst>
            <pc:docMk/>
            <pc:sldMk cId="2560378313" sldId="265"/>
            <ac:spMk id="53" creationId="{603AE127-802C-459A-A612-DB85B67F0DC0}"/>
          </ac:spMkLst>
        </pc:spChg>
        <pc:spChg chg="add">
          <ac:chgData name="Gupta, Prateek" userId="S::pgupta353@gatech.edu::0baf09df-39a1-42f9-a2e0-df055d9466ba" providerId="AD" clId="Web-{00A05AF9-F314-4E36-BB1F-3B6FFDFBB415}" dt="2021-05-02T06:25:03.243" v="482"/>
          <ac:spMkLst>
            <pc:docMk/>
            <pc:sldMk cId="2560378313" sldId="265"/>
            <ac:spMk id="54" creationId="{9323D83D-50D6-4040-A58B-FCEA340F886A}"/>
          </ac:spMkLst>
        </pc:spChg>
        <pc:spChg chg="add">
          <ac:chgData name="Gupta, Prateek" userId="S::pgupta353@gatech.edu::0baf09df-39a1-42f9-a2e0-df055d9466ba" providerId="AD" clId="Web-{00A05AF9-F314-4E36-BB1F-3B6FFDFBB415}" dt="2021-05-02T06:25:03.243" v="482"/>
          <ac:spMkLst>
            <pc:docMk/>
            <pc:sldMk cId="2560378313" sldId="265"/>
            <ac:spMk id="56" creationId="{F10FD715-4DCE-4779-B634-EC78315EA213}"/>
          </ac:spMkLst>
        </pc:spChg>
        <pc:graphicFrameChg chg="add del">
          <ac:chgData name="Gupta, Prateek" userId="S::pgupta353@gatech.edu::0baf09df-39a1-42f9-a2e0-df055d9466ba" providerId="AD" clId="Web-{00A05AF9-F314-4E36-BB1F-3B6FFDFBB415}" dt="2021-05-02T06:24:53.493" v="475"/>
          <ac:graphicFrameMkLst>
            <pc:docMk/>
            <pc:sldMk cId="2560378313" sldId="265"/>
            <ac:graphicFrameMk id="40" creationId="{DFAE7EBA-37D2-4DC7-ABDB-EDA99EE155E3}"/>
          </ac:graphicFrameMkLst>
        </pc:graphicFrameChg>
        <pc:graphicFrameChg chg="add del">
          <ac:chgData name="Gupta, Prateek" userId="S::pgupta353@gatech.edu::0baf09df-39a1-42f9-a2e0-df055d9466ba" providerId="AD" clId="Web-{00A05AF9-F314-4E36-BB1F-3B6FFDFBB415}" dt="2021-05-02T06:24:54.993" v="477"/>
          <ac:graphicFrameMkLst>
            <pc:docMk/>
            <pc:sldMk cId="2560378313" sldId="265"/>
            <ac:graphicFrameMk id="41" creationId="{B5CF159F-85B6-449B-9FE8-8C4A4F0C097D}"/>
          </ac:graphicFrameMkLst>
        </pc:graphicFrameChg>
        <pc:graphicFrameChg chg="add del">
          <ac:chgData name="Gupta, Prateek" userId="S::pgupta353@gatech.edu::0baf09df-39a1-42f9-a2e0-df055d9466ba" providerId="AD" clId="Web-{00A05AF9-F314-4E36-BB1F-3B6FFDFBB415}" dt="2021-05-02T06:24:59.400" v="479"/>
          <ac:graphicFrameMkLst>
            <pc:docMk/>
            <pc:sldMk cId="2560378313" sldId="265"/>
            <ac:graphicFrameMk id="42" creationId="{D0CFC787-E904-45E3-B3BA-D0CCC6631568}"/>
          </ac:graphicFrameMkLst>
        </pc:graphicFrameChg>
        <pc:picChg chg="add del">
          <ac:chgData name="Gupta, Prateek" userId="S::pgupta353@gatech.edu::0baf09df-39a1-42f9-a2e0-df055d9466ba" providerId="AD" clId="Web-{00A05AF9-F314-4E36-BB1F-3B6FFDFBB415}" dt="2021-05-02T06:24:42.509" v="469"/>
          <ac:picMkLst>
            <pc:docMk/>
            <pc:sldMk cId="2560378313" sldId="265"/>
            <ac:picMk id="16" creationId="{51DD909A-2140-4380-8423-CF20DAB4225E}"/>
          </ac:picMkLst>
        </pc:picChg>
        <pc:picChg chg="add del">
          <ac:chgData name="Gupta, Prateek" userId="S::pgupta353@gatech.edu::0baf09df-39a1-42f9-a2e0-df055d9466ba" providerId="AD" clId="Web-{00A05AF9-F314-4E36-BB1F-3B6FFDFBB415}" dt="2021-05-02T06:24:48.774" v="473"/>
          <ac:picMkLst>
            <pc:docMk/>
            <pc:sldMk cId="2560378313" sldId="265"/>
            <ac:picMk id="17" creationId="{CD6BFA0B-4826-4A19-9C4F-D90B9185BEDC}"/>
          </ac:picMkLst>
        </pc:picChg>
        <pc:picChg chg="add del">
          <ac:chgData name="Gupta, Prateek" userId="S::pgupta353@gatech.edu::0baf09df-39a1-42f9-a2e0-df055d9466ba" providerId="AD" clId="Web-{00A05AF9-F314-4E36-BB1F-3B6FFDFBB415}" dt="2021-05-02T06:25:03.228" v="481"/>
          <ac:picMkLst>
            <pc:docMk/>
            <pc:sldMk cId="2560378313" sldId="265"/>
            <ac:picMk id="43" creationId="{51DD909A-2140-4380-8423-CF20DAB4225E}"/>
          </ac:picMkLst>
        </pc:picChg>
        <pc:cxnChg chg="add del">
          <ac:chgData name="Gupta, Prateek" userId="S::pgupta353@gatech.edu::0baf09df-39a1-42f9-a2e0-df055d9466ba" providerId="AD" clId="Web-{00A05AF9-F314-4E36-BB1F-3B6FFDFBB415}" dt="2021-05-02T06:25:03.243" v="482"/>
          <ac:cxnSpMkLst>
            <pc:docMk/>
            <pc:sldMk cId="2560378313" sldId="265"/>
            <ac:cxnSpMk id="12" creationId="{1A1FE6BB-DFB2-4080-9B5E-076EF5DDE67B}"/>
          </ac:cxnSpMkLst>
        </pc:cxnChg>
        <pc:cxnChg chg="add del">
          <ac:chgData name="Gupta, Prateek" userId="S::pgupta353@gatech.edu::0baf09df-39a1-42f9-a2e0-df055d9466ba" providerId="AD" clId="Web-{00A05AF9-F314-4E36-BB1F-3B6FFDFBB415}" dt="2021-05-02T06:24:48.774" v="473"/>
          <ac:cxnSpMkLst>
            <pc:docMk/>
            <pc:sldMk cId="2560378313" sldId="265"/>
            <ac:cxnSpMk id="18" creationId="{64FA5DFF-7FE6-4855-84E6-DFA78EE978BD}"/>
          </ac:cxnSpMkLst>
        </pc:cxnChg>
        <pc:cxnChg chg="add del">
          <ac:chgData name="Gupta, Prateek" userId="S::pgupta353@gatech.edu::0baf09df-39a1-42f9-a2e0-df055d9466ba" providerId="AD" clId="Web-{00A05AF9-F314-4E36-BB1F-3B6FFDFBB415}" dt="2021-05-02T06:24:42.509" v="469"/>
          <ac:cxnSpMkLst>
            <pc:docMk/>
            <pc:sldMk cId="2560378313" sldId="265"/>
            <ac:cxnSpMk id="20" creationId="{64FA5DFF-7FE6-4855-84E6-DFA78EE978BD}"/>
          </ac:cxnSpMkLst>
        </pc:cxnChg>
        <pc:cxnChg chg="add del">
          <ac:chgData name="Gupta, Prateek" userId="S::pgupta353@gatech.edu::0baf09df-39a1-42f9-a2e0-df055d9466ba" providerId="AD" clId="Web-{00A05AF9-F314-4E36-BB1F-3B6FFDFBB415}" dt="2021-05-02T06:24:42.509" v="469"/>
          <ac:cxnSpMkLst>
            <pc:docMk/>
            <pc:sldMk cId="2560378313" sldId="265"/>
            <ac:cxnSpMk id="22" creationId="{2AFD8CBA-54A3-4363-991B-B9C631BBFA74}"/>
          </ac:cxnSpMkLst>
        </pc:cxnChg>
        <pc:cxnChg chg="add del">
          <ac:chgData name="Gupta, Prateek" userId="S::pgupta353@gatech.edu::0baf09df-39a1-42f9-a2e0-df055d9466ba" providerId="AD" clId="Web-{00A05AF9-F314-4E36-BB1F-3B6FFDFBB415}" dt="2021-05-02T06:24:46.055" v="471"/>
          <ac:cxnSpMkLst>
            <pc:docMk/>
            <pc:sldMk cId="2560378313" sldId="265"/>
            <ac:cxnSpMk id="23" creationId="{1A1FE6BB-DFB2-4080-9B5E-076EF5DDE67B}"/>
          </ac:cxnSpMkLst>
        </pc:cxnChg>
        <pc:cxnChg chg="add del">
          <ac:chgData name="Gupta, Prateek" userId="S::pgupta353@gatech.edu::0baf09df-39a1-42f9-a2e0-df055d9466ba" providerId="AD" clId="Web-{00A05AF9-F314-4E36-BB1F-3B6FFDFBB415}" dt="2021-05-02T06:24:48.774" v="473"/>
          <ac:cxnSpMkLst>
            <pc:docMk/>
            <pc:sldMk cId="2560378313" sldId="265"/>
            <ac:cxnSpMk id="27" creationId="{2AFD8CBA-54A3-4363-991B-B9C631BBFA74}"/>
          </ac:cxnSpMkLst>
        </pc:cxnChg>
        <pc:cxnChg chg="add del">
          <ac:chgData name="Gupta, Prateek" userId="S::pgupta353@gatech.edu::0baf09df-39a1-42f9-a2e0-df055d9466ba" providerId="AD" clId="Web-{00A05AF9-F314-4E36-BB1F-3B6FFDFBB415}" dt="2021-05-02T06:25:03.228" v="481"/>
          <ac:cxnSpMkLst>
            <pc:docMk/>
            <pc:sldMk cId="2560378313" sldId="265"/>
            <ac:cxnSpMk id="44" creationId="{64FA5DFF-7FE6-4855-84E6-DFA78EE978BD}"/>
          </ac:cxnSpMkLst>
        </pc:cxnChg>
        <pc:cxnChg chg="add del">
          <ac:chgData name="Gupta, Prateek" userId="S::pgupta353@gatech.edu::0baf09df-39a1-42f9-a2e0-df055d9466ba" providerId="AD" clId="Web-{00A05AF9-F314-4E36-BB1F-3B6FFDFBB415}" dt="2021-05-02T06:25:03.228" v="481"/>
          <ac:cxnSpMkLst>
            <pc:docMk/>
            <pc:sldMk cId="2560378313" sldId="265"/>
            <ac:cxnSpMk id="45" creationId="{2AFD8CBA-54A3-4363-991B-B9C631BBFA74}"/>
          </ac:cxnSpMkLst>
        </pc:cxnChg>
        <pc:cxnChg chg="add">
          <ac:chgData name="Gupta, Prateek" userId="S::pgupta353@gatech.edu::0baf09df-39a1-42f9-a2e0-df055d9466ba" providerId="AD" clId="Web-{00A05AF9-F314-4E36-BB1F-3B6FFDFBB415}" dt="2021-05-02T06:25:03.243" v="482"/>
          <ac:cxnSpMkLst>
            <pc:docMk/>
            <pc:sldMk cId="2560378313" sldId="265"/>
            <ac:cxnSpMk id="55" creationId="{1A1FE6BB-DFB2-4080-9B5E-076EF5DDE67B}"/>
          </ac:cxnSpMkLst>
        </pc:cxnChg>
      </pc:sldChg>
    </pc:docChg>
  </pc:docChgLst>
  <pc:docChgLst>
    <pc:chgData name="Gupta, Prateek" userId="S::pgupta353@gatech.edu::0baf09df-39a1-42f9-a2e0-df055d9466ba" providerId="AD" clId="Web-{1FBC7B05-5F74-AA43-C0C7-0DCC06DF28B6}"/>
    <pc:docChg chg="modSld">
      <pc:chgData name="Gupta, Prateek" userId="S::pgupta353@gatech.edu::0baf09df-39a1-42f9-a2e0-df055d9466ba" providerId="AD" clId="Web-{1FBC7B05-5F74-AA43-C0C7-0DCC06DF28B6}" dt="2021-05-02T05:35:59.819" v="43" actId="20577"/>
      <pc:docMkLst>
        <pc:docMk/>
      </pc:docMkLst>
      <pc:sldChg chg="modSp">
        <pc:chgData name="Gupta, Prateek" userId="S::pgupta353@gatech.edu::0baf09df-39a1-42f9-a2e0-df055d9466ba" providerId="AD" clId="Web-{1FBC7B05-5F74-AA43-C0C7-0DCC06DF28B6}" dt="2021-05-02T05:35:59.819" v="43" actId="20577"/>
        <pc:sldMkLst>
          <pc:docMk/>
          <pc:sldMk cId="49942698" sldId="256"/>
        </pc:sldMkLst>
        <pc:spChg chg="mod">
          <ac:chgData name="Gupta, Prateek" userId="S::pgupta353@gatech.edu::0baf09df-39a1-42f9-a2e0-df055d9466ba" providerId="AD" clId="Web-{1FBC7B05-5F74-AA43-C0C7-0DCC06DF28B6}" dt="2021-05-02T05:35:59.819" v="43" actId="20577"/>
          <ac:spMkLst>
            <pc:docMk/>
            <pc:sldMk cId="49942698" sldId="256"/>
            <ac:spMk id="5" creationId="{EB6771C5-0C6D-4621-BA56-923B09E08113}"/>
          </ac:spMkLst>
        </pc:spChg>
      </pc:sldChg>
      <pc:sldChg chg="addSp delSp modSp mod setBg">
        <pc:chgData name="Gupta, Prateek" userId="S::pgupta353@gatech.edu::0baf09df-39a1-42f9-a2e0-df055d9466ba" providerId="AD" clId="Web-{1FBC7B05-5F74-AA43-C0C7-0DCC06DF28B6}" dt="2021-05-02T05:35:28.771" v="37" actId="1076"/>
        <pc:sldMkLst>
          <pc:docMk/>
          <pc:sldMk cId="3309454788" sldId="257"/>
        </pc:sldMkLst>
        <pc:spChg chg="add del mod">
          <ac:chgData name="Gupta, Prateek" userId="S::pgupta353@gatech.edu::0baf09df-39a1-42f9-a2e0-df055d9466ba" providerId="AD" clId="Web-{1FBC7B05-5F74-AA43-C0C7-0DCC06DF28B6}" dt="2021-05-02T05:35:28.771" v="37" actId="1076"/>
          <ac:spMkLst>
            <pc:docMk/>
            <pc:sldMk cId="3309454788" sldId="257"/>
            <ac:spMk id="2" creationId="{0031CC89-2EBB-462E-A609-7897F3FD018B}"/>
          </ac:spMkLst>
        </pc:spChg>
        <pc:spChg chg="mod ord">
          <ac:chgData name="Gupta, Prateek" userId="S::pgupta353@gatech.edu::0baf09df-39a1-42f9-a2e0-df055d9466ba" providerId="AD" clId="Web-{1FBC7B05-5F74-AA43-C0C7-0DCC06DF28B6}" dt="2021-05-02T05:31:39.092" v="12"/>
          <ac:spMkLst>
            <pc:docMk/>
            <pc:sldMk cId="3309454788" sldId="257"/>
            <ac:spMk id="3" creationId="{152ACE9A-D90A-4D5C-B51A-61EA16197953}"/>
          </ac:spMkLst>
        </pc:spChg>
        <pc:spChg chg="add del mod">
          <ac:chgData name="Gupta, Prateek" userId="S::pgupta353@gatech.edu::0baf09df-39a1-42f9-a2e0-df055d9466ba" providerId="AD" clId="Web-{1FBC7B05-5F74-AA43-C0C7-0DCC06DF28B6}" dt="2021-05-02T05:35:11.490" v="35"/>
          <ac:spMkLst>
            <pc:docMk/>
            <pc:sldMk cId="3309454788" sldId="257"/>
            <ac:spMk id="8" creationId="{1B10B843-E7CA-4D71-B4AD-00C2A6117920}"/>
          </ac:spMkLst>
        </pc:spChg>
        <pc:spChg chg="add del">
          <ac:chgData name="Gupta, Prateek" userId="S::pgupta353@gatech.edu::0baf09df-39a1-42f9-a2e0-df055d9466ba" providerId="AD" clId="Web-{1FBC7B05-5F74-AA43-C0C7-0DCC06DF28B6}" dt="2021-05-02T05:29:34.214" v="3"/>
          <ac:spMkLst>
            <pc:docMk/>
            <pc:sldMk cId="3309454788" sldId="257"/>
            <ac:spMk id="9" creationId="{A65AC7D1-EAA9-48F5-B509-60A7F50BF703}"/>
          </ac:spMkLst>
        </pc:spChg>
        <pc:spChg chg="add del">
          <ac:chgData name="Gupta, Prateek" userId="S::pgupta353@gatech.edu::0baf09df-39a1-42f9-a2e0-df055d9466ba" providerId="AD" clId="Web-{1FBC7B05-5F74-AA43-C0C7-0DCC06DF28B6}" dt="2021-05-02T05:29:34.214" v="3"/>
          <ac:spMkLst>
            <pc:docMk/>
            <pc:sldMk cId="3309454788" sldId="257"/>
            <ac:spMk id="11" creationId="{D6320AF9-619A-4175-865B-5663E1AEF4C5}"/>
          </ac:spMkLst>
        </pc:spChg>
        <pc:spChg chg="add del mod">
          <ac:chgData name="Gupta, Prateek" userId="S::pgupta353@gatech.edu::0baf09df-39a1-42f9-a2e0-df055d9466ba" providerId="AD" clId="Web-{1FBC7B05-5F74-AA43-C0C7-0DCC06DF28B6}" dt="2021-05-02T05:35:08.302" v="33"/>
          <ac:spMkLst>
            <pc:docMk/>
            <pc:sldMk cId="3309454788" sldId="257"/>
            <ac:spMk id="12" creationId="{5C297527-E9AD-4395-8099-4A947808E774}"/>
          </ac:spMkLst>
        </pc:spChg>
        <pc:spChg chg="add del">
          <ac:chgData name="Gupta, Prateek" userId="S::pgupta353@gatech.edu::0baf09df-39a1-42f9-a2e0-df055d9466ba" providerId="AD" clId="Web-{1FBC7B05-5F74-AA43-C0C7-0DCC06DF28B6}" dt="2021-05-02T05:29:34.214" v="3"/>
          <ac:spMkLst>
            <pc:docMk/>
            <pc:sldMk cId="3309454788" sldId="257"/>
            <ac:spMk id="17" creationId="{7E018740-5C2B-4A41-AC1A-7E68D1EC1954}"/>
          </ac:spMkLst>
        </pc:spChg>
        <pc:spChg chg="add del">
          <ac:chgData name="Gupta, Prateek" userId="S::pgupta353@gatech.edu::0baf09df-39a1-42f9-a2e0-df055d9466ba" providerId="AD" clId="Web-{1FBC7B05-5F74-AA43-C0C7-0DCC06DF28B6}" dt="2021-05-02T05:29:34.214" v="3"/>
          <ac:spMkLst>
            <pc:docMk/>
            <pc:sldMk cId="3309454788" sldId="257"/>
            <ac:spMk id="19" creationId="{166F75A4-C475-4941-8EE2-B80A06A2C1BB}"/>
          </ac:spMkLst>
        </pc:spChg>
        <pc:spChg chg="add del">
          <ac:chgData name="Gupta, Prateek" userId="S::pgupta353@gatech.edu::0baf09df-39a1-42f9-a2e0-df055d9466ba" providerId="AD" clId="Web-{1FBC7B05-5F74-AA43-C0C7-0DCC06DF28B6}" dt="2021-05-02T05:29:34.214" v="3"/>
          <ac:spMkLst>
            <pc:docMk/>
            <pc:sldMk cId="3309454788" sldId="257"/>
            <ac:spMk id="21" creationId="{A032553A-72E8-4B0D-8405-FF9771C9AF05}"/>
          </ac:spMkLst>
        </pc:spChg>
        <pc:spChg chg="add del">
          <ac:chgData name="Gupta, Prateek" userId="S::pgupta353@gatech.edu::0baf09df-39a1-42f9-a2e0-df055d9466ba" providerId="AD" clId="Web-{1FBC7B05-5F74-AA43-C0C7-0DCC06DF28B6}" dt="2021-05-02T05:29:34.214" v="3"/>
          <ac:spMkLst>
            <pc:docMk/>
            <pc:sldMk cId="3309454788" sldId="257"/>
            <ac:spMk id="23" creationId="{765800AC-C3B9-498E-87BC-29FAE4C76B21}"/>
          </ac:spMkLst>
        </pc:spChg>
        <pc:spChg chg="add del">
          <ac:chgData name="Gupta, Prateek" userId="S::pgupta353@gatech.edu::0baf09df-39a1-42f9-a2e0-df055d9466ba" providerId="AD" clId="Web-{1FBC7B05-5F74-AA43-C0C7-0DCC06DF28B6}" dt="2021-05-02T05:29:34.214" v="3"/>
          <ac:spMkLst>
            <pc:docMk/>
            <pc:sldMk cId="3309454788" sldId="257"/>
            <ac:spMk id="25" creationId="{1F9D6ACB-2FF4-49F9-978A-E0D5327FC635}"/>
          </ac:spMkLst>
        </pc:spChg>
        <pc:spChg chg="add del">
          <ac:chgData name="Gupta, Prateek" userId="S::pgupta353@gatech.edu::0baf09df-39a1-42f9-a2e0-df055d9466ba" providerId="AD" clId="Web-{1FBC7B05-5F74-AA43-C0C7-0DCC06DF28B6}" dt="2021-05-02T05:29:34.214" v="3"/>
          <ac:spMkLst>
            <pc:docMk/>
            <pc:sldMk cId="3309454788" sldId="257"/>
            <ac:spMk id="27" creationId="{A5EC319D-0FEA-4B95-A3EA-01E35672C95B}"/>
          </ac:spMkLst>
        </pc:spChg>
        <pc:picChg chg="add del mod ord">
          <ac:chgData name="Gupta, Prateek" userId="S::pgupta353@gatech.edu::0baf09df-39a1-42f9-a2e0-df055d9466ba" providerId="AD" clId="Web-{1FBC7B05-5F74-AA43-C0C7-0DCC06DF28B6}" dt="2021-05-02T05:30:37.794" v="8"/>
          <ac:picMkLst>
            <pc:docMk/>
            <pc:sldMk cId="3309454788" sldId="257"/>
            <ac:picMk id="4" creationId="{F079098A-FEA0-40B8-B767-25EF25D5C376}"/>
          </ac:picMkLst>
        </pc:picChg>
        <pc:picChg chg="add mod ord">
          <ac:chgData name="Gupta, Prateek" userId="S::pgupta353@gatech.edu::0baf09df-39a1-42f9-a2e0-df055d9466ba" providerId="AD" clId="Web-{1FBC7B05-5F74-AA43-C0C7-0DCC06DF28B6}" dt="2021-05-02T05:34:32.051" v="29" actId="1076"/>
          <ac:picMkLst>
            <pc:docMk/>
            <pc:sldMk cId="3309454788" sldId="257"/>
            <ac:picMk id="5" creationId="{06E2611E-5997-4C68-8ECC-EC865B6478D3}"/>
          </ac:picMkLst>
        </pc:picChg>
        <pc:picChg chg="add mod ord">
          <ac:chgData name="Gupta, Prateek" userId="S::pgupta353@gatech.edu::0baf09df-39a1-42f9-a2e0-df055d9466ba" providerId="AD" clId="Web-{1FBC7B05-5F74-AA43-C0C7-0DCC06DF28B6}" dt="2021-05-02T05:31:39.092" v="12"/>
          <ac:picMkLst>
            <pc:docMk/>
            <pc:sldMk cId="3309454788" sldId="257"/>
            <ac:picMk id="6" creationId="{0CC4A336-165B-400B-8820-BD5E0608C8D1}"/>
          </ac:picMkLst>
        </pc:picChg>
        <pc:picChg chg="add mod ord">
          <ac:chgData name="Gupta, Prateek" userId="S::pgupta353@gatech.edu::0baf09df-39a1-42f9-a2e0-df055d9466ba" providerId="AD" clId="Web-{1FBC7B05-5F74-AA43-C0C7-0DCC06DF28B6}" dt="2021-05-02T05:34:28.645" v="28" actId="1076"/>
          <ac:picMkLst>
            <pc:docMk/>
            <pc:sldMk cId="3309454788" sldId="257"/>
            <ac:picMk id="7" creationId="{F33514D5-EE29-49DC-B52C-CD76630447CF}"/>
          </ac:picMkLst>
        </pc:picChg>
        <pc:cxnChg chg="add del">
          <ac:chgData name="Gupta, Prateek" userId="S::pgupta353@gatech.edu::0baf09df-39a1-42f9-a2e0-df055d9466ba" providerId="AD" clId="Web-{1FBC7B05-5F74-AA43-C0C7-0DCC06DF28B6}" dt="2021-05-02T05:29:34.214" v="3"/>
          <ac:cxnSpMkLst>
            <pc:docMk/>
            <pc:sldMk cId="3309454788" sldId="257"/>
            <ac:cxnSpMk id="13" creationId="{063B6EC6-D752-4EE7-908B-F8F19E8C7FEA}"/>
          </ac:cxnSpMkLst>
        </pc:cxnChg>
        <pc:cxnChg chg="add del">
          <ac:chgData name="Gupta, Prateek" userId="S::pgupta353@gatech.edu::0baf09df-39a1-42f9-a2e0-df055d9466ba" providerId="AD" clId="Web-{1FBC7B05-5F74-AA43-C0C7-0DCC06DF28B6}" dt="2021-05-02T05:29:34.214" v="3"/>
          <ac:cxnSpMkLst>
            <pc:docMk/>
            <pc:sldMk cId="3309454788" sldId="257"/>
            <ac:cxnSpMk id="15" creationId="{EFECD4E8-AD3E-4228-82A2-9461958EA94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6A3AD-1E65-4453-99F0-30EE87E7060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C6949D-73D7-46BC-BAB7-6C9691D4E3A9}">
      <dgm:prSet/>
      <dgm:spPr/>
      <dgm:t>
        <a:bodyPr/>
        <a:lstStyle/>
        <a:p>
          <a:r>
            <a:rPr lang="en-US"/>
            <a:t>Used multi-label classification methods, CAML, GRU and LSTM, with trained word vectors from the clinical notes to predict ICD-9 codes</a:t>
          </a:r>
        </a:p>
      </dgm:t>
    </dgm:pt>
    <dgm:pt modelId="{2B56E4E8-0323-4749-9B88-2C2464CAD344}" type="parTrans" cxnId="{8CF3FBA3-BB4A-4554-B0D7-874A2404E2A7}">
      <dgm:prSet/>
      <dgm:spPr/>
      <dgm:t>
        <a:bodyPr/>
        <a:lstStyle/>
        <a:p>
          <a:endParaRPr lang="en-US"/>
        </a:p>
      </dgm:t>
    </dgm:pt>
    <dgm:pt modelId="{5B0CCC58-CEE2-4AA0-B0CF-6D1E784815E1}" type="sibTrans" cxnId="{8CF3FBA3-BB4A-4554-B0D7-874A2404E2A7}">
      <dgm:prSet/>
      <dgm:spPr/>
      <dgm:t>
        <a:bodyPr/>
        <a:lstStyle/>
        <a:p>
          <a:endParaRPr lang="en-US"/>
        </a:p>
      </dgm:t>
    </dgm:pt>
    <dgm:pt modelId="{0983BBAD-4450-4979-8BD7-10861381E93D}">
      <dgm:prSet/>
      <dgm:spPr/>
      <dgm:t>
        <a:bodyPr/>
        <a:lstStyle/>
        <a:p>
          <a:r>
            <a:rPr lang="en-US" dirty="0"/>
            <a:t>Configured layers and corresponding parameters for each model to understand where models produce the highest F1 and AUC</a:t>
          </a:r>
        </a:p>
      </dgm:t>
    </dgm:pt>
    <dgm:pt modelId="{88337A31-2B51-4C27-B5BA-2B3E66B0E44B}" type="parTrans" cxnId="{1FF1CF6B-0D30-46EA-A5D0-508C9E73A978}">
      <dgm:prSet/>
      <dgm:spPr/>
      <dgm:t>
        <a:bodyPr/>
        <a:lstStyle/>
        <a:p>
          <a:endParaRPr lang="en-US"/>
        </a:p>
      </dgm:t>
    </dgm:pt>
    <dgm:pt modelId="{F1EA2253-936D-43A0-8D5D-DC362857E78A}" type="sibTrans" cxnId="{1FF1CF6B-0D30-46EA-A5D0-508C9E73A978}">
      <dgm:prSet/>
      <dgm:spPr/>
      <dgm:t>
        <a:bodyPr/>
        <a:lstStyle/>
        <a:p>
          <a:endParaRPr lang="en-US"/>
        </a:p>
      </dgm:t>
    </dgm:pt>
    <dgm:pt modelId="{69B8677E-B215-410B-8D6B-487AC269A81E}">
      <dgm:prSet/>
      <dgm:spPr/>
      <dgm:t>
        <a:bodyPr/>
        <a:lstStyle/>
        <a:p>
          <a:r>
            <a:rPr lang="en-US"/>
            <a:t>Big data pre-processing tools such as Hadoop and </a:t>
          </a:r>
          <a:r>
            <a:rPr lang="en-US" dirty="0" err="1"/>
            <a:t>PySpark</a:t>
          </a:r>
          <a:r>
            <a:rPr lang="en-US" dirty="0"/>
            <a:t> were used</a:t>
          </a:r>
        </a:p>
      </dgm:t>
    </dgm:pt>
    <dgm:pt modelId="{B535DC35-665F-403C-91EF-27059C0D654B}" type="parTrans" cxnId="{9C94E19A-ECC6-4E59-8262-E044960FB154}">
      <dgm:prSet/>
      <dgm:spPr/>
      <dgm:t>
        <a:bodyPr/>
        <a:lstStyle/>
        <a:p>
          <a:endParaRPr lang="en-US"/>
        </a:p>
      </dgm:t>
    </dgm:pt>
    <dgm:pt modelId="{26C3E4BB-A0D4-4C16-A5AA-1797433C4C7E}" type="sibTrans" cxnId="{9C94E19A-ECC6-4E59-8262-E044960FB154}">
      <dgm:prSet/>
      <dgm:spPr/>
      <dgm:t>
        <a:bodyPr/>
        <a:lstStyle/>
        <a:p>
          <a:endParaRPr lang="en-US"/>
        </a:p>
      </dgm:t>
    </dgm:pt>
    <dgm:pt modelId="{F9FCC7AA-1822-4424-903A-C78DDA68E77B}">
      <dgm:prSet/>
      <dgm:spPr/>
      <dgm:t>
        <a:bodyPr/>
        <a:lstStyle/>
        <a:p>
          <a:pPr rtl="0"/>
          <a:r>
            <a:rPr lang="en-CA" dirty="0"/>
            <a:t>Xavier initialisation used to counter </a:t>
          </a:r>
          <a:r>
            <a:rPr lang="en-CA" dirty="0">
              <a:latin typeface="Trebuchet MS" panose="020B0603020202020204"/>
            </a:rPr>
            <a:t>overfitting on training data because of improper initialization</a:t>
          </a:r>
          <a:endParaRPr lang="en-US" dirty="0">
            <a:latin typeface="Trebuchet MS" panose="020B0603020202020204"/>
          </a:endParaRPr>
        </a:p>
      </dgm:t>
    </dgm:pt>
    <dgm:pt modelId="{747AC60E-9467-4DA3-9446-AF03FFD80486}" type="parTrans" cxnId="{DFAAB905-1467-45B6-9D10-115080BB9469}">
      <dgm:prSet/>
      <dgm:spPr/>
      <dgm:t>
        <a:bodyPr/>
        <a:lstStyle/>
        <a:p>
          <a:endParaRPr lang="en-US"/>
        </a:p>
      </dgm:t>
    </dgm:pt>
    <dgm:pt modelId="{9E1CFB14-1583-4406-8DA0-CD80A5B63536}" type="sibTrans" cxnId="{DFAAB905-1467-45B6-9D10-115080BB9469}">
      <dgm:prSet/>
      <dgm:spPr/>
      <dgm:t>
        <a:bodyPr/>
        <a:lstStyle/>
        <a:p>
          <a:endParaRPr lang="en-US"/>
        </a:p>
      </dgm:t>
    </dgm:pt>
    <dgm:pt modelId="{D9185D21-CF54-4D16-AE0F-56D709F547C3}">
      <dgm:prSet/>
      <dgm:spPr/>
      <dgm:t>
        <a:bodyPr/>
        <a:lstStyle/>
        <a:p>
          <a:pPr rtl="0"/>
          <a:r>
            <a:rPr lang="en-CA"/>
            <a:t>The best performed model was CAML – notably, with macro-AUC for average value of 0.971 on test set</a:t>
          </a:r>
          <a:r>
            <a:rPr lang="en-CA">
              <a:latin typeface="Trebuchet MS" panose="020B0603020202020204"/>
            </a:rPr>
            <a:t> </a:t>
          </a:r>
          <a:endParaRPr lang="en-US"/>
        </a:p>
      </dgm:t>
    </dgm:pt>
    <dgm:pt modelId="{71CA5613-F863-49CD-B08F-E928027C3DC6}" type="parTrans" cxnId="{17BADC3F-A448-49D2-BC66-1416D59F01F2}">
      <dgm:prSet/>
      <dgm:spPr/>
      <dgm:t>
        <a:bodyPr/>
        <a:lstStyle/>
        <a:p>
          <a:endParaRPr lang="en-US"/>
        </a:p>
      </dgm:t>
    </dgm:pt>
    <dgm:pt modelId="{42ED7053-399B-47AF-A0D4-A7EA12C1BAE4}" type="sibTrans" cxnId="{17BADC3F-A448-49D2-BC66-1416D59F01F2}">
      <dgm:prSet/>
      <dgm:spPr/>
      <dgm:t>
        <a:bodyPr/>
        <a:lstStyle/>
        <a:p>
          <a:endParaRPr lang="en-US"/>
        </a:p>
      </dgm:t>
    </dgm:pt>
    <dgm:pt modelId="{7894D288-9A46-4258-B791-9A57FDF8DAE4}">
      <dgm:prSet phldr="0"/>
      <dgm:spPr/>
      <dgm:t>
        <a:bodyPr/>
        <a:lstStyle/>
        <a:p>
          <a:pPr rtl="0"/>
          <a:r>
            <a:rPr lang="en-CA" dirty="0">
              <a:latin typeface="Trebuchet MS" panose="020B0603020202020204"/>
            </a:rPr>
            <a:t>Embedding size maxed out to 1000 and batch size to 32 to fit in GPU memory</a:t>
          </a:r>
          <a:endParaRPr lang="en-GB" dirty="0">
            <a:latin typeface="Trebuchet MS" panose="020B0603020202020204"/>
          </a:endParaRPr>
        </a:p>
      </dgm:t>
    </dgm:pt>
    <dgm:pt modelId="{9B0708F5-1B5E-4AEA-AF24-E40C82A2A2A3}" type="parTrans" cxnId="{D64ED811-0255-48A8-9780-0E19FE18F6E6}">
      <dgm:prSet/>
      <dgm:spPr/>
      <dgm:t>
        <a:bodyPr/>
        <a:lstStyle/>
        <a:p>
          <a:endParaRPr lang="en-CA"/>
        </a:p>
      </dgm:t>
    </dgm:pt>
    <dgm:pt modelId="{4BB341C3-F403-4FAB-AC19-0797B1D3E313}" type="sibTrans" cxnId="{D64ED811-0255-48A8-9780-0E19FE18F6E6}">
      <dgm:prSet/>
      <dgm:spPr/>
      <dgm:t>
        <a:bodyPr/>
        <a:lstStyle/>
        <a:p>
          <a:endParaRPr lang="en-CA"/>
        </a:p>
      </dgm:t>
    </dgm:pt>
    <dgm:pt modelId="{37B139E1-F819-4BCE-A9A8-638F19156032}">
      <dgm:prSet phldr="0"/>
      <dgm:spPr/>
      <dgm:t>
        <a:bodyPr/>
        <a:lstStyle/>
        <a:p>
          <a:r>
            <a:rPr lang="en-CA">
              <a:latin typeface="Trebuchet MS" panose="020B0603020202020204"/>
            </a:rPr>
            <a:t>Performance metrics calculated as tensors on GPU to avoid data migration overhead</a:t>
          </a:r>
          <a:endParaRPr lang="en-GB"/>
        </a:p>
      </dgm:t>
    </dgm:pt>
    <dgm:pt modelId="{68CCE635-AB7E-464A-9244-CE8B625402A3}" type="parTrans" cxnId="{1691FA0E-E7FB-4B01-B085-735957C625FB}">
      <dgm:prSet/>
      <dgm:spPr/>
      <dgm:t>
        <a:bodyPr/>
        <a:lstStyle/>
        <a:p>
          <a:endParaRPr lang="en-CA"/>
        </a:p>
      </dgm:t>
    </dgm:pt>
    <dgm:pt modelId="{E3C3679B-2CE2-4E1B-AA69-2330F23CF8AE}" type="sibTrans" cxnId="{1691FA0E-E7FB-4B01-B085-735957C625FB}">
      <dgm:prSet/>
      <dgm:spPr/>
      <dgm:t>
        <a:bodyPr/>
        <a:lstStyle/>
        <a:p>
          <a:endParaRPr lang="en-CA"/>
        </a:p>
      </dgm:t>
    </dgm:pt>
    <dgm:pt modelId="{4B69EDEB-BC77-4C6F-AE07-ABD7ADA930E4}" type="pres">
      <dgm:prSet presAssocID="{AD16A3AD-1E65-4453-99F0-30EE87E7060C}" presName="linear" presStyleCnt="0">
        <dgm:presLayoutVars>
          <dgm:animLvl val="lvl"/>
          <dgm:resizeHandles val="exact"/>
        </dgm:presLayoutVars>
      </dgm:prSet>
      <dgm:spPr/>
    </dgm:pt>
    <dgm:pt modelId="{AFF09643-9DDE-4BFC-B0DD-231B39986971}" type="pres">
      <dgm:prSet presAssocID="{2BC6949D-73D7-46BC-BAB7-6C9691D4E3A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E5C24FC-302C-4BF7-BEEA-99CA88FA82E1}" type="pres">
      <dgm:prSet presAssocID="{5B0CCC58-CEE2-4AA0-B0CF-6D1E784815E1}" presName="spacer" presStyleCnt="0"/>
      <dgm:spPr/>
    </dgm:pt>
    <dgm:pt modelId="{4893DFDC-B77A-47F9-ACED-F4744B3D7FF5}" type="pres">
      <dgm:prSet presAssocID="{0983BBAD-4450-4979-8BD7-10861381E93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9186619-6E08-47B1-9C5E-40A77B2506CE}" type="pres">
      <dgm:prSet presAssocID="{F1EA2253-936D-43A0-8D5D-DC362857E78A}" presName="spacer" presStyleCnt="0"/>
      <dgm:spPr/>
    </dgm:pt>
    <dgm:pt modelId="{0760BA25-A5E1-4126-84D7-AE0CBABE867B}" type="pres">
      <dgm:prSet presAssocID="{69B8677E-B215-410B-8D6B-487AC269A81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893A798-02AB-4C56-8C23-B2F44D75CB44}" type="pres">
      <dgm:prSet presAssocID="{26C3E4BB-A0D4-4C16-A5AA-1797433C4C7E}" presName="spacer" presStyleCnt="0"/>
      <dgm:spPr/>
    </dgm:pt>
    <dgm:pt modelId="{E02BEEB7-06BA-4A4D-8B85-D69E21622CC7}" type="pres">
      <dgm:prSet presAssocID="{F9FCC7AA-1822-4424-903A-C78DDA68E77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D4E0FA6-6C83-4179-A7BC-2E639B585FD0}" type="pres">
      <dgm:prSet presAssocID="{9E1CFB14-1583-4406-8DA0-CD80A5B63536}" presName="spacer" presStyleCnt="0"/>
      <dgm:spPr/>
    </dgm:pt>
    <dgm:pt modelId="{353E1291-D6B3-4B3A-ADD4-B0B99ED50CA6}" type="pres">
      <dgm:prSet presAssocID="{7894D288-9A46-4258-B791-9A57FDF8DAE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62BE798-DE02-4E3F-A546-F97D8739D168}" type="pres">
      <dgm:prSet presAssocID="{4BB341C3-F403-4FAB-AC19-0797B1D3E313}" presName="spacer" presStyleCnt="0"/>
      <dgm:spPr/>
    </dgm:pt>
    <dgm:pt modelId="{D1DA76CA-BB69-4F9A-A396-8AF593793666}" type="pres">
      <dgm:prSet presAssocID="{37B139E1-F819-4BCE-A9A8-638F1915603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E6C4F9A-6E08-42EE-A56E-90F2CDD0DAA5}" type="pres">
      <dgm:prSet presAssocID="{E3C3679B-2CE2-4E1B-AA69-2330F23CF8AE}" presName="spacer" presStyleCnt="0"/>
      <dgm:spPr/>
    </dgm:pt>
    <dgm:pt modelId="{19CEE3B7-F19E-4807-9203-107984C623A5}" type="pres">
      <dgm:prSet presAssocID="{D9185D21-CF54-4D16-AE0F-56D709F547C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FAAB905-1467-45B6-9D10-115080BB9469}" srcId="{AD16A3AD-1E65-4453-99F0-30EE87E7060C}" destId="{F9FCC7AA-1822-4424-903A-C78DDA68E77B}" srcOrd="3" destOrd="0" parTransId="{747AC60E-9467-4DA3-9446-AF03FFD80486}" sibTransId="{9E1CFB14-1583-4406-8DA0-CD80A5B63536}"/>
    <dgm:cxn modelId="{167AAF0A-86D2-490A-88ED-3E8CD51F97A5}" type="presOf" srcId="{37B139E1-F819-4BCE-A9A8-638F19156032}" destId="{D1DA76CA-BB69-4F9A-A396-8AF593793666}" srcOrd="0" destOrd="0" presId="urn:microsoft.com/office/officeart/2005/8/layout/vList2"/>
    <dgm:cxn modelId="{1691FA0E-E7FB-4B01-B085-735957C625FB}" srcId="{AD16A3AD-1E65-4453-99F0-30EE87E7060C}" destId="{37B139E1-F819-4BCE-A9A8-638F19156032}" srcOrd="5" destOrd="0" parTransId="{68CCE635-AB7E-464A-9244-CE8B625402A3}" sibTransId="{E3C3679B-2CE2-4E1B-AA69-2330F23CF8AE}"/>
    <dgm:cxn modelId="{D64ED811-0255-48A8-9780-0E19FE18F6E6}" srcId="{AD16A3AD-1E65-4453-99F0-30EE87E7060C}" destId="{7894D288-9A46-4258-B791-9A57FDF8DAE4}" srcOrd="4" destOrd="0" parTransId="{9B0708F5-1B5E-4AEA-AF24-E40C82A2A2A3}" sibTransId="{4BB341C3-F403-4FAB-AC19-0797B1D3E313}"/>
    <dgm:cxn modelId="{17BADC3F-A448-49D2-BC66-1416D59F01F2}" srcId="{AD16A3AD-1E65-4453-99F0-30EE87E7060C}" destId="{D9185D21-CF54-4D16-AE0F-56D709F547C3}" srcOrd="6" destOrd="0" parTransId="{71CA5613-F863-49CD-B08F-E928027C3DC6}" sibTransId="{42ED7053-399B-47AF-A0D4-A7EA12C1BAE4}"/>
    <dgm:cxn modelId="{1FF1CF6B-0D30-46EA-A5D0-508C9E73A978}" srcId="{AD16A3AD-1E65-4453-99F0-30EE87E7060C}" destId="{0983BBAD-4450-4979-8BD7-10861381E93D}" srcOrd="1" destOrd="0" parTransId="{88337A31-2B51-4C27-B5BA-2B3E66B0E44B}" sibTransId="{F1EA2253-936D-43A0-8D5D-DC362857E78A}"/>
    <dgm:cxn modelId="{0D5CDC77-6116-4D5A-A4F4-47456DC0A228}" type="presOf" srcId="{0983BBAD-4450-4979-8BD7-10861381E93D}" destId="{4893DFDC-B77A-47F9-ACED-F4744B3D7FF5}" srcOrd="0" destOrd="0" presId="urn:microsoft.com/office/officeart/2005/8/layout/vList2"/>
    <dgm:cxn modelId="{9C94E19A-ECC6-4E59-8262-E044960FB154}" srcId="{AD16A3AD-1E65-4453-99F0-30EE87E7060C}" destId="{69B8677E-B215-410B-8D6B-487AC269A81E}" srcOrd="2" destOrd="0" parTransId="{B535DC35-665F-403C-91EF-27059C0D654B}" sibTransId="{26C3E4BB-A0D4-4C16-A5AA-1797433C4C7E}"/>
    <dgm:cxn modelId="{8CF3FBA3-BB4A-4554-B0D7-874A2404E2A7}" srcId="{AD16A3AD-1E65-4453-99F0-30EE87E7060C}" destId="{2BC6949D-73D7-46BC-BAB7-6C9691D4E3A9}" srcOrd="0" destOrd="0" parTransId="{2B56E4E8-0323-4749-9B88-2C2464CAD344}" sibTransId="{5B0CCC58-CEE2-4AA0-B0CF-6D1E784815E1}"/>
    <dgm:cxn modelId="{9532C6B5-2390-4AFD-AE53-43A0C7842169}" type="presOf" srcId="{D9185D21-CF54-4D16-AE0F-56D709F547C3}" destId="{19CEE3B7-F19E-4807-9203-107984C623A5}" srcOrd="0" destOrd="0" presId="urn:microsoft.com/office/officeart/2005/8/layout/vList2"/>
    <dgm:cxn modelId="{77D4BFC8-EA85-4C2B-ADB7-643EF7E073E6}" type="presOf" srcId="{2BC6949D-73D7-46BC-BAB7-6C9691D4E3A9}" destId="{AFF09643-9DDE-4BFC-B0DD-231B39986971}" srcOrd="0" destOrd="0" presId="urn:microsoft.com/office/officeart/2005/8/layout/vList2"/>
    <dgm:cxn modelId="{A6085FCB-9DFA-4337-A211-4DE8AD99A227}" type="presOf" srcId="{F9FCC7AA-1822-4424-903A-C78DDA68E77B}" destId="{E02BEEB7-06BA-4A4D-8B85-D69E21622CC7}" srcOrd="0" destOrd="0" presId="urn:microsoft.com/office/officeart/2005/8/layout/vList2"/>
    <dgm:cxn modelId="{0D94F1D0-927E-4F09-95A2-EA185ACD220D}" type="presOf" srcId="{AD16A3AD-1E65-4453-99F0-30EE87E7060C}" destId="{4B69EDEB-BC77-4C6F-AE07-ABD7ADA930E4}" srcOrd="0" destOrd="0" presId="urn:microsoft.com/office/officeart/2005/8/layout/vList2"/>
    <dgm:cxn modelId="{03E555EC-520B-46C7-9D21-F0A8510AC7D6}" type="presOf" srcId="{7894D288-9A46-4258-B791-9A57FDF8DAE4}" destId="{353E1291-D6B3-4B3A-ADD4-B0B99ED50CA6}" srcOrd="0" destOrd="0" presId="urn:microsoft.com/office/officeart/2005/8/layout/vList2"/>
    <dgm:cxn modelId="{582C0DF2-7561-4CE6-BFC6-E616EB9926A4}" type="presOf" srcId="{69B8677E-B215-410B-8D6B-487AC269A81E}" destId="{0760BA25-A5E1-4126-84D7-AE0CBABE867B}" srcOrd="0" destOrd="0" presId="urn:microsoft.com/office/officeart/2005/8/layout/vList2"/>
    <dgm:cxn modelId="{61E3285A-12BB-4B96-B302-8D7C9C78F969}" type="presParOf" srcId="{4B69EDEB-BC77-4C6F-AE07-ABD7ADA930E4}" destId="{AFF09643-9DDE-4BFC-B0DD-231B39986971}" srcOrd="0" destOrd="0" presId="urn:microsoft.com/office/officeart/2005/8/layout/vList2"/>
    <dgm:cxn modelId="{647C42AC-179D-44CD-8DEB-A0D21F088854}" type="presParOf" srcId="{4B69EDEB-BC77-4C6F-AE07-ABD7ADA930E4}" destId="{3E5C24FC-302C-4BF7-BEEA-99CA88FA82E1}" srcOrd="1" destOrd="0" presId="urn:microsoft.com/office/officeart/2005/8/layout/vList2"/>
    <dgm:cxn modelId="{FC6A1207-1867-49E3-B573-B51A039E9BCD}" type="presParOf" srcId="{4B69EDEB-BC77-4C6F-AE07-ABD7ADA930E4}" destId="{4893DFDC-B77A-47F9-ACED-F4744B3D7FF5}" srcOrd="2" destOrd="0" presId="urn:microsoft.com/office/officeart/2005/8/layout/vList2"/>
    <dgm:cxn modelId="{F5A29AD2-B4E8-4E0C-A3A1-CBF9C71013C3}" type="presParOf" srcId="{4B69EDEB-BC77-4C6F-AE07-ABD7ADA930E4}" destId="{E9186619-6E08-47B1-9C5E-40A77B2506CE}" srcOrd="3" destOrd="0" presId="urn:microsoft.com/office/officeart/2005/8/layout/vList2"/>
    <dgm:cxn modelId="{785BBEC9-D300-45BC-BCFA-0F77B3CAEB37}" type="presParOf" srcId="{4B69EDEB-BC77-4C6F-AE07-ABD7ADA930E4}" destId="{0760BA25-A5E1-4126-84D7-AE0CBABE867B}" srcOrd="4" destOrd="0" presId="urn:microsoft.com/office/officeart/2005/8/layout/vList2"/>
    <dgm:cxn modelId="{3B7C6EED-227B-49E4-BC25-C869C1C20E77}" type="presParOf" srcId="{4B69EDEB-BC77-4C6F-AE07-ABD7ADA930E4}" destId="{C893A798-02AB-4C56-8C23-B2F44D75CB44}" srcOrd="5" destOrd="0" presId="urn:microsoft.com/office/officeart/2005/8/layout/vList2"/>
    <dgm:cxn modelId="{216FB0A4-43A2-42BE-ADDE-B5544821E425}" type="presParOf" srcId="{4B69EDEB-BC77-4C6F-AE07-ABD7ADA930E4}" destId="{E02BEEB7-06BA-4A4D-8B85-D69E21622CC7}" srcOrd="6" destOrd="0" presId="urn:microsoft.com/office/officeart/2005/8/layout/vList2"/>
    <dgm:cxn modelId="{B3347820-29A5-414E-B2F0-A308EF60D1C3}" type="presParOf" srcId="{4B69EDEB-BC77-4C6F-AE07-ABD7ADA930E4}" destId="{BD4E0FA6-6C83-4179-A7BC-2E639B585FD0}" srcOrd="7" destOrd="0" presId="urn:microsoft.com/office/officeart/2005/8/layout/vList2"/>
    <dgm:cxn modelId="{83ED0C89-90D0-4977-AB2B-2C4369AFC0EA}" type="presParOf" srcId="{4B69EDEB-BC77-4C6F-AE07-ABD7ADA930E4}" destId="{353E1291-D6B3-4B3A-ADD4-B0B99ED50CA6}" srcOrd="8" destOrd="0" presId="urn:microsoft.com/office/officeart/2005/8/layout/vList2"/>
    <dgm:cxn modelId="{F4FF4671-3967-4C35-AC24-FB059539997A}" type="presParOf" srcId="{4B69EDEB-BC77-4C6F-AE07-ABD7ADA930E4}" destId="{362BE798-DE02-4E3F-A546-F97D8739D168}" srcOrd="9" destOrd="0" presId="urn:microsoft.com/office/officeart/2005/8/layout/vList2"/>
    <dgm:cxn modelId="{599E85BA-536B-494C-A69D-D8EE7A48B93A}" type="presParOf" srcId="{4B69EDEB-BC77-4C6F-AE07-ABD7ADA930E4}" destId="{D1DA76CA-BB69-4F9A-A396-8AF593793666}" srcOrd="10" destOrd="0" presId="urn:microsoft.com/office/officeart/2005/8/layout/vList2"/>
    <dgm:cxn modelId="{44A2854F-B902-4D65-A4E2-98B39F747A87}" type="presParOf" srcId="{4B69EDEB-BC77-4C6F-AE07-ABD7ADA930E4}" destId="{CE6C4F9A-6E08-42EE-A56E-90F2CDD0DAA5}" srcOrd="11" destOrd="0" presId="urn:microsoft.com/office/officeart/2005/8/layout/vList2"/>
    <dgm:cxn modelId="{5C2B4A7E-2B08-4B8F-8F9B-E2CB13FA6471}" type="presParOf" srcId="{4B69EDEB-BC77-4C6F-AE07-ABD7ADA930E4}" destId="{19CEE3B7-F19E-4807-9203-107984C623A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09643-9DDE-4BFC-B0DD-231B39986971}">
      <dsp:nvSpPr>
        <dsp:cNvPr id="0" name=""/>
        <dsp:cNvSpPr/>
      </dsp:nvSpPr>
      <dsp:spPr>
        <a:xfrm>
          <a:off x="0" y="189390"/>
          <a:ext cx="6628804" cy="617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multi-label classification methods, CAML, GRU and LSTM, with trained word vectors from the clinical notes to predict ICD-9 codes</a:t>
          </a:r>
        </a:p>
      </dsp:txBody>
      <dsp:txXfrm>
        <a:off x="30157" y="219547"/>
        <a:ext cx="6568490" cy="557446"/>
      </dsp:txXfrm>
    </dsp:sp>
    <dsp:sp modelId="{4893DFDC-B77A-47F9-ACED-F4744B3D7FF5}">
      <dsp:nvSpPr>
        <dsp:cNvPr id="0" name=""/>
        <dsp:cNvSpPr/>
      </dsp:nvSpPr>
      <dsp:spPr>
        <a:xfrm>
          <a:off x="0" y="853230"/>
          <a:ext cx="6628804" cy="617760"/>
        </a:xfrm>
        <a:prstGeom prst="roundRect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Configured layers and corresponding parameters for each model to understand where models produce the highest F1 and AUC</a:t>
          </a:r>
        </a:p>
      </dsp:txBody>
      <dsp:txXfrm>
        <a:off x="30157" y="883387"/>
        <a:ext cx="6568490" cy="557446"/>
      </dsp:txXfrm>
    </dsp:sp>
    <dsp:sp modelId="{0760BA25-A5E1-4126-84D7-AE0CBABE867B}">
      <dsp:nvSpPr>
        <dsp:cNvPr id="0" name=""/>
        <dsp:cNvSpPr/>
      </dsp:nvSpPr>
      <dsp:spPr>
        <a:xfrm>
          <a:off x="0" y="1517070"/>
          <a:ext cx="6628804" cy="61776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Big data pre-processing tools such as Hadoop and </a:t>
          </a:r>
          <a:r>
            <a:rPr lang="en-US" sz="1600" kern="1200" dirty="0" err="1"/>
            <a:t>PySpark</a:t>
          </a:r>
          <a:r>
            <a:rPr lang="en-US" sz="1600" kern="1200" dirty="0"/>
            <a:t> were used</a:t>
          </a:r>
        </a:p>
      </dsp:txBody>
      <dsp:txXfrm>
        <a:off x="30157" y="1547227"/>
        <a:ext cx="6568490" cy="557446"/>
      </dsp:txXfrm>
    </dsp:sp>
    <dsp:sp modelId="{E02BEEB7-06BA-4A4D-8B85-D69E21622CC7}">
      <dsp:nvSpPr>
        <dsp:cNvPr id="0" name=""/>
        <dsp:cNvSpPr/>
      </dsp:nvSpPr>
      <dsp:spPr>
        <a:xfrm>
          <a:off x="0" y="2180910"/>
          <a:ext cx="6628804" cy="61776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Xavier initialisation used to counter </a:t>
          </a:r>
          <a:r>
            <a:rPr lang="en-CA" sz="1600" kern="1200" dirty="0">
              <a:latin typeface="Trebuchet MS" panose="020B0603020202020204"/>
            </a:rPr>
            <a:t>overfitting on training data because of improper initialization</a:t>
          </a:r>
          <a:endParaRPr lang="en-US" sz="1600" kern="1200" dirty="0">
            <a:latin typeface="Trebuchet MS" panose="020B0603020202020204"/>
          </a:endParaRPr>
        </a:p>
      </dsp:txBody>
      <dsp:txXfrm>
        <a:off x="30157" y="2211067"/>
        <a:ext cx="6568490" cy="557446"/>
      </dsp:txXfrm>
    </dsp:sp>
    <dsp:sp modelId="{353E1291-D6B3-4B3A-ADD4-B0B99ED50CA6}">
      <dsp:nvSpPr>
        <dsp:cNvPr id="0" name=""/>
        <dsp:cNvSpPr/>
      </dsp:nvSpPr>
      <dsp:spPr>
        <a:xfrm>
          <a:off x="0" y="2844750"/>
          <a:ext cx="6628804" cy="61776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latin typeface="Trebuchet MS" panose="020B0603020202020204"/>
            </a:rPr>
            <a:t>Embedding size maxed out to 1000 and batch size to 32 to fit in GPU memory</a:t>
          </a:r>
          <a:endParaRPr lang="en-GB" sz="1600" kern="1200" dirty="0">
            <a:latin typeface="Trebuchet MS" panose="020B0603020202020204"/>
          </a:endParaRPr>
        </a:p>
      </dsp:txBody>
      <dsp:txXfrm>
        <a:off x="30157" y="2874907"/>
        <a:ext cx="6568490" cy="557446"/>
      </dsp:txXfrm>
    </dsp:sp>
    <dsp:sp modelId="{D1DA76CA-BB69-4F9A-A396-8AF593793666}">
      <dsp:nvSpPr>
        <dsp:cNvPr id="0" name=""/>
        <dsp:cNvSpPr/>
      </dsp:nvSpPr>
      <dsp:spPr>
        <a:xfrm>
          <a:off x="0" y="3508590"/>
          <a:ext cx="6628804" cy="617760"/>
        </a:xfrm>
        <a:prstGeom prst="roundRect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>
              <a:latin typeface="Trebuchet MS" panose="020B0603020202020204"/>
            </a:rPr>
            <a:t>Performance metrics calculated as tensors on GPU to avoid data migration overhead</a:t>
          </a:r>
          <a:endParaRPr lang="en-GB" sz="1600" kern="1200"/>
        </a:p>
      </dsp:txBody>
      <dsp:txXfrm>
        <a:off x="30157" y="3538747"/>
        <a:ext cx="6568490" cy="557446"/>
      </dsp:txXfrm>
    </dsp:sp>
    <dsp:sp modelId="{19CEE3B7-F19E-4807-9203-107984C623A5}">
      <dsp:nvSpPr>
        <dsp:cNvPr id="0" name=""/>
        <dsp:cNvSpPr/>
      </dsp:nvSpPr>
      <dsp:spPr>
        <a:xfrm>
          <a:off x="0" y="4172430"/>
          <a:ext cx="6628804" cy="6177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The best performed model was CAML – notably, with macro-AUC for average value of 0.971 on test set</a:t>
          </a:r>
          <a:r>
            <a:rPr lang="en-CA" sz="1600" kern="1200">
              <a:latin typeface="Trebuchet MS" panose="020B0603020202020204"/>
            </a:rPr>
            <a:t> </a:t>
          </a:r>
          <a:endParaRPr lang="en-US" sz="1600" kern="1200"/>
        </a:p>
      </dsp:txBody>
      <dsp:txXfrm>
        <a:off x="30157" y="4202587"/>
        <a:ext cx="6568490" cy="55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681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6617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955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74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034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9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00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5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82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06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88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50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60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56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8204-3AD5-41E8-806E-25855AEF96B1}" type="datetimeFigureOut">
              <a:rPr lang="en-CA" smtClean="0"/>
              <a:t>2021-05-01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A67EDE-FF2F-4D9E-A7CD-C396FA034F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46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B6771C5-0C6D-4621-BA56-923B09E0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Final Project – NLP for Healthcare</a:t>
            </a:r>
            <a:br>
              <a:rPr lang="en-US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CSE 6250 – Big Data for health informatics</a:t>
            </a:r>
            <a:br>
              <a:rPr lang="en-US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MS in Computer Science</a:t>
            </a:r>
            <a:br>
              <a:rPr lang="en-US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Georgia Institute of Technology</a:t>
            </a:r>
            <a:br>
              <a:rPr lang="en-CA" sz="16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4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4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4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4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4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4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b="1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Date: </a:t>
            </a:r>
            <a:r>
              <a:rPr lang="en-US" sz="1400" i="1">
                <a:solidFill>
                  <a:schemeClr val="tx1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May 2</a:t>
            </a:r>
            <a:r>
              <a:rPr lang="en-US" sz="1400" i="1" baseline="30000">
                <a:solidFill>
                  <a:schemeClr val="tx1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nd</a:t>
            </a:r>
            <a:r>
              <a:rPr lang="en-US" sz="1400" i="1">
                <a:solidFill>
                  <a:schemeClr val="tx1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, 2021</a:t>
            </a:r>
            <a:br>
              <a:rPr lang="en-US" sz="1400" i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400" b="1">
                <a:solidFill>
                  <a:schemeClr val="tx1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By:</a:t>
            </a:r>
            <a:r>
              <a:rPr lang="en-CA" sz="1400">
                <a:solidFill>
                  <a:schemeClr val="tx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US" sz="1400" i="1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Sang Yoon Hwang, Prateek Gupta, Venkata Shyam K Tumuluri</a:t>
            </a:r>
            <a:b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CA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sz="14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58"/>
    </mc:Choice>
    <mc:Fallback xmlns="">
      <p:transition spd="slow" advTm="24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CC89-2EBB-462E-A609-7897F3FD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32" y="627530"/>
            <a:ext cx="5771788" cy="1320800"/>
          </a:xfrm>
        </p:spPr>
        <p:txBody>
          <a:bodyPr>
            <a:normAutofit/>
          </a:bodyPr>
          <a:lstStyle/>
          <a:p>
            <a:r>
              <a:rPr lang="en-CA"/>
              <a:t>Introduction</a:t>
            </a:r>
          </a:p>
        </p:txBody>
      </p:sp>
      <p:pic>
        <p:nvPicPr>
          <p:cNvPr id="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33514D5-EE29-49DC-B52C-CD7663044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5" y="1925638"/>
            <a:ext cx="2595563" cy="657225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06E2611E-5997-4C68-8ECC-EC865B647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" y="2909888"/>
            <a:ext cx="2595563" cy="13573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CE9A-D90A-4D5C-B51A-61EA1619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214" y="2160589"/>
            <a:ext cx="5771787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CA" sz="1600">
                <a:latin typeface="Times New Roman"/>
                <a:ea typeface="Times New Roman" panose="02020603050405020304" pitchFamily="18" charset="0"/>
                <a:cs typeface="Times New Roman"/>
              </a:rPr>
              <a:t>C</a:t>
            </a:r>
            <a:r>
              <a:rPr lang="en-CA" sz="1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linical notes - annotated by medical codes which uniquely identify each patient’s diagnosis, health condition and treatment type</a:t>
            </a:r>
            <a:endParaRPr lang="en-US"/>
          </a:p>
          <a:p>
            <a:pPr>
              <a:lnSpc>
                <a:spcPct val="90000"/>
              </a:lnSpc>
            </a:pPr>
            <a:r>
              <a:rPr lang="en-CA" sz="1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ICD-9 code – classification of patient’s disease</a:t>
            </a:r>
            <a:endParaRPr lang="en-CA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CA" sz="1600">
                <a:latin typeface="Times New Roman"/>
                <a:ea typeface="Times New Roman" panose="02020603050405020304" pitchFamily="18" charset="0"/>
                <a:cs typeface="Times New Roman"/>
              </a:rPr>
              <a:t>Need automation tool to predict ICD-9 codes from clinical notes</a:t>
            </a:r>
            <a:endParaRPr lang="en-CA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CA" sz="1600">
                <a:latin typeface="Times New Roman"/>
                <a:ea typeface="Times New Roman" panose="02020603050405020304" pitchFamily="18" charset="0"/>
                <a:cs typeface="Times New Roman"/>
              </a:rPr>
              <a:t>M</a:t>
            </a:r>
            <a:r>
              <a:rPr lang="en-CA" sz="1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achine learning techniques such as convolutional neural network (CNN), Gated Recurrent Unit Network (GRU) and long short-term memory networks (LSTM) that predict medical codes from clinical text documents</a:t>
            </a:r>
            <a:r>
              <a:rPr lang="en-CA" sz="1600">
                <a:latin typeface="Times New Roman"/>
                <a:ea typeface="Times New Roman" panose="02020603050405020304" pitchFamily="18" charset="0"/>
                <a:cs typeface="Times New Roman"/>
              </a:rPr>
              <a:t> are implemented</a:t>
            </a:r>
            <a:endParaRPr lang="en-CA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CA" sz="1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The purpose of our paper is to reproduce the result from the paper "Explainable Prediction of Medical Codes from Clinical Text" by James Mullenbach, Sarah </a:t>
            </a:r>
            <a:r>
              <a:rPr lang="en-CA" sz="16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Wiegreffe</a:t>
            </a:r>
            <a:r>
              <a:rPr lang="en-CA" sz="1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, Jon Duke, </a:t>
            </a:r>
            <a:r>
              <a:rPr lang="en-CA" sz="16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Jimeng</a:t>
            </a:r>
            <a:r>
              <a:rPr lang="en-CA" sz="1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 Sun and Jacob Eisenstein (and 1 additional tweak - LSTM)</a:t>
            </a:r>
            <a:endParaRPr lang="en-CA" sz="1600">
              <a:latin typeface="Times New Roman"/>
              <a:cs typeface="Times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0CC4A336-165B-400B-8820-BD5E0608C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75" y="4594225"/>
            <a:ext cx="2595563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76"/>
    </mc:Choice>
    <mc:Fallback xmlns="">
      <p:transition spd="slow" advTm="6957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CC89-2EBB-462E-A609-7897F3FD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CE9A-D90A-4D5C-B51A-61EA1619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618"/>
            <a:ext cx="10515600" cy="54803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u="sng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Data Processing and Cleaning</a:t>
            </a:r>
            <a:endParaRPr lang="en-CA" u="sng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r>
              <a:rPr lang="en-US" dirty="0">
                <a:latin typeface="Times New Roman"/>
                <a:ea typeface="Times New Roman" panose="02020603050405020304" pitchFamily="18" charset="0"/>
                <a:cs typeface="Times New Roman"/>
              </a:rPr>
              <a:t>L</a:t>
            </a:r>
            <a:r>
              <a:rPr lang="en-US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oaded MIMIC III datasets into HDFS (Hadoop 3.2) and processed the datasets using Spark 3.1</a:t>
            </a:r>
            <a:r>
              <a:rPr lang="en-US" dirty="0">
                <a:latin typeface="Times New Roman"/>
                <a:ea typeface="Times New Roman" panose="02020603050405020304" pitchFamily="18" charset="0"/>
                <a:cs typeface="Times New Roman"/>
              </a:rPr>
              <a:t>   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Data sources</a:t>
            </a:r>
            <a:endParaRPr lang="en-CA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lvl="0"/>
            <a:r>
              <a:rPr lang="en-US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Discharge summaries corresponding to patient summaries are provided in NOTEEVENTS.csv</a:t>
            </a:r>
            <a:endParaRPr lang="en-CA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lvl="0"/>
            <a:r>
              <a:rPr lang="en-US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All diagnostic ICD9 codes and procedural ICD9 codes are provided in DIAGNOSES_ICD.csv and PROEDURES_ICD.csv files</a:t>
            </a:r>
            <a:endParaRPr lang="en-CA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r>
              <a:rPr lang="en-US" u="sng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Feature Extraction</a:t>
            </a:r>
            <a:endParaRPr lang="en-CA" u="sng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ea typeface="Times New Roman" panose="02020603050405020304" pitchFamily="18" charset="0"/>
                <a:cs typeface="Times New Roman"/>
              </a:rPr>
              <a:t>Word2Vec </a:t>
            </a:r>
            <a:r>
              <a:rPr lang="en-US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embedding are created using Spark API for every tokenized word from a document</a:t>
            </a:r>
            <a:r>
              <a:rPr lang="en-US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romanLcPeriod"/>
            </a:pPr>
            <a:r>
              <a:rPr lang="en-US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For all 3 models, the embedding size is set to 100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marL="800100" lvl="1" indent="-342900" algn="just">
              <a:buAutoNum type="romanLcPeriod"/>
            </a:pPr>
            <a:r>
              <a:rPr lang="en-US" dirty="0">
                <a:latin typeface="Times New Roman"/>
                <a:ea typeface="Times New Roman" panose="02020603050405020304" pitchFamily="18" charset="0"/>
                <a:cs typeface="Times New Roman"/>
              </a:rPr>
              <a:t>D</a:t>
            </a:r>
            <a:r>
              <a:rPr lang="en-US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ictionary maps an integer value to the word embedding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marL="800100" lvl="1" indent="-342900" algn="just">
              <a:buAutoNum type="romanLcPeriod"/>
            </a:pPr>
            <a:r>
              <a:rPr lang="en-US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The number of words in each document is limited to 500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marL="800100" lvl="1" indent="-342900" algn="just">
              <a:buAutoNum type="romanLcPeriod"/>
            </a:pPr>
            <a:r>
              <a:rPr lang="en-US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The shape of the labels is a 1D tensor consisting of One hot encoding of each ICD9 code tagged to corresponding summary</a:t>
            </a:r>
            <a:endParaRPr lang="en-CA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371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64"/>
    </mc:Choice>
    <mc:Fallback xmlns="">
      <p:transition spd="slow" advTm="788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44380689-6C82-4E57-8FB6-576BE082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4" r="3" b="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1CC89-2EBB-462E-A609-7897F3FD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 approach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CE9A-D90A-4D5C-B51A-61EA1619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359"/>
            <a:ext cx="7514583" cy="46330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Our approach is mostly consistent with the paper, “Explainable prediction of medical codes from clinical text”</a:t>
            </a: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 - CAML (Convolution Attention  For Multi-Label Classification</a:t>
            </a:r>
            <a:endParaRPr lang="en-US" sz="1400"/>
          </a:p>
          <a:p>
            <a:pPr marL="800100" lvl="1" indent="-342900">
              <a:lnSpc>
                <a:spcPct val="90000"/>
              </a:lnSpc>
              <a:buAutoNum type="romanLcPeriod"/>
            </a:pP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Additional model added: 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LSTM model which was not included in above paper</a:t>
            </a: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 sz="1400">
              <a:effectLst/>
              <a:latin typeface="Times New Roman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We implemented 3 different models</a:t>
            </a:r>
          </a:p>
          <a:p>
            <a:pPr>
              <a:lnSpc>
                <a:spcPct val="90000"/>
              </a:lnSpc>
            </a:pP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Binary Cross Entropy with logistic loss as the loss function</a:t>
            </a:r>
            <a:endParaRPr lang="en-US" sz="140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lvl="1">
              <a:lnSpc>
                <a:spcPct val="90000"/>
              </a:lnSpc>
              <a:buAutoNum type="romanLcPeriod"/>
            </a:pP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sigmoid function, providing the probabilities for each ICD9 code</a:t>
            </a:r>
            <a:endParaRPr lang="en-US" sz="140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u="sng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LSTM</a:t>
            </a:r>
            <a:r>
              <a:rPr lang="en-US" sz="1400" u="sng">
                <a:latin typeface="Times New Roman"/>
                <a:ea typeface="Times New Roman" panose="02020603050405020304" pitchFamily="18" charset="0"/>
                <a:cs typeface="Times New Roman"/>
              </a:rPr>
              <a:t> – Long Short Term Memory</a:t>
            </a:r>
            <a:endParaRPr lang="en-US" sz="1400" u="sng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Parameter grid we used for LSTM is following:</a:t>
            </a: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   </a:t>
            </a:r>
            <a:endParaRPr lang="en-CA" sz="1400">
              <a:effectLst/>
              <a:latin typeface="Times New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90000"/>
              </a:lnSpc>
              <a:buAutoNum type="romanLcPeriod"/>
            </a:pP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(embeddings): Embedding(57205, 100)</a:t>
            </a:r>
            <a:endParaRPr lang="en-CA" sz="14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90000"/>
              </a:lnSpc>
              <a:buAutoNum type="romanLcPeriod"/>
            </a:pP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(</a:t>
            </a:r>
            <a:r>
              <a:rPr lang="en-US" sz="14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LSTMCell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): LSTM(100, 32, </a:t>
            </a:r>
            <a:r>
              <a:rPr lang="en-US" sz="14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batch_first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=True)</a:t>
            </a:r>
            <a:endParaRPr lang="en-CA" sz="14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90000"/>
              </a:lnSpc>
              <a:buAutoNum type="romanLcPeriod"/>
            </a:pP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(</a:t>
            </a:r>
            <a:r>
              <a:rPr lang="en-US" sz="14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FullyConnectedOutput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): Linear(</a:t>
            </a:r>
            <a:r>
              <a:rPr lang="en-US" sz="14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in_features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=32, </a:t>
            </a:r>
            <a:r>
              <a:rPr lang="en-US" sz="14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out_features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=8929, bias=True)</a:t>
            </a:r>
            <a:endParaRPr lang="en-CA" sz="14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CA" sz="1400" u="sng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GRU</a:t>
            </a:r>
            <a:r>
              <a:rPr lang="en-CA" sz="1400" u="sng">
                <a:latin typeface="Times New Roman"/>
                <a:ea typeface="Calibri" panose="020F0502020204030204" pitchFamily="34" charset="0"/>
                <a:cs typeface="Times New Roman"/>
              </a:rPr>
              <a:t> – Gated Recurrent Unit</a:t>
            </a:r>
            <a:endParaRPr lang="en-CA" sz="1400" u="sng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Parameter grid we used for GRU is following:</a:t>
            </a: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   </a:t>
            </a:r>
            <a:endParaRPr lang="en-CA" sz="1400">
              <a:effectLst/>
              <a:latin typeface="Times New 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90000"/>
              </a:lnSpc>
              <a:buAutoNum type="romanLcPeriod"/>
            </a:pP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(embeddings): Embedding(57205, 100)</a:t>
            </a:r>
            <a:endParaRPr lang="en-CA" sz="14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90000"/>
              </a:lnSpc>
              <a:buAutoNum type="romanLcPeriod"/>
            </a:pP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(</a:t>
            </a:r>
            <a:r>
              <a:rPr lang="en-US" sz="14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GRUCell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): GRU(100, 16, </a:t>
            </a:r>
            <a:r>
              <a:rPr lang="en-US" sz="14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batch_first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=True, bidirectional=True)</a:t>
            </a:r>
            <a:endParaRPr lang="en-CA" sz="14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lnSpc>
                <a:spcPct val="90000"/>
              </a:lnSpc>
              <a:buAutoNum type="romanLcPeriod"/>
            </a:pPr>
            <a:r>
              <a:rPr lang="en-US" sz="140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(</a:t>
            </a:r>
            <a:r>
              <a:rPr lang="en-US" sz="14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FullyConnectedOutput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): Linear(</a:t>
            </a:r>
            <a:r>
              <a:rPr lang="en-US" sz="14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in_features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=32, </a:t>
            </a:r>
            <a:r>
              <a:rPr lang="en-US" sz="14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out_features</a:t>
            </a:r>
            <a:r>
              <a:rPr lang="en-US" sz="14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=8929, bias=True)</a:t>
            </a:r>
          </a:p>
          <a:p>
            <a:pPr marL="0" indent="0">
              <a:lnSpc>
                <a:spcPct val="90000"/>
              </a:lnSpc>
              <a:buNone/>
            </a:pPr>
            <a:endParaRPr lang="en-CA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04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90"/>
    </mc:Choice>
    <mc:Fallback xmlns="">
      <p:transition spd="slow" advTm="579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CC89-2EBB-462E-A609-7897F3FD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 approach – cont’d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CE9A-D90A-4D5C-B51A-61EA1619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7618"/>
            <a:ext cx="5617104" cy="54803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u="sng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CAML</a:t>
            </a:r>
          </a:p>
          <a:p>
            <a:r>
              <a:rPr lang="en-US" sz="16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Batch size of 32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r>
              <a:rPr lang="en-US" sz="1600" dirty="0">
                <a:latin typeface="Times New Roman"/>
                <a:ea typeface="Times New Roman" panose="02020603050405020304" pitchFamily="18" charset="0"/>
                <a:cs typeface="Times New Roman"/>
              </a:rPr>
              <a:t>M</a:t>
            </a:r>
            <a:r>
              <a:rPr lang="en-US" sz="16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aximum number of words allowed in the text is 500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r>
              <a:rPr lang="en-US" sz="1600" dirty="0">
                <a:latin typeface="Times New Roman"/>
                <a:ea typeface="Times New Roman" panose="02020603050405020304" pitchFamily="18" charset="0"/>
                <a:cs typeface="Times New Roman"/>
              </a:rPr>
              <a:t>T</a:t>
            </a:r>
            <a:r>
              <a:rPr lang="en-US" sz="16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he embedding size is 100</a:t>
            </a:r>
            <a:r>
              <a:rPr lang="en-US" sz="1600" dirty="0">
                <a:latin typeface="Times New Roman"/>
                <a:ea typeface="Times New Roman" panose="02020603050405020304" pitchFamily="18" charset="0"/>
                <a:cs typeface="Times New Roman"/>
              </a:rPr>
              <a:t> - </a:t>
            </a:r>
            <a:r>
              <a:rPr lang="en-US" sz="16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used 50 as output filter size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r>
              <a:rPr lang="en-US" sz="16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The size of the labels recorded for training is 8929</a:t>
            </a:r>
            <a:endParaRPr lang="en-CA" sz="16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800100" lvl="1" indent="-342900">
              <a:spcBef>
                <a:spcPts val="0"/>
              </a:spcBef>
              <a:buAutoNum type="romanLcPeriod"/>
            </a:pP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Input Size: </a:t>
            </a:r>
            <a:r>
              <a:rPr lang="en-US" sz="14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torch.Size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([32, 500, 1])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marL="800100" lvl="1" indent="-342900">
              <a:spcBef>
                <a:spcPts val="0"/>
              </a:spcBef>
              <a:buAutoNum type="romanLcPeriod"/>
            </a:pP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Conversion of the tensor into embedding layer:</a:t>
            </a:r>
            <a:r>
              <a:rPr lang="en-US" sz="1400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14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torch.Size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([32, 500, 100])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marL="800100" lvl="1" indent="-342900">
              <a:spcBef>
                <a:spcPts val="0"/>
              </a:spcBef>
              <a:buAutoNum type="romanLcPeriod"/>
            </a:pP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Application of convolution and tanh activation </a:t>
            </a:r>
            <a:r>
              <a:rPr lang="en-US" sz="14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functon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</a:t>
            </a:r>
            <a:r>
              <a:rPr lang="en-US" sz="1400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14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torch.Size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([32, 500, 50])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marL="800100" lvl="1" indent="-342900">
              <a:spcBef>
                <a:spcPts val="0"/>
              </a:spcBef>
              <a:buAutoNum type="romanLcPeriod"/>
            </a:pP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Attention vectors for each label collected into a matrix:</a:t>
            </a:r>
            <a:r>
              <a:rPr lang="en-US" sz="1400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14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torch.Size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([8929, 50])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marL="800100" lvl="1" indent="-342900">
              <a:spcBef>
                <a:spcPts val="0"/>
              </a:spcBef>
              <a:buAutoNum type="romanLcPeriod"/>
            </a:pP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Alpha, which is the attention layer used instead of </a:t>
            </a:r>
            <a:r>
              <a:rPr lang="en-US" sz="14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maxpooling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</a:t>
            </a:r>
            <a:r>
              <a:rPr lang="en-US" sz="1400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14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torch.Size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([32, 8929, 500])</a:t>
            </a:r>
            <a:endParaRPr lang="en-US" sz="14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800100" lvl="1" indent="-342900">
              <a:spcBef>
                <a:spcPts val="0"/>
              </a:spcBef>
              <a:buAutoNum type="romanLcPeriod"/>
            </a:pP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Vector matrix when alpha multiplies with convolution output:</a:t>
            </a:r>
            <a:r>
              <a:rPr lang="en-US" sz="1400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14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torch.Size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([32, 8929, 50])</a:t>
            </a:r>
            <a:endParaRPr lang="en-US" sz="14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800100" lvl="1" indent="-342900">
              <a:spcBef>
                <a:spcPts val="0"/>
              </a:spcBef>
              <a:buAutoNum type="romanLcPeriod"/>
            </a:pP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Output shape which is a list vectors for producing a binary classification for each label:</a:t>
            </a:r>
            <a:r>
              <a:rPr lang="en-US" sz="1400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1400" dirty="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torch.Size</a:t>
            </a:r>
            <a:r>
              <a:rPr lang="en-US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([32, 8929])</a:t>
            </a:r>
            <a:endParaRPr lang="en-CA" sz="1400" dirty="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457200" lvl="1" indent="0">
              <a:buNone/>
            </a:pP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2274C-FFBE-4C99-96BC-0530BC694B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23" y="2540000"/>
            <a:ext cx="57662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90"/>
    </mc:Choice>
    <mc:Fallback xmlns="">
      <p:transition spd="slow" advTm="429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E447-AC8B-4890-B418-C984B720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Experimental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94840C-40D9-49A2-8B97-EBB6E1766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42300"/>
              </p:ext>
            </p:extLst>
          </p:nvPr>
        </p:nvGraphicFramePr>
        <p:xfrm>
          <a:off x="980263" y="1655679"/>
          <a:ext cx="8901232" cy="4496878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485282">
                  <a:extLst>
                    <a:ext uri="{9D8B030D-6E8A-4147-A177-3AD203B41FA5}">
                      <a16:colId xmlns:a16="http://schemas.microsoft.com/office/drawing/2014/main" val="1741222487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2188722809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1807615615"/>
                    </a:ext>
                  </a:extLst>
                </a:gridCol>
                <a:gridCol w="1504300">
                  <a:extLst>
                    <a:ext uri="{9D8B030D-6E8A-4147-A177-3AD203B41FA5}">
                      <a16:colId xmlns:a16="http://schemas.microsoft.com/office/drawing/2014/main" val="3323425890"/>
                    </a:ext>
                  </a:extLst>
                </a:gridCol>
                <a:gridCol w="1522366">
                  <a:extLst>
                    <a:ext uri="{9D8B030D-6E8A-4147-A177-3AD203B41FA5}">
                      <a16:colId xmlns:a16="http://schemas.microsoft.com/office/drawing/2014/main" val="1558054486"/>
                    </a:ext>
                  </a:extLst>
                </a:gridCol>
                <a:gridCol w="1380684">
                  <a:extLst>
                    <a:ext uri="{9D8B030D-6E8A-4147-A177-3AD203B41FA5}">
                      <a16:colId xmlns:a16="http://schemas.microsoft.com/office/drawing/2014/main" val="3822425838"/>
                    </a:ext>
                  </a:extLst>
                </a:gridCol>
              </a:tblGrid>
              <a:tr h="604917">
                <a:tc>
                  <a:txBody>
                    <a:bodyPr/>
                    <a:lstStyle/>
                    <a:p>
                      <a:pPr algn="ctr"/>
                      <a:r>
                        <a:rPr lang="en-US" sz="1400" u="sng">
                          <a:effectLst/>
                        </a:rPr>
                        <a:t>Micro AUC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>
                          <a:effectLst/>
                        </a:rPr>
                        <a:t>Macro AUC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>
                          <a:effectLst/>
                        </a:rPr>
                        <a:t>Micro F1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>
                          <a:effectLst/>
                        </a:rPr>
                        <a:t>Macro F1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>
                          <a:effectLst/>
                        </a:rPr>
                        <a:t>Value Type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>
                          <a:effectLst/>
                        </a:rPr>
                        <a:t>Model Type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5737195"/>
                  </a:ext>
                </a:extLst>
              </a:tr>
              <a:tr h="66170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0.973 (0.974)</a:t>
                      </a:r>
                      <a:endParaRPr lang="en-CA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0.965 (0.973)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0.428 (0.422)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0.761 (0.744)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Train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CAML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8607499"/>
                  </a:ext>
                </a:extLst>
              </a:tr>
              <a:tr h="618528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0.967 (0.973)</a:t>
                      </a:r>
                      <a:endParaRPr lang="en-CA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0.974 (0.971)</a:t>
                      </a:r>
                      <a:endParaRPr lang="en-CA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0.387 (0.430)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0.834 (0.750)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CAML</a:t>
                      </a:r>
                      <a:endParaRPr lang="en-CA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5689897"/>
                  </a:ext>
                </a:extLst>
              </a:tr>
              <a:tr h="756147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0.951 (0.957)</a:t>
                      </a:r>
                      <a:endParaRPr lang="en-CA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0.942 (0.955)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0.190 (0.226)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0.481 (0.547)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Train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GRU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4783282"/>
                  </a:ext>
                </a:extLst>
              </a:tr>
              <a:tr h="618528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0.958 (0.957)</a:t>
                      </a:r>
                      <a:endParaRPr lang="en-CA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0.958 (0.954)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0.200 (0.238)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0.589 (0.551)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GRU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332236"/>
                  </a:ext>
                </a:extLst>
              </a:tr>
              <a:tr h="618528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0.963 (0.960)</a:t>
                      </a:r>
                      <a:endParaRPr lang="en-CA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0.955 (0.956)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0.260 (0.235)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0.571 (0.548)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Train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LSTM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4175044"/>
                  </a:ext>
                </a:extLst>
              </a:tr>
              <a:tr h="618528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0.954 (0.960)</a:t>
                      </a:r>
                      <a:endParaRPr lang="en-CA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0.871 (0.956)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0.278 (0.248)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0.631 (0.546)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>
                          <a:effectLst/>
                        </a:rPr>
                        <a:t>Test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LSTM</a:t>
                      </a:r>
                      <a:endParaRPr lang="en-CA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17373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63BD31F-52C3-4647-A4AF-FFF1770A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38" y="1409944"/>
            <a:ext cx="174599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 bracket = average value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8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90"/>
    </mc:Choice>
    <mc:Fallback xmlns="">
      <p:transition spd="slow" advTm="279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576BBB-3444-4622-A4C5-601FD8546F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8" y="719606"/>
            <a:ext cx="3217333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7BA43-A8F3-48FC-ADBA-9F257F6D6F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331" y="745293"/>
            <a:ext cx="3217333" cy="321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E85D8-AC89-43A0-B295-0CC37CC3E65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98" y="745292"/>
            <a:ext cx="3217333" cy="3217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6E447-AC8B-4890-B418-C984B720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257" y="4507523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CA" sz="320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6BC4-BFFA-4B3C-AE6B-870E8331FB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90033" y="4343400"/>
            <a:ext cx="7749197" cy="24012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CAML was the best performer in terms of both AUC and F1</a:t>
            </a:r>
            <a:endParaRPr lang="en-US" sz="1400">
              <a:solidFill>
                <a:schemeClr val="tx1"/>
              </a:solidFill>
            </a:endParaRPr>
          </a:p>
          <a:p>
            <a:pPr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AutoNum type="romanLcPeriod"/>
            </a:pPr>
            <a:r>
              <a:rPr lang="en-US" sz="1400">
                <a:solidFill>
                  <a:schemeClr val="tx1"/>
                </a:solidFill>
                <a:latin typeface="Times"/>
                <a:ea typeface="Times New Roman" panose="02020603050405020304" pitchFamily="18" charset="0"/>
                <a:cs typeface="Times New Roman"/>
              </a:rPr>
              <a:t>N</a:t>
            </a: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otably with macro-AUC with </a:t>
            </a:r>
            <a:r>
              <a:rPr lang="en-US" sz="1400" b="1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0.971</a:t>
            </a: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 for average value on test set</a:t>
            </a:r>
            <a:endParaRPr lang="en-CA" sz="1400">
              <a:solidFill>
                <a:schemeClr val="tx1"/>
              </a:solidFill>
              <a:effectLst/>
              <a:latin typeface="Times"/>
              <a:ea typeface="Calibri" panose="020F0502020204030204" pitchFamily="34" charset="0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latin typeface="Times"/>
                <a:ea typeface="Times New Roman" panose="02020603050405020304" pitchFamily="18" charset="0"/>
                <a:cs typeface="Times New Roman"/>
              </a:rPr>
              <a:t>L</a:t>
            </a: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oss for each model is becoming smaller as epoch increases</a:t>
            </a:r>
            <a:endParaRPr lang="en-US" sz="1400">
              <a:solidFill>
                <a:schemeClr val="tx1"/>
              </a:solidFill>
              <a:latin typeface="Times"/>
              <a:ea typeface="Times New Roman" panose="02020603050405020304" pitchFamily="18" charset="0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To counter overfitting issue, implemented </a:t>
            </a:r>
            <a:r>
              <a:rPr lang="en-CA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Xavier initialisation</a:t>
            </a:r>
            <a:endParaRPr lang="en-CA" sz="1400">
              <a:solidFill>
                <a:schemeClr val="tx1"/>
              </a:solidFill>
              <a:effectLst/>
              <a:latin typeface="Times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Top 5 ICD-9 code predictions in terms of probability score ranking for each model on test set are:</a:t>
            </a:r>
          </a:p>
          <a:p>
            <a:pPr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AutoNum type="romanLcPeriod"/>
            </a:pPr>
            <a:r>
              <a:rPr lang="en-US" sz="1400">
                <a:solidFill>
                  <a:schemeClr val="tx1"/>
                </a:solidFill>
                <a:latin typeface="Times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CAML (</a:t>
            </a:r>
            <a:r>
              <a:rPr lang="en-CA" sz="1400" b="0" i="0">
                <a:solidFill>
                  <a:schemeClr val="tx1"/>
                </a:solidFill>
                <a:effectLst/>
                <a:latin typeface="Times"/>
                <a:cs typeface="Times"/>
              </a:rPr>
              <a:t>401.9,427.31,</a:t>
            </a:r>
            <a:r>
              <a:rPr lang="en-CA" sz="1400" b="1" i="0">
                <a:solidFill>
                  <a:schemeClr val="tx1"/>
                </a:solidFill>
                <a:effectLst/>
                <a:latin typeface="Times"/>
                <a:cs typeface="Times"/>
              </a:rPr>
              <a:t>414.01</a:t>
            </a:r>
            <a:r>
              <a:rPr lang="en-CA" sz="1400" b="0" i="0">
                <a:solidFill>
                  <a:schemeClr val="tx1"/>
                </a:solidFill>
                <a:effectLst/>
                <a:latin typeface="Times"/>
                <a:cs typeface="Times"/>
              </a:rPr>
              <a:t>,428.0,38.93</a:t>
            </a:r>
            <a:r>
              <a:rPr lang="en-US" sz="1400">
                <a:solidFill>
                  <a:schemeClr val="tx1"/>
                </a:solidFill>
                <a:latin typeface="Times"/>
                <a:cs typeface="Times New Roman"/>
              </a:rPr>
              <a:t>)</a:t>
            </a:r>
            <a:endParaRPr lang="en-CA" sz="1400">
              <a:solidFill>
                <a:schemeClr val="tx1"/>
              </a:solidFill>
              <a:latin typeface="Times"/>
              <a:cs typeface="Times New Roman"/>
            </a:endParaRPr>
          </a:p>
          <a:p>
            <a:pPr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AutoNum type="romanLcPeriod"/>
            </a:pP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GRU (</a:t>
            </a:r>
            <a:r>
              <a:rPr lang="en-CA" sz="1400" b="0" i="0">
                <a:solidFill>
                  <a:schemeClr val="tx1"/>
                </a:solidFill>
                <a:effectLst/>
                <a:latin typeface="Times"/>
                <a:cs typeface="Times"/>
              </a:rPr>
              <a:t>401.9,38.93,427.31,428.0,</a:t>
            </a:r>
            <a:r>
              <a:rPr lang="en-CA" sz="1400" b="1" i="0">
                <a:solidFill>
                  <a:schemeClr val="tx1"/>
                </a:solidFill>
                <a:effectLst/>
                <a:latin typeface="Times"/>
                <a:cs typeface="Times"/>
              </a:rPr>
              <a:t>414.01</a:t>
            </a: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)</a:t>
            </a:r>
            <a:endParaRPr lang="en-CA" sz="1400">
              <a:solidFill>
                <a:schemeClr val="tx1"/>
              </a:solidFill>
              <a:latin typeface="Times"/>
              <a:ea typeface="Times New Roman" panose="02020603050405020304" pitchFamily="18" charset="0"/>
              <a:cs typeface="Times New Roman"/>
            </a:endParaRPr>
          </a:p>
          <a:p>
            <a:pPr lvl="1" indent="-3429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AutoNum type="romanLcPeriod"/>
            </a:pPr>
            <a:r>
              <a:rPr lang="en-US" sz="1400">
                <a:solidFill>
                  <a:schemeClr val="tx1"/>
                </a:solidFill>
                <a:latin typeface="Times"/>
                <a:ea typeface="Times New Roman" panose="02020603050405020304" pitchFamily="18" charset="0"/>
                <a:cs typeface="Times New Roman"/>
              </a:rPr>
              <a:t>LSTM</a:t>
            </a: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 (</a:t>
            </a:r>
            <a:r>
              <a:rPr lang="en-CA" sz="1400" b="0" i="0">
                <a:solidFill>
                  <a:schemeClr val="tx1"/>
                </a:solidFill>
                <a:effectLst/>
                <a:latin typeface="Times"/>
                <a:cs typeface="Times"/>
              </a:rPr>
              <a:t>401.9,38.93,427.</a:t>
            </a:r>
            <a:r>
              <a:rPr lang="en-CA" sz="1400" i="0">
                <a:solidFill>
                  <a:schemeClr val="tx1"/>
                </a:solidFill>
                <a:effectLst/>
                <a:latin typeface="Times"/>
                <a:cs typeface="Times"/>
              </a:rPr>
              <a:t>31,</a:t>
            </a:r>
            <a:r>
              <a:rPr lang="en-CA" sz="1400" b="1" i="0">
                <a:solidFill>
                  <a:schemeClr val="tx1"/>
                </a:solidFill>
                <a:effectLst/>
                <a:latin typeface="Times"/>
                <a:cs typeface="Times"/>
              </a:rPr>
              <a:t>96.04</a:t>
            </a:r>
            <a:r>
              <a:rPr lang="en-CA" sz="1400" b="0" i="0">
                <a:solidFill>
                  <a:schemeClr val="tx1"/>
                </a:solidFill>
                <a:effectLst/>
                <a:latin typeface="Times"/>
                <a:cs typeface="Times"/>
              </a:rPr>
              <a:t>,428.0</a:t>
            </a:r>
            <a:r>
              <a:rPr lang="en-US" sz="1400">
                <a:solidFill>
                  <a:schemeClr val="tx1"/>
                </a:solidFill>
                <a:effectLst/>
                <a:latin typeface="Times"/>
                <a:ea typeface="Times New Roman" panose="02020603050405020304" pitchFamily="18" charset="0"/>
                <a:cs typeface="Times New Roman"/>
              </a:rPr>
              <a:t>)</a:t>
            </a:r>
            <a:endParaRPr lang="en-CA" sz="1400">
              <a:solidFill>
                <a:schemeClr val="tx1"/>
              </a:solidFill>
              <a:effectLst/>
              <a:latin typeface="Times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CA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9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2"/>
    </mc:Choice>
    <mc:Fallback xmlns="">
      <p:transition spd="slow" advTm="602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6E447-AC8B-4890-B418-C984B720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CA" sz="4400"/>
              <a:t>Summary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31F75F2-63F3-424E-B4CC-140B254CE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79558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42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14"/>
    </mc:Choice>
    <mc:Fallback xmlns="">
      <p:transition spd="slow" advTm="782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F33EB-224F-41D9-A41D-4A469E59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GB"/>
              <a:t>Improvement Scope</a:t>
            </a:r>
          </a:p>
        </p:txBody>
      </p:sp>
      <p:sp>
        <p:nvSpPr>
          <p:cNvPr id="54" name="Isosceles Triangle 2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2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6512-BBBB-4EAA-8426-667CC508B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GB" dirty="0"/>
              <a:t>Richer dataset with demographics information of the patients</a:t>
            </a:r>
          </a:p>
          <a:p>
            <a:r>
              <a:rPr lang="en-GB" dirty="0"/>
              <a:t>Increasing size of embedding matrix to allow more model capacity, balanced with introduction of dropouts</a:t>
            </a:r>
          </a:p>
          <a:p>
            <a:r>
              <a:rPr lang="en-GB" dirty="0"/>
              <a:t>Pareto selection to use the model for highly frequent ICD-9 codes</a:t>
            </a:r>
          </a:p>
          <a:p>
            <a:r>
              <a:rPr lang="en-GB" dirty="0"/>
              <a:t>Train model for more epochs</a:t>
            </a:r>
          </a:p>
          <a:p>
            <a:r>
              <a:rPr lang="en-GB" dirty="0"/>
              <a:t>ICD-9 codes grouping as a pre-processing step to predict the group and then individual models for added granularity</a:t>
            </a:r>
          </a:p>
          <a:p>
            <a:r>
              <a:rPr lang="en-GB" dirty="0"/>
              <a:t>Change model architecture to current state of the art</a:t>
            </a:r>
          </a:p>
        </p:txBody>
      </p:sp>
      <p:sp>
        <p:nvSpPr>
          <p:cNvPr id="56" name="Isosceles Triangle 2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03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24"/>
    </mc:Choice>
    <mc:Fallback xmlns="">
      <p:transition spd="slow" advTm="67324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1063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</vt:lpstr>
      <vt:lpstr>Times New Roman</vt:lpstr>
      <vt:lpstr>Trebuchet MS</vt:lpstr>
      <vt:lpstr>Wingdings 3</vt:lpstr>
      <vt:lpstr>Facet</vt:lpstr>
      <vt:lpstr>Final Project – NLP for Healthcare CSE 6250 – Big Data for health informatics MS in Computer Science  Georgia Institute of Technology       Date: May 2nd, 2021 By: Sang Yoon Hwang, Prateek Gupta, Venkata Shyam K Tumuluri    </vt:lpstr>
      <vt:lpstr>Introduction</vt:lpstr>
      <vt:lpstr>Methodologies</vt:lpstr>
      <vt:lpstr>Model approach</vt:lpstr>
      <vt:lpstr>Model approach – cont’d</vt:lpstr>
      <vt:lpstr>Experimental Results</vt:lpstr>
      <vt:lpstr>Discussion</vt:lpstr>
      <vt:lpstr>Summary</vt:lpstr>
      <vt:lpstr>Improvement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Hwang, Sang Yoon</dc:creator>
  <cp:lastModifiedBy>Hwang, Sang Yoon</cp:lastModifiedBy>
  <cp:revision>6</cp:revision>
  <dcterms:created xsi:type="dcterms:W3CDTF">2021-05-01T17:01:41Z</dcterms:created>
  <dcterms:modified xsi:type="dcterms:W3CDTF">2021-05-02T07:22:15Z</dcterms:modified>
</cp:coreProperties>
</file>