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202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23/11/2014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</a:t>
            </a:r>
            <a:r>
              <a:rPr lang="en-GB" altLang="zh-TW" dirty="0" smtClean="0">
                <a:latin typeface="Arial" charset="0"/>
                <a:cs typeface="Arial" charset="0"/>
              </a:rPr>
              <a:t>02</a:t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Java Enterprise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做網頁的基本</a:t>
            </a:r>
            <a:endParaRPr lang="en-US" altLang="zh-TW" dirty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Prototype</a:t>
            </a:r>
            <a:endParaRPr lang="en-US" altLang="zh-TW" dirty="0"/>
          </a:p>
          <a:p>
            <a:r>
              <a:rPr lang="zh-TW" altLang="en-US" dirty="0" smtClean="0"/>
              <a:t>什麼是</a:t>
            </a:r>
            <a:r>
              <a:rPr lang="en-US" altLang="zh-TW" dirty="0" smtClean="0"/>
              <a:t>Entity? </a:t>
            </a:r>
            <a:r>
              <a:rPr lang="zh-TW" altLang="en-US" dirty="0" smtClean="0"/>
              <a:t>為什麼  </a:t>
            </a:r>
            <a:r>
              <a:rPr lang="en-US" altLang="zh-TW" dirty="0" smtClean="0"/>
              <a:t>Entity </a:t>
            </a:r>
            <a:r>
              <a:rPr lang="zh-TW" altLang="en-US" dirty="0" smtClean="0"/>
              <a:t>這麼重要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Maven Build and Eclipse Build is Different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88528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35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Java kick start course 02 - Java Enterprise </vt:lpstr>
      <vt:lpstr>Agenda</vt:lpstr>
      <vt:lpstr>Build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46</cp:revision>
  <dcterms:created xsi:type="dcterms:W3CDTF">2011-07-11T11:56:50Z</dcterms:created>
  <dcterms:modified xsi:type="dcterms:W3CDTF">2014-11-23T14:53:36Z</dcterms:modified>
</cp:coreProperties>
</file>