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66" r:id="rId3"/>
    <p:sldId id="267" r:id="rId4"/>
    <p:sldId id="278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  <p14:sldId id="278"/>
            <p14:sldId id="270"/>
            <p14:sldId id="271"/>
            <p14:sldId id="272"/>
            <p14:sldId id="273"/>
            <p14:sldId id="274"/>
            <p14:sldId id="276"/>
            <p14:sldId id="277"/>
            <p14:sldId id="275"/>
            <p14:sldId id="279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99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2015/1/13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13/01/2015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05</a:t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Step by Step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1252736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zh-TW" altLang="en-US" dirty="0" smtClean="0"/>
              <a:t>選 </a:t>
            </a:r>
            <a:r>
              <a:rPr lang="en-US" altLang="zh-TW" dirty="0" smtClean="0"/>
              <a:t>Maven Module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Next </a:t>
            </a:r>
          </a:p>
          <a:p>
            <a:pPr>
              <a:buClr>
                <a:srgbClr val="C00000"/>
              </a:buClr>
            </a:pPr>
            <a:r>
              <a:rPr lang="en-US" altLang="zh-TW" dirty="0" smtClean="0"/>
              <a:t>Input Module Name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996952"/>
            <a:ext cx="3734977" cy="338437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067944" y="3212976"/>
            <a:ext cx="4752975" cy="2790825"/>
            <a:chOff x="4067944" y="3212976"/>
            <a:chExt cx="4752975" cy="27908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212976"/>
              <a:ext cx="4752975" cy="27908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139952" y="3759223"/>
              <a:ext cx="23762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96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Utility Module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2160" y="1484784"/>
            <a:ext cx="3115208" cy="4525963"/>
          </a:xfrm>
        </p:spPr>
        <p:txBody>
          <a:bodyPr/>
          <a:lstStyle/>
          <a:p>
            <a:r>
              <a:rPr lang="en-US" altLang="zh-TW" sz="2000" dirty="0" smtClean="0"/>
              <a:t>Input </a:t>
            </a:r>
          </a:p>
          <a:p>
            <a:pPr lvl="1"/>
            <a:r>
              <a:rPr lang="en-US" altLang="zh-TW" sz="1600" dirty="0" smtClean="0"/>
              <a:t>Group Id : Do  not change</a:t>
            </a:r>
          </a:p>
          <a:p>
            <a:pPr lvl="1"/>
            <a:r>
              <a:rPr lang="en-US" altLang="zh-TW" sz="1600" dirty="0" smtClean="0"/>
              <a:t>Version: Align with parent</a:t>
            </a:r>
          </a:p>
          <a:p>
            <a:pPr lvl="1"/>
            <a:r>
              <a:rPr lang="en-US" altLang="zh-TW" sz="1600" dirty="0" smtClean="0"/>
              <a:t>Packaging: Jar</a:t>
            </a:r>
          </a:p>
          <a:p>
            <a:pPr lvl="1"/>
            <a:r>
              <a:rPr lang="en-US" altLang="zh-TW" sz="1600" dirty="0" smtClean="0"/>
              <a:t>Name: </a:t>
            </a:r>
          </a:p>
          <a:p>
            <a:pPr lvl="1"/>
            <a:r>
              <a:rPr lang="en-US" altLang="zh-TW" sz="1600" dirty="0" smtClean="0"/>
              <a:t>Description: </a:t>
            </a:r>
          </a:p>
          <a:p>
            <a:r>
              <a:rPr lang="en-US" altLang="zh-TW" sz="2000" dirty="0" smtClean="0"/>
              <a:t>Click Finish</a:t>
            </a:r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" y="1484784"/>
            <a:ext cx="5721596" cy="512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27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Core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8229600" cy="604663"/>
          </a:xfrm>
        </p:spPr>
        <p:txBody>
          <a:bodyPr/>
          <a:lstStyle/>
          <a:p>
            <a:r>
              <a:rPr lang="en-US" altLang="zh-TW" dirty="0" smtClean="0"/>
              <a:t>Follow steps of utility module to create it first. </a:t>
            </a:r>
          </a:p>
          <a:p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Connection and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will teach later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2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980953" cy="4525963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652120" y="1556792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Uncheck simple project. Web module will use archetype.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Key in module name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753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(2)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9378"/>
            <a:ext cx="5400600" cy="48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674636" y="1819378"/>
            <a:ext cx="33123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Archetype. 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600" dirty="0" smtClean="0"/>
              <a:t>Catalog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configure (reference to backup) </a:t>
            </a:r>
          </a:p>
          <a:p>
            <a:pPr>
              <a:buClr>
                <a:srgbClr val="C00000"/>
              </a:buClr>
              <a:buSzPct val="90000"/>
            </a:pPr>
            <a:r>
              <a:rPr lang="zh-TW" altLang="en-US" sz="2000" dirty="0" smtClean="0"/>
              <a:t>搜尋過濾使用 </a:t>
            </a:r>
            <a:r>
              <a:rPr lang="en-US" altLang="zh-TW" sz="2000" dirty="0" smtClean="0"/>
              <a:t>: </a:t>
            </a:r>
            <a:r>
              <a:rPr lang="en-US" altLang="zh-TW" sz="2000" dirty="0" err="1" smtClean="0"/>
              <a:t>webapp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C00000"/>
              </a:buClr>
              <a:buSzPct val="90000"/>
            </a:pPr>
            <a:r>
              <a:rPr lang="en-US" altLang="zh-TW" sz="2000" dirty="0" smtClean="0"/>
              <a:t>Group Id</a:t>
            </a:r>
            <a:r>
              <a:rPr lang="zh-TW" altLang="en-US" sz="2000" dirty="0" smtClean="0"/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org.codehaus.archetypes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Artifact Id</a:t>
            </a:r>
            <a:b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webapp-javaee7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，需要參考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 Server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相容性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Click Next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Web Module (3)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991699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436096" y="1556793"/>
            <a:ext cx="3312368" cy="374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Id: Don’t change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Version: Align with parent</a:t>
            </a: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Package: default java package. </a:t>
            </a:r>
          </a:p>
          <a:p>
            <a:pPr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8372921" cy="452596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TW" sz="1800" dirty="0" smtClean="0"/>
              <a:t>Duplicate 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 Delete &lt;</a:t>
            </a:r>
            <a:r>
              <a:rPr lang="en-US" altLang="zh-TW" sz="1800" dirty="0" err="1" smtClean="0"/>
              <a:t>groupId</a:t>
            </a:r>
            <a:r>
              <a:rPr lang="en-US" altLang="zh-TW" sz="1800" dirty="0" smtClean="0"/>
              <a:t>&gt; and &lt;version&gt;</a:t>
            </a:r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endParaRPr lang="en-US" altLang="zh-TW" sz="1800" dirty="0" smtClean="0"/>
          </a:p>
          <a:p>
            <a:pPr>
              <a:buClr>
                <a:srgbClr val="C00000"/>
              </a:buClr>
            </a:pPr>
            <a:endParaRPr lang="en-US" altLang="zh-TW" sz="1800" dirty="0"/>
          </a:p>
          <a:p>
            <a:pPr>
              <a:buClr>
                <a:srgbClr val="C00000"/>
              </a:buClr>
            </a:pPr>
            <a:r>
              <a:rPr lang="en-US" altLang="zh-TW" sz="1800" dirty="0" smtClean="0"/>
              <a:t>Life Cycle mapping</a:t>
            </a:r>
          </a:p>
          <a:p>
            <a:pPr lvl="1">
              <a:buClr>
                <a:srgbClr val="C00000"/>
              </a:buClr>
            </a:pPr>
            <a:r>
              <a:rPr lang="en-US" altLang="zh-TW" sz="1400" dirty="0" smtClean="0"/>
              <a:t>Copy </a:t>
            </a:r>
            <a:r>
              <a:rPr lang="zh-TW" altLang="en-US" sz="1400" dirty="0" smtClean="0"/>
              <a:t>沒有被放在 </a:t>
            </a:r>
            <a:r>
              <a:rPr lang="en-US" altLang="zh-TW" sz="1400" dirty="0" smtClean="0"/>
              <a:t>life cycle mapping</a:t>
            </a:r>
            <a:endParaRPr lang="zh-TW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8372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1740"/>
            <a:ext cx="4244996" cy="216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2229"/>
            <a:ext cx="61245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30" y="4922229"/>
            <a:ext cx="58769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47964" y="2924944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6385664" y="5373216"/>
            <a:ext cx="484632" cy="489204"/>
          </a:xfrm>
          <a:prstGeom prst="downArrow">
            <a:avLst>
              <a:gd name="adj1" fmla="val 33593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4581128"/>
            <a:ext cx="223224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選這個，</a:t>
            </a:r>
            <a:r>
              <a:rPr lang="zh-TW" altLang="en-US" dirty="0"/>
              <a:t>另外兩個不會動</a:t>
            </a:r>
          </a:p>
        </p:txBody>
      </p:sp>
    </p:spTree>
    <p:extLst>
      <p:ext uri="{BB962C8B-B14F-4D97-AF65-F5344CB8AC3E}">
        <p14:creationId xmlns:p14="http://schemas.microsoft.com/office/powerpoint/2010/main" val="1658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 Web Module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US" altLang="zh-TW" sz="1800" dirty="0" smtClean="0"/>
              <a:t>Fix Life Cycle Mapping (continue) </a:t>
            </a:r>
          </a:p>
          <a:p>
            <a:pPr lvl="1"/>
            <a:r>
              <a:rPr lang="en-US" altLang="zh-TW" sz="1400" dirty="0" smtClean="0"/>
              <a:t>Select where to put the ignore xml section and click OK. (</a:t>
            </a:r>
            <a:r>
              <a:rPr lang="zh-TW" altLang="en-US" sz="1400" dirty="0" smtClean="0"/>
              <a:t>放在小孩，不要放在爸爸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5" y="2156994"/>
            <a:ext cx="3096344" cy="196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4464496" cy="445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707904" y="2780928"/>
            <a:ext cx="36004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16216" y="5157192"/>
            <a:ext cx="2304256" cy="4320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6" y="5772361"/>
            <a:ext cx="3551718" cy="7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弧形接點 5"/>
          <p:cNvCxnSpPr>
            <a:stCxn id="4" idx="1"/>
            <a:endCxn id="7173" idx="3"/>
          </p:cNvCxnSpPr>
          <p:nvPr/>
        </p:nvCxnSpPr>
        <p:spPr>
          <a:xfrm rot="10800000" flipV="1">
            <a:off x="3739344" y="5373215"/>
            <a:ext cx="2776872" cy="768963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4809" y="4942909"/>
            <a:ext cx="39392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</a:p>
          <a:p>
            <a:pPr defTabSz="268288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runOnIncremental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execute&gt;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01440" y="1976974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369464" y="2060848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5436" y="4591861"/>
            <a:ext cx="40507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By Maven - IDE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0" y="2204864"/>
            <a:ext cx="6498773" cy="440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7970" y="1486525"/>
            <a:ext cx="407406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In eclipse IDE: </a:t>
            </a:r>
          </a:p>
          <a:p>
            <a:r>
              <a:rPr lang="en-US" altLang="zh-TW" dirty="0" smtClean="0"/>
              <a:t>Starter-parent </a:t>
            </a:r>
            <a:r>
              <a:rPr lang="en-US" altLang="zh-TW" dirty="0" smtClean="0">
                <a:sym typeface="Wingdings" panose="05000000000000000000" pitchFamily="2" charset="2"/>
              </a:rPr>
              <a:t> Run As  Maven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With Maven – command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484785"/>
            <a:ext cx="8229600" cy="151216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除了使用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，也必須要熟悉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命令列的使用方式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，解壓後設定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然後可以使用底下的方式做安裝驗證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將工作目錄移轉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starter-parent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目錄之下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 </a:t>
            </a: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指令只對特定 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檔有作用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609"/>
            <a:ext cx="64389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8" y="3140968"/>
            <a:ext cx="6515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0824" y="1600200"/>
            <a:ext cx="8569647" cy="4853136"/>
          </a:xfrm>
        </p:spPr>
        <p:txBody>
          <a:bodyPr/>
          <a:lstStyle/>
          <a:p>
            <a:r>
              <a:rPr lang="zh-TW" altLang="en-US" dirty="0"/>
              <a:t>從頭做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Maven Multi-module Project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smtClean="0"/>
              <a:t>Tomcat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</a:p>
          <a:p>
            <a:r>
              <a:rPr lang="zh-TW" altLang="en-US" dirty="0"/>
              <a:t>從頭</a:t>
            </a:r>
            <a:r>
              <a:rPr lang="zh-TW" altLang="en-US" dirty="0" smtClean="0"/>
              <a:t>裝一個  </a:t>
            </a:r>
            <a:r>
              <a:rPr lang="en-US" altLang="zh-TW" dirty="0" smtClean="0"/>
              <a:t>Database Connection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Table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Repository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Page </a:t>
            </a:r>
            <a:r>
              <a:rPr lang="en-US" altLang="zh-TW" dirty="0" err="1" smtClean="0"/>
              <a:t>MVC</a:t>
            </a:r>
            <a:endParaRPr lang="en-US" altLang="zh-TW" dirty="0" smtClean="0"/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</a:p>
          <a:p>
            <a:r>
              <a:rPr lang="zh-TW" altLang="en-US" dirty="0"/>
              <a:t>我的第一支應用程式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683568" y="2348880"/>
            <a:ext cx="6984776" cy="32403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這東西一直在變化，這邊只是教動作，並沒有教內功。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只會動作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你三個月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有效，了解才能持續發揮。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碰到問題先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解決，解決之後記得要追出原因，這樣才是你的功夫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 Project To Version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112" y="1484784"/>
            <a:ext cx="3240360" cy="53285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FF0000"/>
              </a:buClr>
            </a:pPr>
            <a:r>
              <a:rPr lang="en-US" altLang="zh-TW" sz="1600" dirty="0" smtClean="0"/>
              <a:t>You can use </a:t>
            </a:r>
            <a:r>
              <a:rPr lang="en-US" altLang="zh-TW" sz="1600" dirty="0" err="1" smtClean="0"/>
              <a:t>github</a:t>
            </a:r>
            <a:r>
              <a:rPr lang="en-US" altLang="zh-TW" sz="1600" dirty="0" smtClean="0"/>
              <a:t> or google code in your home to work with friends. </a:t>
            </a:r>
          </a:p>
          <a:p>
            <a:pPr>
              <a:buClr>
                <a:srgbClr val="FF0000"/>
              </a:buClr>
            </a:pPr>
            <a:r>
              <a:rPr lang="en-US" altLang="zh-TW" sz="1600" dirty="0" smtClean="0"/>
              <a:t>Follow the steps of your version control system.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: 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r>
              <a:rPr lang="en-US" altLang="zh-TW" sz="1200" dirty="0" smtClean="0"/>
              <a:t>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Recommend download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client for better </a:t>
            </a:r>
            <a:r>
              <a:rPr lang="en-US" altLang="zh-TW" sz="1200" dirty="0" err="1" smtClean="0"/>
              <a:t>github</a:t>
            </a:r>
            <a:r>
              <a:rPr lang="en-US" altLang="zh-TW" sz="1200" dirty="0" smtClean="0"/>
              <a:t> experience.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For home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server. Download 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instead. </a:t>
            </a:r>
            <a:endParaRPr lang="en-US" altLang="zh-TW" sz="1600" dirty="0"/>
          </a:p>
          <a:p>
            <a:pPr>
              <a:buClr>
                <a:srgbClr val="FF0000"/>
              </a:buClr>
            </a:pPr>
            <a:r>
              <a:rPr lang="en-US" altLang="zh-TW" sz="1600" dirty="0" err="1" smtClean="0"/>
              <a:t>SVN</a:t>
            </a:r>
            <a:r>
              <a:rPr lang="en-US" altLang="zh-TW" sz="1600" dirty="0" smtClean="0"/>
              <a:t>: </a:t>
            </a:r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Support by default eclipse </a:t>
            </a:r>
            <a:r>
              <a:rPr lang="en-US" altLang="zh-TW" sz="1200" dirty="0" err="1" smtClean="0"/>
              <a:t>WTP</a:t>
            </a:r>
            <a:endParaRPr lang="en-US" altLang="zh-TW" sz="1200" dirty="0" smtClean="0"/>
          </a:p>
          <a:p>
            <a:pPr lvl="1">
              <a:buClr>
                <a:srgbClr val="FF0000"/>
              </a:buClr>
            </a:pPr>
            <a:r>
              <a:rPr lang="en-US" altLang="zh-TW" sz="1200" dirty="0" smtClean="0"/>
              <a:t>Download </a:t>
            </a:r>
            <a:r>
              <a:rPr lang="en-US" altLang="zh-TW" sz="1200" dirty="0" err="1" smtClean="0"/>
              <a:t>SVN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小</a:t>
            </a:r>
            <a:r>
              <a:rPr lang="zh-TW" altLang="en-US" sz="1200" dirty="0" smtClean="0"/>
              <a:t>烏龜 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Totorise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SVN</a:t>
            </a:r>
            <a:r>
              <a:rPr lang="en-US" altLang="zh-TW" sz="1200" dirty="0" smtClean="0"/>
              <a:t>) to use in windows shell. </a:t>
            </a:r>
          </a:p>
          <a:p>
            <a:pPr>
              <a:buClr>
                <a:srgbClr val="FF0000"/>
              </a:buClr>
            </a:pPr>
            <a:r>
              <a:rPr lang="en-US" altLang="zh-TW" sz="1800" dirty="0" smtClean="0"/>
              <a:t>IBM </a:t>
            </a:r>
            <a:r>
              <a:rPr lang="en-US" altLang="zh-TW" sz="1800" dirty="0" err="1" smtClean="0"/>
              <a:t>RTC</a:t>
            </a:r>
            <a:endParaRPr lang="en-US" altLang="zh-TW" sz="1800" dirty="0" smtClean="0"/>
          </a:p>
          <a:p>
            <a:pPr lvl="1">
              <a:buClr>
                <a:srgbClr val="FF0000"/>
              </a:buClr>
            </a:pPr>
            <a:r>
              <a:rPr lang="en-US" altLang="zh-TW" sz="1400" dirty="0" smtClean="0"/>
              <a:t>Install </a:t>
            </a:r>
            <a:r>
              <a:rPr lang="en-US" altLang="zh-TW" sz="1400" dirty="0" err="1" smtClean="0"/>
              <a:t>RTC</a:t>
            </a:r>
            <a:r>
              <a:rPr lang="en-US" altLang="zh-TW" sz="1400" dirty="0" smtClean="0"/>
              <a:t> package to eclipse</a:t>
            </a:r>
            <a:endParaRPr lang="en-US" altLang="zh-TW" sz="14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147414" cy="518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Of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6671"/>
            <a:ext cx="4546641" cy="23762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62892"/>
            <a:ext cx="2314575" cy="20764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88" y="4254575"/>
            <a:ext cx="2314575" cy="771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5302701" y="1576670"/>
            <a:ext cx="3731485" cy="475252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Database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是一個輕量的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database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，很適合拿來作為教學使用，或者是拿來當測試環境使用。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可以下載安裝檔或是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zip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檔回來用。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安裝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檔會有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捷徑可以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用，其他沒差。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Line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會把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output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印出來。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執行之後到下一頁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6888" y="511645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安裝執行範例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7544" y="635081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解壓縮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8851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H2</a:t>
            </a:r>
            <a:r>
              <a:rPr lang="en-US" altLang="zh-TW" dirty="0" smtClean="0"/>
              <a:t> Database console </a:t>
            </a:r>
            <a:r>
              <a:rPr lang="zh-TW" altLang="en-US" dirty="0" smtClean="0"/>
              <a:t>進入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5" y="1556792"/>
            <a:ext cx="3935084" cy="36919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文字方塊 3"/>
          <p:cNvSpPr txBox="1"/>
          <p:nvPr/>
        </p:nvSpPr>
        <p:spPr>
          <a:xfrm>
            <a:off x="179512" y="5338082"/>
            <a:ext cx="494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Document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: </a:t>
            </a:r>
          </a:p>
          <a:p>
            <a:r>
              <a:rPr lang="en-US" altLang="zh-TW" dirty="0"/>
              <a:t>http://</a:t>
            </a:r>
            <a:r>
              <a:rPr lang="en-US" altLang="zh-TW" dirty="0" err="1"/>
              <a:t>www.h2database.com</a:t>
            </a:r>
            <a:r>
              <a:rPr lang="en-US" altLang="zh-TW" dirty="0"/>
              <a:t>/html/</a:t>
            </a:r>
            <a:r>
              <a:rPr lang="en-US" altLang="zh-TW" dirty="0" err="1"/>
              <a:t>quickstart.html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5088986" y="1556793"/>
            <a:ext cx="3731485" cy="165618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執行後會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啟動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Browser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開啟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程式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要記住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URL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Driver Class name 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，這個稍後會用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預設帳號是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無密碼，進去之後要做修改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C00000"/>
              </a:buClr>
              <a:buSzPct val="90000"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90000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7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初始啟動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289066" y="1556793"/>
            <a:ext cx="3675422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會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下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HELP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就可以了，這個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可以拿來執行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Command</a:t>
            </a: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89066" y="2934883"/>
            <a:ext cx="38149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的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USER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PASSWORD '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PCADM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' admin;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開一個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資料表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(40) NOT NULL,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Type_Description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(2000),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update_user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(50),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update_dt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timestamp, PRIMARY KEY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Asset_Type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做一個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CREATE SEQUENCE if not exists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UNI_SEQ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5039182" cy="272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" y="1556793"/>
            <a:ext cx="4529978" cy="218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81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(1)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457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9" y="2492896"/>
            <a:ext cx="3400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43880" y="227362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5815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3714014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3923928" y="4555253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進入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Eclipse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Development Perspective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中文翻譯：視角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截圖上面有兩個已經建好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的連線，請無視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 Link in Eclipse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2479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0" y="2852936"/>
            <a:ext cx="3609578" cy="344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D:\git\Sample4FK\Sample4FK\doc\res\h2\eclips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3141777" cy="3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9756" y="26523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23978" y="267291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3635896" y="150779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Database Connection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New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Generic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這個最通用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底下輸入名字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3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輸入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jdbc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url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username, password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rgbClr val="C00000"/>
              </a:buClr>
              <a:buSzPct val="90000"/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3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Data Link in Eclipse (3)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5814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139952" y="1484784"/>
            <a:ext cx="4752528" cy="100811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這樣做好資料庫連線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了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可以開啟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 Console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請自行試試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Sql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scrapbook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上面有三個選項，記得要設才可以用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6"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1" y="2688960"/>
            <a:ext cx="34766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4135084" y="2568115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8" y="5733256"/>
            <a:ext cx="5172472" cy="10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>
          <a:xfrm>
            <a:off x="3876058" y="5392519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(1)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714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07504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3" y="2348880"/>
            <a:ext cx="4714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r="189"/>
          <a:stretch/>
        </p:blipFill>
        <p:spPr bwMode="auto">
          <a:xfrm>
            <a:off x="97565" y="3116693"/>
            <a:ext cx="475483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68896" y="2829083"/>
            <a:ext cx="9028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中間省略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880" y="20738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7"/>
          <a:stretch/>
        </p:blipFill>
        <p:spPr bwMode="auto">
          <a:xfrm>
            <a:off x="183366" y="3933056"/>
            <a:ext cx="3733800" cy="26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43880" y="375303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5076056" y="1484784"/>
            <a:ext cx="3816424" cy="352839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切換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去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perspective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選取要做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專案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(Starter-core)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右鍵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Properties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選取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Project Facets  Convert to facet form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按下去</a:t>
            </a: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看下一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頁）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41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Facet to Starter-Core (2)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2" y="1484784"/>
            <a:ext cx="2808312" cy="239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5508499" y="1484378"/>
            <a:ext cx="3527995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勾選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facet,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點選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Further configuration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進設定頁面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Platform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Eclipse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2.5.x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 Library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要勾起來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(Optional)</a:t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Connection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選剛剛做的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H2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Database (Optional, For meta class generate)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Catalog and Schema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記得要改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各選項造成的變化可以回去試試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設定頁面，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 OK.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單選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Ok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不會生效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301208"/>
            <a:ext cx="230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5508501" y="51211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75" y="1556792"/>
            <a:ext cx="3617899" cy="522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1010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7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Management in starter-parent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1600201"/>
            <a:ext cx="4105151" cy="233285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Properties section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是為了控制整個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maven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系統中用到的變數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dependencyManagement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section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是為了控制專案中各個子專案用到的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用來當成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管理子專案的專案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之後，記得跑一次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869" y="4509120"/>
            <a:ext cx="4259223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/>
              <a:t>&lt;properties&gt;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project.build.sourceEncoding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UTF</a:t>
            </a:r>
            <a:r>
              <a:rPr lang="en-US" altLang="zh-TW" sz="1000" dirty="0"/>
              <a:t>-8&lt;/</a:t>
            </a:r>
            <a:r>
              <a:rPr lang="en-US" altLang="zh-TW" sz="1000" dirty="0" err="1"/>
              <a:t>project.reporting.outputEncoding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java.source.version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&gt;1.7&lt;/</a:t>
            </a:r>
            <a:r>
              <a:rPr lang="en-US" altLang="zh-TW" sz="1000" dirty="0" err="1"/>
              <a:t>java.target.version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&gt;1.7.2&lt;/</a:t>
            </a:r>
            <a:r>
              <a:rPr lang="en-US" altLang="zh-TW" sz="1000" dirty="0" err="1"/>
              <a:t>slf4j.version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&gt;1.0.9&lt;/</a:t>
            </a:r>
            <a:r>
              <a:rPr lang="en-US" altLang="zh-TW" sz="1000" dirty="0" err="1"/>
              <a:t>logback.version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&gt;1.0.0&lt;/</a:t>
            </a:r>
            <a:r>
              <a:rPr lang="en-US" altLang="zh-TW" sz="1000" dirty="0" err="1"/>
              <a:t>spring.data.oracle.version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&gt;2.6.0-</a:t>
            </a:r>
            <a:r>
              <a:rPr lang="en-US" altLang="zh-TW" sz="1000" dirty="0" err="1"/>
              <a:t>M3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eclipselink.version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&gt;3.3.2&lt;/</a:t>
            </a:r>
            <a:r>
              <a:rPr lang="en-US" altLang="zh-TW" sz="1000" dirty="0" err="1"/>
              <a:t>apache.commons.version</a:t>
            </a:r>
            <a:r>
              <a:rPr lang="en-US" altLang="zh-TW" sz="1000" dirty="0"/>
              <a:t>&gt;</a:t>
            </a:r>
          </a:p>
          <a:p>
            <a:r>
              <a:rPr lang="en-US" altLang="zh-TW" sz="1000" dirty="0"/>
              <a:t>&lt;/properties&gt;</a:t>
            </a:r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1546649"/>
            <a:ext cx="3960440" cy="5324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&lt;dependencies&gt;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com.rainSoft.sample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&gt;starter-core&lt;/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com.rainSoft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&gt;starter-</a:t>
            </a:r>
            <a:r>
              <a:rPr lang="en-US" altLang="zh-TW" sz="1000" u="sng" dirty="0" err="1">
                <a:latin typeface="Consolas"/>
              </a:rPr>
              <a:t>util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&lt;version&gt;0.0.1-SNAPSHOT&lt;/version&gt;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org.slf4j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jcl</a:t>
            </a:r>
            <a:r>
              <a:rPr lang="en-US" altLang="zh-TW" sz="1000" u="sng" dirty="0">
                <a:latin typeface="Consolas"/>
              </a:rPr>
              <a:t>-over-</a:t>
            </a:r>
            <a:r>
              <a:rPr lang="en-US" altLang="zh-TW" sz="1000" u="sng" dirty="0" err="1">
                <a:latin typeface="Consolas"/>
              </a:rPr>
              <a:t>slf4j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slf4j.version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org.springframework.data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&gt;spring-data-oracle&lt;/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spring.data.oracle.version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org.eclipse.persistence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u="sng" dirty="0" err="1">
                <a:latin typeface="Consolas"/>
              </a:rPr>
              <a:t>eclipselink</a:t>
            </a:r>
            <a:r>
              <a:rPr lang="en-US" altLang="zh-TW" sz="1000" u="sng" dirty="0">
                <a:latin typeface="Consolas"/>
              </a:rPr>
              <a:t>&lt;/</a:t>
            </a:r>
            <a:r>
              <a:rPr lang="en-US" altLang="zh-TW" sz="1000" u="sng" dirty="0" err="1">
                <a:latin typeface="Consolas"/>
              </a:rPr>
              <a:t>artifactId</a:t>
            </a:r>
            <a:r>
              <a:rPr lang="en-US" altLang="zh-TW" sz="1000" u="sng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eclipselink.version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&lt;dependency&gt;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  <a:r>
              <a:rPr lang="en-US" altLang="zh-TW" sz="1000" dirty="0" err="1">
                <a:latin typeface="Consolas"/>
              </a:rPr>
              <a:t>org.apache.commons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groupId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&gt;commons-</a:t>
            </a:r>
            <a:r>
              <a:rPr lang="en-US" altLang="zh-TW" sz="1000" dirty="0" err="1">
                <a:latin typeface="Consolas"/>
              </a:rPr>
              <a:t>lang3</a:t>
            </a:r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artifactId</a:t>
            </a:r>
            <a:r>
              <a:rPr lang="en-US" altLang="zh-TW" sz="1000" dirty="0">
                <a:latin typeface="Consolas"/>
              </a:rPr>
              <a:t>&gt;</a:t>
            </a:r>
          </a:p>
          <a:p>
            <a:r>
              <a:rPr lang="en-US" altLang="zh-TW" sz="1000" dirty="0">
                <a:latin typeface="Consolas"/>
              </a:rPr>
              <a:t>&lt;version&gt;${</a:t>
            </a:r>
            <a:r>
              <a:rPr lang="en-US" altLang="zh-TW" sz="1000" dirty="0" err="1">
                <a:latin typeface="Consolas"/>
              </a:rPr>
              <a:t>apache.commons.version</a:t>
            </a:r>
            <a:r>
              <a:rPr lang="en-US" altLang="zh-TW" sz="1000" dirty="0">
                <a:latin typeface="Consolas"/>
              </a:rPr>
              <a:t>}&lt;/version&gt;</a:t>
            </a:r>
          </a:p>
          <a:p>
            <a:r>
              <a:rPr lang="en-US" altLang="zh-TW" sz="1000" dirty="0">
                <a:latin typeface="Consolas"/>
              </a:rPr>
              <a:t>&lt;/dependency&gt;</a:t>
            </a:r>
          </a:p>
          <a:p>
            <a:r>
              <a:rPr lang="en-US" altLang="zh-TW" sz="1000" dirty="0">
                <a:latin typeface="Consolas"/>
              </a:rPr>
              <a:t>&lt;/dependencies&gt;</a:t>
            </a:r>
          </a:p>
          <a:p>
            <a:r>
              <a:rPr lang="en-US" altLang="zh-TW" sz="1000" dirty="0">
                <a:latin typeface="Consolas"/>
              </a:rPr>
              <a:t>&lt;/</a:t>
            </a:r>
            <a:r>
              <a:rPr lang="en-US" altLang="zh-TW" sz="1000" dirty="0" err="1">
                <a:latin typeface="Consolas"/>
              </a:rPr>
              <a:t>dependencyManagement</a:t>
            </a:r>
            <a:r>
              <a:rPr lang="en-US" altLang="zh-TW" sz="1000" dirty="0">
                <a:latin typeface="Consolas"/>
              </a:rPr>
              <a:t>&gt;</a:t>
            </a:r>
            <a:endParaRPr lang="zh-TW" alt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6165"/>
            <a:ext cx="6829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Maven </a:t>
            </a:r>
            <a:r>
              <a:rPr lang="zh-TW" altLang="en-US" dirty="0" smtClean="0"/>
              <a:t>專案製作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Parent</a:t>
            </a:r>
          </a:p>
          <a:p>
            <a:r>
              <a:rPr lang="en-US" altLang="zh-TW" dirty="0" smtClean="0"/>
              <a:t>Create Utility module</a:t>
            </a:r>
          </a:p>
          <a:p>
            <a:r>
              <a:rPr lang="en-US" altLang="zh-TW" dirty="0" smtClean="0"/>
              <a:t>Create Core module</a:t>
            </a:r>
          </a:p>
          <a:p>
            <a:r>
              <a:rPr lang="en-US" altLang="zh-TW" dirty="0" smtClean="0"/>
              <a:t>Create Web module</a:t>
            </a:r>
          </a:p>
          <a:p>
            <a:pPr lvl="1"/>
            <a:r>
              <a:rPr lang="en-US" altLang="zh-TW" dirty="0" smtClean="0"/>
              <a:t>Fix life cycle mapping issue</a:t>
            </a:r>
          </a:p>
          <a:p>
            <a:r>
              <a:rPr lang="en-US" altLang="zh-TW" dirty="0" smtClean="0"/>
              <a:t>Test Build</a:t>
            </a:r>
          </a:p>
          <a:p>
            <a:r>
              <a:rPr lang="en-US" altLang="zh-TW" dirty="0" smtClean="0"/>
              <a:t>Share project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dependency to </a:t>
            </a:r>
            <a:r>
              <a:rPr lang="en-US" altLang="zh-TW" smtClean="0"/>
              <a:t>core module</a:t>
            </a:r>
            <a:endParaRPr lang="zh-TW" altLang="en-US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7504" y="1484784"/>
            <a:ext cx="5400600" cy="31663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這段照抄貼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進去，平常是去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Mvnrepository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網站找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504" y="1916832"/>
            <a:ext cx="3960440" cy="486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/>
              <a:t>&lt;dependencies&gt;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org.fusesource.jansi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u="sng" dirty="0" err="1"/>
              <a:t>jansi</a:t>
            </a:r>
            <a:r>
              <a:rPr lang="en-US" altLang="zh-TW" sz="1000" u="sng" dirty="0"/>
              <a:t>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version&gt;1.11&lt;/version&gt;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com.rainSoft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Sample4FK_utility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org.springframework.data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&gt;spring-data-</a:t>
            </a:r>
            <a:r>
              <a:rPr lang="en-US" altLang="zh-TW" sz="1000" u="sng" dirty="0" err="1"/>
              <a:t>jpa</a:t>
            </a:r>
            <a:r>
              <a:rPr lang="en-US" altLang="zh-TW" sz="1000" u="sng" dirty="0"/>
              <a:t>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org.springframework.data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&gt;spring-data-oracle&lt;/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ch.qos.logback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u="sng" dirty="0" err="1"/>
              <a:t>logback</a:t>
            </a:r>
            <a:r>
              <a:rPr lang="en-US" altLang="zh-TW" sz="1000" u="sng" dirty="0"/>
              <a:t>-classic&lt;/</a:t>
            </a:r>
            <a:r>
              <a:rPr lang="en-US" altLang="zh-TW" sz="1000" u="sng" dirty="0" err="1"/>
              <a:t>artifactId</a:t>
            </a:r>
            <a:r>
              <a:rPr lang="en-US" altLang="zh-TW" sz="1000" u="sng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org.springframework.boot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&gt;spring-boot-starter-test&lt;/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scope&gt;test&lt;/scope&gt;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com.h2database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h2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  <a:endParaRPr lang="zh-TW" altLang="en-US" sz="1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20344" y="1916832"/>
            <a:ext cx="3960440" cy="3447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org.eclipse.persistence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eclipselink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org.apache.commons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 err="1" smtClean="0"/>
              <a:t>artifactId</a:t>
            </a:r>
            <a:r>
              <a:rPr lang="en-US" altLang="zh-TW" sz="1000" dirty="0" smtClean="0"/>
              <a:t>&gt;commons-</a:t>
            </a:r>
            <a:r>
              <a:rPr lang="en-US" altLang="zh-TW" sz="1000" dirty="0" err="1" smtClean="0"/>
              <a:t>lang3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dependency&gt;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&lt;/</a:t>
            </a:r>
            <a:r>
              <a:rPr lang="en-US" altLang="zh-TW" sz="1000" dirty="0"/>
              <a:t>dependencies&gt;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&lt;</a:t>
            </a:r>
            <a:r>
              <a:rPr lang="en-US" altLang="zh-TW" sz="1000" dirty="0"/>
              <a:t>build&gt;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</a:t>
            </a:r>
            <a:r>
              <a:rPr lang="en-US" altLang="zh-TW" sz="1000" dirty="0"/>
              <a:t>plugins&gt;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</a:t>
            </a:r>
            <a:r>
              <a:rPr lang="en-US" altLang="zh-TW" sz="1000" dirty="0"/>
              <a:t>plugin&gt;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  <a:r>
              <a:rPr lang="en-US" altLang="zh-TW" sz="1000" dirty="0" err="1"/>
              <a:t>org.apache.maven.plugins</a:t>
            </a:r>
            <a:r>
              <a:rPr lang="en-US" altLang="zh-TW" sz="1000" dirty="0"/>
              <a:t>&lt;/</a:t>
            </a:r>
            <a:r>
              <a:rPr lang="en-US" altLang="zh-TW" sz="1000" dirty="0" err="1"/>
              <a:t>groupId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&gt;maven-compiler-plugin&lt;/</a:t>
            </a:r>
            <a:r>
              <a:rPr lang="en-US" altLang="zh-TW" sz="1000" dirty="0" err="1"/>
              <a:t>artifactId</a:t>
            </a:r>
            <a:r>
              <a:rPr lang="en-US" altLang="zh-TW" sz="1000" dirty="0"/>
              <a:t>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</a:t>
            </a:r>
            <a:r>
              <a:rPr lang="en-US" altLang="zh-TW" sz="1000" dirty="0"/>
              <a:t>configuration&gt;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	&lt;</a:t>
            </a:r>
            <a:r>
              <a:rPr lang="en-US" altLang="zh-TW" sz="1000" dirty="0"/>
              <a:t>source&gt;1.7&lt;/source&gt;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	&lt;</a:t>
            </a:r>
            <a:r>
              <a:rPr lang="en-US" altLang="zh-TW" sz="1000" dirty="0"/>
              <a:t>target&gt;1.7&lt;/target&gt;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	&lt;/</a:t>
            </a:r>
            <a:r>
              <a:rPr lang="en-US" altLang="zh-TW" sz="1000" dirty="0"/>
              <a:t>configuration&gt;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	&lt;/</a:t>
            </a:r>
            <a:r>
              <a:rPr lang="en-US" altLang="zh-TW" sz="1000" dirty="0"/>
              <a:t>plugin&gt;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 smtClean="0"/>
              <a:t>	&lt;/</a:t>
            </a:r>
            <a:r>
              <a:rPr lang="en-US" altLang="zh-TW" sz="1000" dirty="0"/>
              <a:t>plugins&gt;</a:t>
            </a:r>
          </a:p>
          <a:p>
            <a:pPr>
              <a:tabLst>
                <a:tab pos="88900" algn="l"/>
                <a:tab pos="179388" algn="l"/>
                <a:tab pos="268288" algn="l"/>
                <a:tab pos="357188" algn="l"/>
              </a:tabLst>
            </a:pPr>
            <a:r>
              <a:rPr lang="en-US" altLang="zh-TW" sz="1000" dirty="0"/>
              <a:t>&lt;/build&gt;</a:t>
            </a:r>
            <a:endParaRPr lang="zh-TW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58" y="5445224"/>
            <a:ext cx="4520209" cy="9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086497" y="5554594"/>
            <a:ext cx="9337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ALT-</a:t>
            </a:r>
            <a:r>
              <a:rPr lang="en-US" altLang="zh-TW" dirty="0" err="1" smtClean="0"/>
              <a:t>F5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274639"/>
            <a:ext cx="6842125" cy="778098"/>
          </a:xfrm>
        </p:spPr>
        <p:txBody>
          <a:bodyPr/>
          <a:lstStyle/>
          <a:p>
            <a:r>
              <a:rPr lang="en-US" altLang="zh-TW" dirty="0" smtClean="0"/>
              <a:t>Fix Core Module Issue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520209" cy="9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900720" y="1503906"/>
            <a:ext cx="9337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ALT-</a:t>
            </a:r>
            <a:r>
              <a:rPr lang="en-US" altLang="zh-TW" dirty="0" err="1" smtClean="0"/>
              <a:t>F5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8"/>
          <a:stretch/>
        </p:blipFill>
        <p:spPr bwMode="auto">
          <a:xfrm>
            <a:off x="-3651" y="3503488"/>
            <a:ext cx="361038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00350"/>
            <a:ext cx="5000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40966"/>
            <a:ext cx="4352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24592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0968" y="2620330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9251" y="332346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6276" y="426094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5140381" y="2800350"/>
            <a:ext cx="3824107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更動完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之後，需要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update. Alt-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F5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催下去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完還有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Java compiler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設定不一致問題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project 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版本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Java Build Path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Library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, OK 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儲存設定後，記得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mvn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install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看看有沒有問題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5953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140382" y="1503906"/>
            <a:ext cx="3824106" cy="111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容忍專案中的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Error.. 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一定要修好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常常不是他看起來的那個樣子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89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Entity 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9" y="2553423"/>
            <a:ext cx="4968552" cy="7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0" y="1670318"/>
            <a:ext cx="2409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14007" y="148478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019" y="231287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9" y="3501008"/>
            <a:ext cx="3161647" cy="264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橢圓 8"/>
          <p:cNvSpPr/>
          <p:nvPr/>
        </p:nvSpPr>
        <p:spPr>
          <a:xfrm>
            <a:off x="14007" y="332098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5148064" y="1563283"/>
            <a:ext cx="3824107" cy="252028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更動完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Maven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之後，需要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update. Alt-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F5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催下去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Update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完還有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Java compiler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設定不一致問題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project facet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版本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到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properties  Java Build Path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設定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 Library 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Apply , OK 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儲存設定後，記得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mvn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install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看看有沒有問題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3954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Entity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3465562" cy="115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9483" y="155679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8" y="3212976"/>
            <a:ext cx="4156739" cy="34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-65304" y="3032956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4572000" y="1628800"/>
            <a:ext cx="4392488" cy="2016224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Table Associations. (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Many-to-One, One-To-Many, Many-To-Many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關係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rgbClr val="C00000"/>
              </a:buClr>
              <a:buSzPct val="90000"/>
              <a:buFont typeface="+mj-lt"/>
              <a:buAutoNum type="arabicPeriod" startAt="4"/>
            </a:pPr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這是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整個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產生的重點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Key Generator.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本例沒有，常常需要用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Sequence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，和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Sequence name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來做序號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Entity Access: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Association fetch: (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JPA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存取策略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 </a:t>
            </a:r>
          </a:p>
          <a:p>
            <a:pPr marL="447675" lvl="1" indent="-268288">
              <a:buClr>
                <a:srgbClr val="C00000"/>
              </a:buClr>
              <a:buSzPct val="90000"/>
            </a:pPr>
            <a:r>
              <a:rPr lang="en-US" altLang="zh-TW" sz="1400" b="1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package</a:t>
            </a:r>
          </a:p>
        </p:txBody>
      </p:sp>
      <p:sp>
        <p:nvSpPr>
          <p:cNvPr id="4" name="矩形 3"/>
          <p:cNvSpPr/>
          <p:nvPr/>
        </p:nvSpPr>
        <p:spPr>
          <a:xfrm>
            <a:off x="235507" y="3861048"/>
            <a:ext cx="3976453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7370" y="4588132"/>
            <a:ext cx="3976453" cy="85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8100" y="5466996"/>
            <a:ext cx="3976453" cy="85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40" y="3732305"/>
            <a:ext cx="3343699" cy="279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4355976" y="3681028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185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a </a:t>
            </a:r>
            <a:r>
              <a:rPr lang="en-US" altLang="zh-TW" dirty="0" err="1" smtClean="0"/>
              <a:t>JPA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3715692" cy="7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53816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945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3" y="1844824"/>
            <a:ext cx="4104456" cy="6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123728" y="2210946"/>
            <a:ext cx="194421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dk1"/>
                </a:solidFill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紅色上面打 </a:t>
            </a:r>
            <a:r>
              <a:rPr lang="en-US" altLang="zh-TW" dirty="0" smtClean="0"/>
              <a:t>Ctrl-1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" y="2708920"/>
            <a:ext cx="3448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1" y="4077072"/>
            <a:ext cx="4073017" cy="59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5" y="4869160"/>
            <a:ext cx="5060845" cy="177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97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Standard Multi-Module Maven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2985"/>
              </p:ext>
            </p:extLst>
          </p:nvPr>
        </p:nvGraphicFramePr>
        <p:xfrm>
          <a:off x="611560" y="1844824"/>
          <a:ext cx="8064897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4320480"/>
                <a:gridCol w="2088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Purpose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必要性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作為所有模組的容器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</a:t>
                      </a:r>
                      <a:r>
                        <a:rPr lang="en-US" altLang="zh-TW" dirty="0" err="1" smtClean="0"/>
                        <a:t>util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Utility </a:t>
                      </a:r>
                      <a:r>
                        <a:rPr lang="zh-TW" altLang="en-US" baseline="0" dirty="0" smtClean="0"/>
                        <a:t>模組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Core Module: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Domain model,</a:t>
                      </a:r>
                      <a:r>
                        <a:rPr lang="en-US" altLang="zh-TW" baseline="0" dirty="0" smtClean="0"/>
                        <a:t> business service.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Starter-web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Web module: Web</a:t>
                      </a:r>
                      <a:r>
                        <a:rPr lang="en-US" altLang="zh-TW" baseline="0" dirty="0" smtClean="0"/>
                        <a:t> page, </a:t>
                      </a:r>
                      <a:r>
                        <a:rPr lang="en-US" altLang="zh-TW" baseline="0" dirty="0" err="1" smtClean="0"/>
                        <a:t>javascript</a:t>
                      </a:r>
                      <a:r>
                        <a:rPr lang="en-US" altLang="zh-TW" baseline="0" dirty="0" smtClean="0"/>
                        <a:t>, web-</a:t>
                      </a:r>
                      <a:r>
                        <a:rPr lang="en-US" altLang="zh-TW" baseline="0" dirty="0" err="1" smtClean="0"/>
                        <a:t>mvc</a:t>
                      </a:r>
                      <a:r>
                        <a:rPr lang="en-US" altLang="zh-TW" baseline="0" dirty="0" smtClean="0"/>
                        <a:t>, </a:t>
                      </a:r>
                      <a:r>
                        <a:rPr lang="en-US" altLang="zh-TW" baseline="0" dirty="0" err="1" smtClean="0"/>
                        <a:t>RESTful</a:t>
                      </a:r>
                      <a:r>
                        <a:rPr lang="en-US" altLang="zh-TW" baseline="0" dirty="0" smtClean="0"/>
                        <a:t> service..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Most.</a:t>
                      </a:r>
                      <a:r>
                        <a:rPr lang="en-US" altLang="zh-TW" baseline="0" dirty="0" smtClean="0"/>
                        <a:t> Generate WEB WAR file.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Starter-ear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如果必須使用  </a:t>
                      </a:r>
                      <a:r>
                        <a:rPr lang="en-US" altLang="zh-TW" dirty="0" smtClean="0"/>
                        <a:t>EAR</a:t>
                      </a:r>
                      <a:r>
                        <a:rPr lang="zh-TW" altLang="en-US" dirty="0" smtClean="0"/>
                        <a:t> 封裝，這是用來包 </a:t>
                      </a:r>
                      <a:r>
                        <a:rPr lang="en-US" altLang="zh-TW" dirty="0" smtClean="0"/>
                        <a:t>EAR </a:t>
                      </a:r>
                      <a:r>
                        <a:rPr lang="zh-TW" altLang="en-US" dirty="0" smtClean="0"/>
                        <a:t>檔用的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Optional.</a:t>
                      </a:r>
                      <a:r>
                        <a:rPr lang="en-US" altLang="zh-TW" baseline="0" dirty="0" smtClean="0"/>
                        <a:t> For EAR purpose. 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3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Prarent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4980724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File </a:t>
            </a:r>
            <a:r>
              <a:rPr lang="en-US" altLang="zh-TW" dirty="0" smtClean="0">
                <a:sym typeface="Wingdings" panose="05000000000000000000" pitchFamily="2" charset="2"/>
              </a:rPr>
              <a:t> New  Maven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8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5033251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5508104" y="17728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Use Simple Project (No archetype selection) </a:t>
            </a:r>
          </a:p>
        </p:txBody>
      </p:sp>
    </p:spTree>
    <p:extLst>
      <p:ext uri="{BB962C8B-B14F-4D97-AF65-F5344CB8AC3E}">
        <p14:creationId xmlns:p14="http://schemas.microsoft.com/office/powerpoint/2010/main" val="200861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Parent 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" y="1672292"/>
            <a:ext cx="5530306" cy="49781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72699" y="163273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Packaging: Use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Parent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Artifact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Version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11764" y="3458817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770421" y="4161368"/>
            <a:ext cx="31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Check with latest Spring boot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maven repository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64" y="4725144"/>
            <a:ext cx="1838195" cy="197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8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Parent </a:t>
            </a:r>
            <a:r>
              <a:rPr lang="en-US" altLang="zh-TW" dirty="0" err="1" smtClean="0"/>
              <a:t>POM</a:t>
            </a:r>
            <a:r>
              <a:rPr lang="en-US" altLang="zh-TW" dirty="0" smtClean="0"/>
              <a:t> and 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3430740" cy="3805883"/>
          </a:xfrm>
        </p:spPr>
      </p:pic>
      <p:sp>
        <p:nvSpPr>
          <p:cNvPr id="5" name="文字方塊 4"/>
          <p:cNvSpPr txBox="1"/>
          <p:nvPr/>
        </p:nvSpPr>
        <p:spPr>
          <a:xfrm>
            <a:off x="251520" y="148478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你以為你做了 </a:t>
            </a:r>
            <a:r>
              <a:rPr lang="en-US" altLang="zh-TW" dirty="0" smtClean="0"/>
              <a:t>14 </a:t>
            </a:r>
            <a:r>
              <a:rPr lang="zh-TW" altLang="en-US" dirty="0" smtClean="0"/>
              <a:t>行程式碼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88840"/>
            <a:ext cx="4536504" cy="376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55976" y="1484784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其實</a:t>
            </a:r>
            <a:r>
              <a:rPr lang="zh-TW" altLang="en-US" dirty="0" smtClean="0"/>
              <a:t>你搞了 </a:t>
            </a:r>
            <a:r>
              <a:rPr lang="en-US" altLang="zh-TW" dirty="0" smtClean="0"/>
              <a:t>2222 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1561" y="58366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POM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8144" y="5804356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Effective </a:t>
            </a:r>
            <a:r>
              <a:rPr lang="en-US" altLang="zh-TW" dirty="0" err="1" smtClean="0"/>
              <a:t>POM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Utility Module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607695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0824" y="1600201"/>
            <a:ext cx="8713663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zh-TW" altLang="en-US" sz="2400" dirty="0" smtClean="0"/>
              <a:t>在 </a:t>
            </a:r>
            <a:r>
              <a:rPr lang="en-US" altLang="zh-TW" sz="2400" dirty="0" smtClean="0"/>
              <a:t>starter-parent </a:t>
            </a:r>
            <a:r>
              <a:rPr lang="zh-TW" altLang="en-US" sz="2400" dirty="0" smtClean="0"/>
              <a:t>上面按右鍵</a:t>
            </a:r>
            <a:r>
              <a:rPr lang="en-US" altLang="zh-TW" sz="2400" dirty="0" smtClean="0"/>
              <a:t>. New </a:t>
            </a:r>
            <a:r>
              <a:rPr lang="en-US" altLang="zh-TW" sz="2400" dirty="0" smtClean="0">
                <a:sym typeface="Wingdings" panose="05000000000000000000" pitchFamily="2" charset="2"/>
              </a:rPr>
              <a:t> Project  Maven module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7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1497</Words>
  <Application>Microsoft Office PowerPoint</Application>
  <PresentationFormat>如螢幕大小 (4:3)</PresentationFormat>
  <Paragraphs>336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Theme</vt:lpstr>
      <vt:lpstr>Java kick start course 05 - Step by Step</vt:lpstr>
      <vt:lpstr>Agenda</vt:lpstr>
      <vt:lpstr>Maven 專案製作 </vt:lpstr>
      <vt:lpstr>Standard Multi-Module Maven</vt:lpstr>
      <vt:lpstr>Create Prarent</vt:lpstr>
      <vt:lpstr>Create Parent (2)</vt:lpstr>
      <vt:lpstr>Create Parent (3)</vt:lpstr>
      <vt:lpstr>Parent POM and Effective POM</vt:lpstr>
      <vt:lpstr>Create Utility Module (1)</vt:lpstr>
      <vt:lpstr>Create Utility Module (2)</vt:lpstr>
      <vt:lpstr>Create Utility Module(3)</vt:lpstr>
      <vt:lpstr>Create Core Module</vt:lpstr>
      <vt:lpstr>Create Web Module (1)</vt:lpstr>
      <vt:lpstr>Create Web Module (2)</vt:lpstr>
      <vt:lpstr>Create Web Module (3)</vt:lpstr>
      <vt:lpstr>Fix Web Module POM file </vt:lpstr>
      <vt:lpstr>Fix Web Module POM file</vt:lpstr>
      <vt:lpstr>Build By Maven - IDE</vt:lpstr>
      <vt:lpstr>Build With Maven – command line</vt:lpstr>
      <vt:lpstr>Share Project To Version Control</vt:lpstr>
      <vt:lpstr>Use Of H2 Database </vt:lpstr>
      <vt:lpstr>H2 Database console 進入</vt:lpstr>
      <vt:lpstr>初始啟動 H2 Database</vt:lpstr>
      <vt:lpstr>Create Data Link in Eclipse (1)</vt:lpstr>
      <vt:lpstr>Create Data Link in Eclipse (2)</vt:lpstr>
      <vt:lpstr>Create Data Link in Eclipse (3)</vt:lpstr>
      <vt:lpstr>Add JPA Facet to Starter-Core (1)</vt:lpstr>
      <vt:lpstr>Add JPA Facet to Starter-Core (2)</vt:lpstr>
      <vt:lpstr>Add Dependency Management in starter-parent </vt:lpstr>
      <vt:lpstr>Add dependency to core module</vt:lpstr>
      <vt:lpstr>Fix Core Module Issue </vt:lpstr>
      <vt:lpstr>Add JPA Entity </vt:lpstr>
      <vt:lpstr>Add JPA Entity</vt:lpstr>
      <vt:lpstr>Add a JPA Repository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76</cp:revision>
  <dcterms:created xsi:type="dcterms:W3CDTF">2011-07-11T11:56:50Z</dcterms:created>
  <dcterms:modified xsi:type="dcterms:W3CDTF">2015-01-12T23:52:39Z</dcterms:modified>
</cp:coreProperties>
</file>