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99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02</a:t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Java Enterprise 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做網頁的基本</a:t>
            </a:r>
            <a:endParaRPr lang="en-US" altLang="zh-TW" dirty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Prototype</a:t>
            </a:r>
            <a:endParaRPr lang="en-US" altLang="zh-TW" dirty="0"/>
          </a:p>
          <a:p>
            <a:r>
              <a:rPr lang="zh-TW" altLang="en-US" dirty="0" smtClean="0"/>
              <a:t>什麼是</a:t>
            </a:r>
            <a:r>
              <a:rPr lang="en-US" altLang="zh-TW" dirty="0" smtClean="0"/>
              <a:t>Entity? </a:t>
            </a:r>
            <a:r>
              <a:rPr lang="zh-TW" altLang="en-US" dirty="0" smtClean="0"/>
              <a:t>為什麼  </a:t>
            </a:r>
            <a:r>
              <a:rPr lang="en-US" altLang="zh-TW" dirty="0" smtClean="0"/>
              <a:t>Entity </a:t>
            </a:r>
            <a:r>
              <a:rPr lang="zh-TW" altLang="en-US" dirty="0" smtClean="0"/>
              <a:t>這麼重要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Maven Build and Eclipse Build is Different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Container 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8197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9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: </a:t>
            </a:r>
            <a:r>
              <a:rPr lang="zh-TW" altLang="en-US" dirty="0" smtClean="0"/>
              <a:t>容器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Enterprise Java </a:t>
            </a:r>
            <a:r>
              <a:rPr lang="zh-TW" altLang="en-US" sz="2000" dirty="0" smtClean="0"/>
              <a:t>一定要提的就是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容器</a:t>
            </a:r>
            <a:endParaRPr lang="en-US" altLang="zh-TW" sz="2000" dirty="0" smtClean="0"/>
          </a:p>
          <a:p>
            <a:pPr lvl="1"/>
            <a:r>
              <a:rPr lang="en-US" altLang="zh-TW" sz="1800" dirty="0" err="1" smtClean="0"/>
              <a:t>EJB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Container</a:t>
            </a:r>
          </a:p>
          <a:p>
            <a:pPr lvl="1"/>
            <a:r>
              <a:rPr lang="en-US" altLang="zh-TW" sz="1800" dirty="0" smtClean="0"/>
              <a:t>Web Container</a:t>
            </a:r>
          </a:p>
          <a:p>
            <a:r>
              <a:rPr lang="zh-TW" altLang="en-US" sz="2200" dirty="0"/>
              <a:t>什麼叫做</a:t>
            </a:r>
            <a:r>
              <a:rPr lang="zh-TW" altLang="en-US" sz="2200" dirty="0" smtClean="0"/>
              <a:t>容器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1800" dirty="0"/>
              <a:t>裝</a:t>
            </a:r>
            <a:r>
              <a:rPr lang="zh-TW" altLang="en-US" sz="1800" dirty="0" smtClean="0"/>
              <a:t>程式的東西就叫容器</a:t>
            </a:r>
            <a:endParaRPr lang="en-US" altLang="zh-TW" sz="1800" dirty="0" smtClean="0"/>
          </a:p>
          <a:p>
            <a:r>
              <a:rPr lang="zh-TW" altLang="en-US" sz="2200" dirty="0"/>
              <a:t>為什麼</a:t>
            </a:r>
            <a:r>
              <a:rPr lang="zh-TW" altLang="en-US" sz="2200" dirty="0" smtClean="0"/>
              <a:t>程式要裝起來</a:t>
            </a:r>
            <a:r>
              <a:rPr lang="en-US" altLang="zh-TW" sz="2200" dirty="0" smtClean="0"/>
              <a:t>?</a:t>
            </a:r>
          </a:p>
          <a:p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84070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88528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71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Java kick start course 02 - Java Enterprise </vt:lpstr>
      <vt:lpstr>Agenda</vt:lpstr>
      <vt:lpstr>Build System</vt:lpstr>
      <vt:lpstr>Web Container </vt:lpstr>
      <vt:lpstr>Container : 容器?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48</cp:revision>
  <dcterms:created xsi:type="dcterms:W3CDTF">2011-07-11T11:56:50Z</dcterms:created>
  <dcterms:modified xsi:type="dcterms:W3CDTF">2014-11-23T16:00:16Z</dcterms:modified>
</cp:coreProperties>
</file>