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5" r:id="rId2"/>
    <p:sldId id="266" r:id="rId3"/>
    <p:sldId id="267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預設章節" id="{3D74D123-57F4-4935-A20E-E412200FE843}">
          <p14:sldIdLst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>
        <p:scale>
          <a:sx n="96" d="100"/>
          <a:sy n="96" d="100"/>
        </p:scale>
        <p:origin x="-1992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A70BF-D85D-4287-A45D-BD3C48707D69}" type="datetimeFigureOut">
              <a:rPr lang="zh-TW" altLang="en-US" smtClean="0"/>
              <a:t>2015/1/11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DEB4B-9058-45BE-8575-112FA5F6A5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179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E1C31F-8C8C-4FD7-9A9D-368547B7DC8B}" type="datetimeFigureOut">
              <a:rPr lang="en-GB" altLang="zh-TW"/>
              <a:pPr/>
              <a:t>11/01/2015</a:t>
            </a:fld>
            <a:endParaRPr lang="en-GB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GB" altLang="zh-TW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C7834B-B987-458C-A54B-6C8A96BB7BB6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068042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 userDrawn="1"/>
        </p:nvSpPr>
        <p:spPr>
          <a:xfrm>
            <a:off x="14288" y="1588"/>
            <a:ext cx="8569325" cy="1368425"/>
          </a:xfrm>
          <a:prstGeom prst="rect">
            <a:avLst/>
          </a:prstGeom>
          <a:gradFill>
            <a:gsLst>
              <a:gs pos="0">
                <a:schemeClr val="accent1">
                  <a:alpha val="60000"/>
                </a:schemeClr>
              </a:gs>
              <a:gs pos="64000">
                <a:schemeClr val="accent1"/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GB" altLang="zh-TW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340" y="57499"/>
            <a:ext cx="7772400" cy="722511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2180" y="780010"/>
            <a:ext cx="6400800" cy="4789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D7CAB6-485C-4E15-B4D2-917B1AD5743C}" type="datetimeFigureOut">
              <a:rPr lang="en-GB" altLang="zh-TW"/>
              <a:pPr/>
              <a:t>11/01/2015</a:t>
            </a:fld>
            <a:endParaRPr lang="en-GB" altLang="zh-TW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07360-614A-4511-86CE-623A4D27BF0E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64813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3242BC-C73A-4769-94F4-C0CCAF36F19A}" type="datetimeFigureOut">
              <a:rPr lang="en-GB" altLang="zh-TW"/>
              <a:pPr/>
              <a:t>11/01/2015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99D5F-C4AF-4C77-9AC0-81BF04E6A076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00882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0F4A2E-D3CE-4B43-B559-DB79061CB30C}" type="datetimeFigureOut">
              <a:rPr lang="en-GB" altLang="zh-TW"/>
              <a:pPr/>
              <a:t>11/01/2015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403557-09F0-44BA-8D11-A737A4DBF2F2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60843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80000"/>
              <a:buFont typeface="Wingdings" panose="05000000000000000000" pitchFamily="2" charset="2"/>
              <a:buChar char="l"/>
              <a:defRPr/>
            </a:lvl1pPr>
            <a:lvl2pPr marL="742950" indent="-285750">
              <a:buSzPct val="80000"/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DBF377-1F5E-4D36-9F7F-E0D9144D6B4D}" type="datetimeFigureOut">
              <a:rPr lang="en-GB" altLang="zh-TW"/>
              <a:pPr/>
              <a:t>11/01/2015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D6B35-A762-4F19-AF97-E0E10161EAAC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3358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C921B1-72BC-4D44-8C58-3975E1EAE486}" type="datetimeFigureOut">
              <a:rPr lang="en-GB" altLang="zh-TW"/>
              <a:pPr/>
              <a:t>11/01/2015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F3281-278B-4507-A0AA-30C7BEE0E30D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9093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A05C7A-F59A-48AE-8169-7752631BD4C0}" type="datetimeFigureOut">
              <a:rPr lang="en-GB" altLang="zh-TW"/>
              <a:pPr/>
              <a:t>11/01/2015</a:t>
            </a:fld>
            <a:endParaRPr lang="en-GB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7D8F4-A708-421F-9082-5C70D4446A52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99582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D733D6-3FF6-42E7-AE45-85361D620738}" type="datetimeFigureOut">
              <a:rPr lang="en-GB" altLang="zh-TW"/>
              <a:pPr/>
              <a:t>11/01/2015</a:t>
            </a:fld>
            <a:endParaRPr lang="en-GB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DC6B9-AF5E-45E5-B015-A6C8D8DACA20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41589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151B94-9E6C-4535-9DB1-E908F464256F}" type="datetimeFigureOut">
              <a:rPr lang="en-GB" altLang="zh-TW"/>
              <a:pPr/>
              <a:t>11/01/2015</a:t>
            </a:fld>
            <a:endParaRPr lang="en-GB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78FB3-BD14-4303-9E96-8C8E15A75DA6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16808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D1305B-740C-4C9A-AA44-7623D7B99171}" type="datetimeFigureOut">
              <a:rPr lang="en-GB" altLang="zh-TW"/>
              <a:pPr/>
              <a:t>11/01/2015</a:t>
            </a:fld>
            <a:endParaRPr lang="en-GB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B8BE1-3918-486A-BA40-93AD6FEBAFBA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82055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1C9506-6F26-481C-A3DB-5FF955F4A4AB}" type="datetimeFigureOut">
              <a:rPr lang="en-GB" altLang="zh-TW"/>
              <a:pPr/>
              <a:t>11/01/2015</a:t>
            </a:fld>
            <a:endParaRPr lang="en-GB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2F8F5-FE41-4BD0-AC03-14AE3CE1F453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26569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695EEB-1944-4477-B1FE-4D174B1A9CC4}" type="datetimeFigureOut">
              <a:rPr lang="en-GB" altLang="zh-TW"/>
              <a:pPr/>
              <a:t>11/01/2015</a:t>
            </a:fld>
            <a:endParaRPr lang="en-GB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5CD94-3071-4468-97A5-EC8278F00DA1}" type="slidenum">
              <a:rPr lang="en-GB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08039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235825" cy="1439863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0">
                <a:schemeClr val="accent1"/>
              </a:gs>
              <a:gs pos="100000">
                <a:schemeClr val="accent1">
                  <a:alpha val="9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GB" altLang="zh-TW">
              <a:solidFill>
                <a:srgbClr val="FFFFFF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274638"/>
            <a:ext cx="6842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  <a:endParaRPr lang="en-GB" altLang="zh-TW" dirty="0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GB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4BA4BE84-3445-4CF1-8228-E35DD1958C34}" type="datetimeFigureOut">
              <a:rPr lang="en-GB" altLang="zh-TW"/>
              <a:pPr/>
              <a:t>11/01/2015</a:t>
            </a:fld>
            <a:endParaRPr lang="en-GB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GB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2C2AE63-5B65-4FC6-B292-7AC0E86399F6}" type="slidenum">
              <a:rPr lang="en-GB" altLang="zh-TW"/>
              <a:pPr/>
              <a:t>‹#›</a:t>
            </a:fld>
            <a:endParaRPr lang="en-GB" altLang="zh-TW"/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-22313"/>
            <a:ext cx="1908175" cy="14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en.lance@gmail.co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 smtClean="0">
                <a:latin typeface="Arial" charset="0"/>
                <a:cs typeface="Arial" charset="0"/>
              </a:rPr>
              <a:t>Java kick start course </a:t>
            </a:r>
            <a:r>
              <a:rPr lang="en-GB" altLang="zh-TW" dirty="0" smtClean="0">
                <a:latin typeface="Arial" charset="0"/>
                <a:cs typeface="Arial" charset="0"/>
              </a:rPr>
              <a:t>05</a:t>
            </a:r>
            <a:r>
              <a:rPr lang="en-GB" altLang="zh-TW" dirty="0" smtClean="0">
                <a:latin typeface="Arial" charset="0"/>
                <a:cs typeface="Arial" charset="0"/>
              </a:rPr>
              <a:t/>
            </a:r>
            <a:br>
              <a:rPr lang="en-GB" altLang="zh-TW" dirty="0" smtClean="0">
                <a:latin typeface="Arial" charset="0"/>
                <a:cs typeface="Arial" charset="0"/>
              </a:rPr>
            </a:br>
            <a:r>
              <a:rPr lang="en-GB" altLang="zh-TW" dirty="0" smtClean="0">
                <a:latin typeface="Arial" charset="0"/>
                <a:cs typeface="Arial" charset="0"/>
              </a:rPr>
              <a:t>- Step by Step</a:t>
            </a:r>
            <a:endParaRPr lang="en-GB" altLang="zh-TW" dirty="0" smtClean="0">
              <a:latin typeface="Arial" charset="0"/>
              <a:cs typeface="Arial" charset="0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TW" dirty="0" smtClean="0">
                <a:latin typeface="Arial" charset="0"/>
                <a:cs typeface="Arial" charset="0"/>
              </a:rPr>
              <a:t>Lance Chen (</a:t>
            </a:r>
            <a:r>
              <a:rPr lang="en-GB" altLang="zh-TW" dirty="0" err="1">
                <a:latin typeface="Arial" charset="0"/>
                <a:cs typeface="Arial" charset="0"/>
                <a:hlinkClick r:id="rId2"/>
              </a:rPr>
              <a:t>c</a:t>
            </a:r>
            <a:r>
              <a:rPr lang="en-GB" altLang="zh-TW" dirty="0" err="1" smtClean="0">
                <a:latin typeface="Arial" charset="0"/>
                <a:cs typeface="Arial" charset="0"/>
                <a:hlinkClick r:id="rId2"/>
              </a:rPr>
              <a:t>hen.lance@gmail.com</a:t>
            </a:r>
            <a:r>
              <a:rPr lang="en-GB" altLang="zh-TW" dirty="0" smtClean="0">
                <a:latin typeface="Arial" charset="0"/>
                <a:cs typeface="Arial" charset="0"/>
              </a:rPr>
              <a:t>)</a:t>
            </a:r>
            <a:r>
              <a:rPr lang="zh-TW" altLang="en-US" dirty="0" smtClean="0">
                <a:latin typeface="Arial" charset="0"/>
                <a:cs typeface="Arial" charset="0"/>
              </a:rPr>
              <a:t> </a:t>
            </a:r>
            <a:endParaRPr lang="en-GB" altLang="zh-TW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從頭做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Maven Multi-module Project</a:t>
            </a:r>
          </a:p>
          <a:p>
            <a:r>
              <a:rPr lang="zh-TW" altLang="en-US" dirty="0" smtClean="0"/>
              <a:t>從頭裝一個 </a:t>
            </a:r>
            <a:r>
              <a:rPr lang="en-US" altLang="zh-TW" dirty="0" smtClean="0"/>
              <a:t>Tomcat</a:t>
            </a:r>
          </a:p>
          <a:p>
            <a:r>
              <a:rPr lang="zh-TW" altLang="en-US" dirty="0" smtClean="0"/>
              <a:t>從頭裝一個 </a:t>
            </a:r>
            <a:r>
              <a:rPr lang="en-US" altLang="zh-TW" dirty="0" err="1" smtClean="0"/>
              <a:t>H2</a:t>
            </a:r>
            <a:r>
              <a:rPr lang="en-US" altLang="zh-TW" dirty="0" smtClean="0"/>
              <a:t> Database </a:t>
            </a:r>
          </a:p>
          <a:p>
            <a:r>
              <a:rPr lang="zh-TW" altLang="en-US" dirty="0"/>
              <a:t>從頭</a:t>
            </a:r>
            <a:r>
              <a:rPr lang="zh-TW" altLang="en-US" dirty="0" smtClean="0"/>
              <a:t>裝一個  </a:t>
            </a:r>
            <a:r>
              <a:rPr lang="en-US" altLang="zh-TW" dirty="0" smtClean="0"/>
              <a:t>Database Connection </a:t>
            </a:r>
          </a:p>
          <a:p>
            <a:r>
              <a:rPr lang="zh-TW" altLang="en-US" dirty="0"/>
              <a:t>我的第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Table</a:t>
            </a:r>
          </a:p>
          <a:p>
            <a:r>
              <a:rPr lang="zh-TW" altLang="en-US" dirty="0"/>
              <a:t>我的第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Repository </a:t>
            </a:r>
          </a:p>
          <a:p>
            <a:r>
              <a:rPr lang="zh-TW" altLang="en-US" dirty="0"/>
              <a:t>我的第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Page </a:t>
            </a:r>
            <a:r>
              <a:rPr lang="en-US" altLang="zh-TW" dirty="0" err="1" smtClean="0"/>
              <a:t>MVC</a:t>
            </a:r>
            <a:endParaRPr lang="en-US" altLang="zh-TW" dirty="0" smtClean="0"/>
          </a:p>
          <a:p>
            <a:r>
              <a:rPr lang="zh-TW" altLang="en-US" dirty="0"/>
              <a:t>我的第</a:t>
            </a:r>
            <a:r>
              <a:rPr lang="zh-TW" altLang="en-US" dirty="0" smtClean="0"/>
              <a:t>一個 </a:t>
            </a:r>
            <a:r>
              <a:rPr lang="en-US" altLang="zh-TW" dirty="0" err="1" smtClean="0"/>
              <a:t>RESTful</a:t>
            </a:r>
            <a:r>
              <a:rPr lang="en-US" altLang="zh-TW" dirty="0" smtClean="0"/>
              <a:t> API</a:t>
            </a:r>
          </a:p>
          <a:p>
            <a:r>
              <a:rPr lang="zh-TW" altLang="en-US"/>
              <a:t>我的第一支應用程式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1154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Maven Build and Eclipse Build is Different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988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Container 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88840"/>
            <a:ext cx="581977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93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Container : </a:t>
            </a:r>
            <a:r>
              <a:rPr lang="zh-TW" altLang="en-US" dirty="0" smtClean="0"/>
              <a:t>容器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Enterprise Java </a:t>
            </a:r>
            <a:r>
              <a:rPr lang="zh-TW" altLang="en-US" sz="2000" dirty="0" smtClean="0"/>
              <a:t>一定要提的就是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容器</a:t>
            </a:r>
            <a:endParaRPr lang="en-US" altLang="zh-TW" sz="2000" dirty="0" smtClean="0"/>
          </a:p>
          <a:p>
            <a:pPr lvl="1"/>
            <a:r>
              <a:rPr lang="en-US" altLang="zh-TW" sz="1800" dirty="0" err="1" smtClean="0"/>
              <a:t>EJB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Container</a:t>
            </a:r>
          </a:p>
          <a:p>
            <a:pPr lvl="1"/>
            <a:r>
              <a:rPr lang="en-US" altLang="zh-TW" sz="1800" dirty="0" smtClean="0"/>
              <a:t>Web Container</a:t>
            </a:r>
          </a:p>
          <a:p>
            <a:r>
              <a:rPr lang="zh-TW" altLang="en-US" sz="2200" dirty="0"/>
              <a:t>什麼叫做</a:t>
            </a:r>
            <a:r>
              <a:rPr lang="zh-TW" altLang="en-US" sz="2200" dirty="0" smtClean="0"/>
              <a:t>容器</a:t>
            </a:r>
            <a:r>
              <a:rPr lang="en-US" altLang="zh-TW" sz="2200" dirty="0" smtClean="0"/>
              <a:t>?</a:t>
            </a:r>
          </a:p>
          <a:p>
            <a:pPr lvl="1"/>
            <a:r>
              <a:rPr lang="zh-TW" altLang="en-US" sz="1800" dirty="0"/>
              <a:t>裝</a:t>
            </a:r>
            <a:r>
              <a:rPr lang="zh-TW" altLang="en-US" sz="1800" dirty="0" smtClean="0"/>
              <a:t>程式的東西就叫容器</a:t>
            </a:r>
            <a:endParaRPr lang="en-US" altLang="zh-TW" sz="1800" dirty="0" smtClean="0"/>
          </a:p>
          <a:p>
            <a:r>
              <a:rPr lang="zh-TW" altLang="en-US" sz="2200" dirty="0"/>
              <a:t>為什麼</a:t>
            </a:r>
            <a:r>
              <a:rPr lang="zh-TW" altLang="en-US" sz="2200" dirty="0" smtClean="0"/>
              <a:t>程式要裝起來</a:t>
            </a:r>
            <a:r>
              <a:rPr lang="en-US" altLang="zh-TW" sz="2200" dirty="0" smtClean="0"/>
              <a:t>?</a:t>
            </a:r>
          </a:p>
          <a:p>
            <a:endParaRPr lang="en-US" altLang="zh-TW" sz="2200" dirty="0" smtClean="0"/>
          </a:p>
        </p:txBody>
      </p:sp>
    </p:spTree>
    <p:extLst>
      <p:ext uri="{BB962C8B-B14F-4D97-AF65-F5344CB8AC3E}">
        <p14:creationId xmlns:p14="http://schemas.microsoft.com/office/powerpoint/2010/main" val="84070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4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F88528"/>
      </a:accent1>
      <a:accent2>
        <a:srgbClr val="6BA7F8"/>
      </a:accent2>
      <a:accent3>
        <a:srgbClr val="C3DBFC"/>
      </a:accent3>
      <a:accent4>
        <a:srgbClr val="0A2793"/>
      </a:accent4>
      <a:accent5>
        <a:srgbClr val="C0E8FD"/>
      </a:accent5>
      <a:accent6>
        <a:srgbClr val="6097E1"/>
      </a:accent6>
      <a:hlink>
        <a:srgbClr val="0B6DEF"/>
      </a:hlink>
      <a:folHlink>
        <a:srgbClr val="237DF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103</Words>
  <Application>Microsoft Office PowerPoint</Application>
  <PresentationFormat>如螢幕大小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Theme</vt:lpstr>
      <vt:lpstr>Java kick start course 05 - Step by Step</vt:lpstr>
      <vt:lpstr>Agenda</vt:lpstr>
      <vt:lpstr>Build System</vt:lpstr>
      <vt:lpstr>Web Container </vt:lpstr>
      <vt:lpstr>Container : 容器?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Tree PowerPoint Presentation</dc:title>
  <dc:creator>jontypearce</dc:creator>
  <cp:lastModifiedBy>Lance</cp:lastModifiedBy>
  <cp:revision>50</cp:revision>
  <dcterms:created xsi:type="dcterms:W3CDTF">2011-07-11T11:56:50Z</dcterms:created>
  <dcterms:modified xsi:type="dcterms:W3CDTF">2015-01-11T08:53:21Z</dcterms:modified>
</cp:coreProperties>
</file>