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48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D9"/>
    <a:srgbClr val="D0E5C2"/>
    <a:srgbClr val="0071C1"/>
    <a:srgbClr val="DBD7E5"/>
    <a:srgbClr val="B7D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3B656-5430-4ACE-9974-2C2D14ECF155}" v="305" dt="2023-11-09T02:24:41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富新 王" userId="6eeb3958bd99e374" providerId="LiveId" clId="{E493B656-5430-4ACE-9974-2C2D14ECF155}"/>
    <pc:docChg chg="undo redo custSel addSld delSld modSld">
      <pc:chgData name="富新 王" userId="6eeb3958bd99e374" providerId="LiveId" clId="{E493B656-5430-4ACE-9974-2C2D14ECF155}" dt="2023-11-13T03:30:33.096" v="1010" actId="20577"/>
      <pc:docMkLst>
        <pc:docMk/>
      </pc:docMkLst>
      <pc:sldChg chg="addSp modSp mod">
        <pc:chgData name="富新 王" userId="6eeb3958bd99e374" providerId="LiveId" clId="{E493B656-5430-4ACE-9974-2C2D14ECF155}" dt="2023-11-09T02:24:41.678" v="1006"/>
        <pc:sldMkLst>
          <pc:docMk/>
          <pc:sldMk cId="1819548710" sldId="258"/>
        </pc:sldMkLst>
        <pc:spChg chg="add mod">
          <ac:chgData name="富新 王" userId="6eeb3958bd99e374" providerId="LiveId" clId="{E493B656-5430-4ACE-9974-2C2D14ECF155}" dt="2023-11-09T02:24:41.678" v="1006"/>
          <ac:spMkLst>
            <pc:docMk/>
            <pc:sldMk cId="1819548710" sldId="258"/>
            <ac:spMk id="3" creationId="{363E4823-7BFA-15AD-87C3-755CCE9D1057}"/>
          </ac:spMkLst>
        </pc:spChg>
        <pc:spChg chg="add mod ord">
          <ac:chgData name="富新 王" userId="6eeb3958bd99e374" providerId="LiveId" clId="{E493B656-5430-4ACE-9974-2C2D14ECF155}" dt="2023-11-08T08:01:22.758" v="1002" actId="164"/>
          <ac:spMkLst>
            <pc:docMk/>
            <pc:sldMk cId="1819548710" sldId="258"/>
            <ac:spMk id="4" creationId="{1F7361EE-55A1-52A8-5801-0C6BBF6C39E9}"/>
          </ac:spMkLst>
        </pc:spChg>
        <pc:spChg chg="mod">
          <ac:chgData name="富新 王" userId="6eeb3958bd99e374" providerId="LiveId" clId="{E493B656-5430-4ACE-9974-2C2D14ECF155}" dt="2023-11-08T08:00:26.535" v="988"/>
          <ac:spMkLst>
            <pc:docMk/>
            <pc:sldMk cId="1819548710" sldId="258"/>
            <ac:spMk id="13" creationId="{719B5981-549B-D191-12CF-2FDB77E8BD41}"/>
          </ac:spMkLst>
        </pc:spChg>
        <pc:grpChg chg="mod">
          <ac:chgData name="富新 王" userId="6eeb3958bd99e374" providerId="LiveId" clId="{E493B656-5430-4ACE-9974-2C2D14ECF155}" dt="2023-11-08T08:01:22.758" v="1002" actId="164"/>
          <ac:grpSpMkLst>
            <pc:docMk/>
            <pc:sldMk cId="1819548710" sldId="258"/>
            <ac:grpSpMk id="2" creationId="{92B6CCF9-276B-BD54-58C4-9EDBA51DEF1C}"/>
          </ac:grpSpMkLst>
        </pc:grpChg>
        <pc:grpChg chg="add mod">
          <ac:chgData name="富新 王" userId="6eeb3958bd99e374" providerId="LiveId" clId="{E493B656-5430-4ACE-9974-2C2D14ECF155}" dt="2023-11-08T08:01:27.329" v="1003" actId="1076"/>
          <ac:grpSpMkLst>
            <pc:docMk/>
            <pc:sldMk cId="1819548710" sldId="258"/>
            <ac:grpSpMk id="6" creationId="{E414601A-2CEB-57C1-6C95-8652805403CD}"/>
          </ac:grpSpMkLst>
        </pc:grpChg>
      </pc:sldChg>
      <pc:sldChg chg="addSp delSp modSp new add del mod modNotesTx">
        <pc:chgData name="富新 王" userId="6eeb3958bd99e374" providerId="LiveId" clId="{E493B656-5430-4ACE-9974-2C2D14ECF155}" dt="2023-11-08T02:19:21.728" v="960"/>
        <pc:sldMkLst>
          <pc:docMk/>
          <pc:sldMk cId="3282960677" sldId="259"/>
        </pc:sldMkLst>
        <pc:spChg chg="del">
          <ac:chgData name="富新 王" userId="6eeb3958bd99e374" providerId="LiveId" clId="{E493B656-5430-4ACE-9974-2C2D14ECF155}" dt="2023-11-07T02:32:48.147" v="1" actId="478"/>
          <ac:spMkLst>
            <pc:docMk/>
            <pc:sldMk cId="3282960677" sldId="259"/>
            <ac:spMk id="2" creationId="{C57397DA-76FC-BE5F-9142-DB2F3B2AA2DC}"/>
          </ac:spMkLst>
        </pc:spChg>
        <pc:spChg chg="del">
          <ac:chgData name="富新 王" userId="6eeb3958bd99e374" providerId="LiveId" clId="{E493B656-5430-4ACE-9974-2C2D14ECF155}" dt="2023-11-07T02:32:48.147" v="1" actId="478"/>
          <ac:spMkLst>
            <pc:docMk/>
            <pc:sldMk cId="3282960677" sldId="259"/>
            <ac:spMk id="3" creationId="{1B3C8BAA-B01A-0910-64A6-94BB85117FE8}"/>
          </ac:spMkLst>
        </pc:spChg>
        <pc:spChg chg="add mod">
          <ac:chgData name="富新 王" userId="6eeb3958bd99e374" providerId="LiveId" clId="{E493B656-5430-4ACE-9974-2C2D14ECF155}" dt="2023-11-07T07:37:31.999" v="889" actId="465"/>
          <ac:spMkLst>
            <pc:docMk/>
            <pc:sldMk cId="3282960677" sldId="259"/>
            <ac:spMk id="4" creationId="{0CBA77C0-A384-D0BD-0FCA-D62F0E56F8BC}"/>
          </ac:spMkLst>
        </pc:spChg>
        <pc:spChg chg="add del mod">
          <ac:chgData name="富新 王" userId="6eeb3958bd99e374" providerId="LiveId" clId="{E493B656-5430-4ACE-9974-2C2D14ECF155}" dt="2023-11-07T02:34:39.380" v="23"/>
          <ac:spMkLst>
            <pc:docMk/>
            <pc:sldMk cId="3282960677" sldId="259"/>
            <ac:spMk id="5" creationId="{16BFD199-FDC2-7BF3-A17A-866232AA2104}"/>
          </ac:spMkLst>
        </pc:spChg>
        <pc:spChg chg="add mod">
          <ac:chgData name="富新 王" userId="6eeb3958bd99e374" providerId="LiveId" clId="{E493B656-5430-4ACE-9974-2C2D14ECF155}" dt="2023-11-07T07:34:17.562" v="873" actId="164"/>
          <ac:spMkLst>
            <pc:docMk/>
            <pc:sldMk cId="3282960677" sldId="259"/>
            <ac:spMk id="6" creationId="{8E6D2F03-48AB-7972-BA06-D670F785F531}"/>
          </ac:spMkLst>
        </pc:spChg>
        <pc:spChg chg="add mod">
          <ac:chgData name="富新 王" userId="6eeb3958bd99e374" providerId="LiveId" clId="{E493B656-5430-4ACE-9974-2C2D14ECF155}" dt="2023-11-07T07:37:27.348" v="888" actId="12788"/>
          <ac:spMkLst>
            <pc:docMk/>
            <pc:sldMk cId="3282960677" sldId="259"/>
            <ac:spMk id="7" creationId="{C7C88E49-8BEA-1153-D079-DAA4B3128BBF}"/>
          </ac:spMkLst>
        </pc:spChg>
        <pc:spChg chg="add mod">
          <ac:chgData name="富新 王" userId="6eeb3958bd99e374" providerId="LiveId" clId="{E493B656-5430-4ACE-9974-2C2D14ECF155}" dt="2023-11-07T07:34:17.562" v="873" actId="164"/>
          <ac:spMkLst>
            <pc:docMk/>
            <pc:sldMk cId="3282960677" sldId="259"/>
            <ac:spMk id="8" creationId="{8C9EB074-F326-CF13-F659-39F407518F80}"/>
          </ac:spMkLst>
        </pc:spChg>
        <pc:spChg chg="add mod">
          <ac:chgData name="富新 王" userId="6eeb3958bd99e374" providerId="LiveId" clId="{E493B656-5430-4ACE-9974-2C2D14ECF155}" dt="2023-11-07T07:37:27.348" v="888" actId="12788"/>
          <ac:spMkLst>
            <pc:docMk/>
            <pc:sldMk cId="3282960677" sldId="259"/>
            <ac:spMk id="9" creationId="{C93256F9-5FA8-8BBB-6893-98E53A5CB838}"/>
          </ac:spMkLst>
        </pc:spChg>
        <pc:spChg chg="add mod topLvl">
          <ac:chgData name="富新 王" userId="6eeb3958bd99e374" providerId="LiveId" clId="{E493B656-5430-4ACE-9974-2C2D14ECF155}" dt="2023-11-07T07:37:41.928" v="890" actId="465"/>
          <ac:spMkLst>
            <pc:docMk/>
            <pc:sldMk cId="3282960677" sldId="259"/>
            <ac:spMk id="10" creationId="{2B0BE991-4B7F-0D67-7EB9-6D04C08E29E2}"/>
          </ac:spMkLst>
        </pc:spChg>
        <pc:spChg chg="add mod topLvl">
          <ac:chgData name="富新 王" userId="6eeb3958bd99e374" providerId="LiveId" clId="{E493B656-5430-4ACE-9974-2C2D14ECF155}" dt="2023-11-07T07:37:15.468" v="887" actId="164"/>
          <ac:spMkLst>
            <pc:docMk/>
            <pc:sldMk cId="3282960677" sldId="259"/>
            <ac:spMk id="11" creationId="{38BE41A9-0AB1-B6DD-54E1-E97F676FEF2B}"/>
          </ac:spMkLst>
        </pc:spChg>
        <pc:spChg chg="add del mod">
          <ac:chgData name="富新 王" userId="6eeb3958bd99e374" providerId="LiveId" clId="{E493B656-5430-4ACE-9974-2C2D14ECF155}" dt="2023-11-07T03:03:10.298" v="136" actId="478"/>
          <ac:spMkLst>
            <pc:docMk/>
            <pc:sldMk cId="3282960677" sldId="259"/>
            <ac:spMk id="12" creationId="{5164AC99-2824-2FAF-7FFB-FEB6F5991C3D}"/>
          </ac:spMkLst>
        </pc:spChg>
        <pc:spChg chg="add mod topLvl">
          <ac:chgData name="富新 王" userId="6eeb3958bd99e374" providerId="LiveId" clId="{E493B656-5430-4ACE-9974-2C2D14ECF155}" dt="2023-11-07T07:37:15.468" v="887" actId="164"/>
          <ac:spMkLst>
            <pc:docMk/>
            <pc:sldMk cId="3282960677" sldId="259"/>
            <ac:spMk id="13" creationId="{7668AC53-58CB-72FD-0040-1C0F951AFF02}"/>
          </ac:spMkLst>
        </pc:spChg>
        <pc:spChg chg="add del mod">
          <ac:chgData name="富新 王" userId="6eeb3958bd99e374" providerId="LiveId" clId="{E493B656-5430-4ACE-9974-2C2D14ECF155}" dt="2023-11-07T03:03:08.845" v="135" actId="478"/>
          <ac:spMkLst>
            <pc:docMk/>
            <pc:sldMk cId="3282960677" sldId="259"/>
            <ac:spMk id="14" creationId="{8DB41089-461B-1A14-43A6-416EAB1E7B06}"/>
          </ac:spMkLst>
        </pc:spChg>
        <pc:spChg chg="add mod topLvl">
          <ac:chgData name="富新 王" userId="6eeb3958bd99e374" providerId="LiveId" clId="{E493B656-5430-4ACE-9974-2C2D14ECF155}" dt="2023-11-07T07:37:15.468" v="887" actId="164"/>
          <ac:spMkLst>
            <pc:docMk/>
            <pc:sldMk cId="3282960677" sldId="259"/>
            <ac:spMk id="15" creationId="{A8E8FEEF-BB08-ED2B-6327-B446123BC576}"/>
          </ac:spMkLst>
        </pc:spChg>
        <pc:spChg chg="add mod topLvl">
          <ac:chgData name="富新 王" userId="6eeb3958bd99e374" providerId="LiveId" clId="{E493B656-5430-4ACE-9974-2C2D14ECF155}" dt="2023-11-07T07:37:15.468" v="887" actId="164"/>
          <ac:spMkLst>
            <pc:docMk/>
            <pc:sldMk cId="3282960677" sldId="259"/>
            <ac:spMk id="16" creationId="{3889D404-98C4-F7FD-FD83-FE3E8241F4DF}"/>
          </ac:spMkLst>
        </pc:spChg>
        <pc:spChg chg="add mod">
          <ac:chgData name="富新 王" userId="6eeb3958bd99e374" providerId="LiveId" clId="{E493B656-5430-4ACE-9974-2C2D14ECF155}" dt="2023-11-07T07:41:17.966" v="901" actId="20577"/>
          <ac:spMkLst>
            <pc:docMk/>
            <pc:sldMk cId="3282960677" sldId="259"/>
            <ac:spMk id="17" creationId="{EBF35BE6-E994-6ADB-932A-06B95AFFE657}"/>
          </ac:spMkLst>
        </pc:spChg>
        <pc:spChg chg="add mod">
          <ac:chgData name="富新 王" userId="6eeb3958bd99e374" providerId="LiveId" clId="{E493B656-5430-4ACE-9974-2C2D14ECF155}" dt="2023-11-07T07:33:30.506" v="859" actId="164"/>
          <ac:spMkLst>
            <pc:docMk/>
            <pc:sldMk cId="3282960677" sldId="259"/>
            <ac:spMk id="18" creationId="{96BEC200-60D7-2B55-E0EB-021EDDABA680}"/>
          </ac:spMkLst>
        </pc:spChg>
        <pc:spChg chg="add mod">
          <ac:chgData name="富新 王" userId="6eeb3958bd99e374" providerId="LiveId" clId="{E493B656-5430-4ACE-9974-2C2D14ECF155}" dt="2023-11-07T07:33:30.506" v="859" actId="164"/>
          <ac:spMkLst>
            <pc:docMk/>
            <pc:sldMk cId="3282960677" sldId="259"/>
            <ac:spMk id="19" creationId="{4500DC7B-D322-F6DD-2E26-6097D14518F7}"/>
          </ac:spMkLst>
        </pc:spChg>
        <pc:spChg chg="add mod">
          <ac:chgData name="富新 王" userId="6eeb3958bd99e374" providerId="LiveId" clId="{E493B656-5430-4ACE-9974-2C2D14ECF155}" dt="2023-11-07T07:36:41.695" v="884" actId="12788"/>
          <ac:spMkLst>
            <pc:docMk/>
            <pc:sldMk cId="3282960677" sldId="259"/>
            <ac:spMk id="20" creationId="{D9C0405D-ABCF-AC88-8C42-ED450DB011E1}"/>
          </ac:spMkLst>
        </pc:spChg>
        <pc:spChg chg="add mod">
          <ac:chgData name="富新 王" userId="6eeb3958bd99e374" providerId="LiveId" clId="{E493B656-5430-4ACE-9974-2C2D14ECF155}" dt="2023-11-07T07:36:41.695" v="884" actId="12788"/>
          <ac:spMkLst>
            <pc:docMk/>
            <pc:sldMk cId="3282960677" sldId="259"/>
            <ac:spMk id="21" creationId="{DDD434A4-BEE1-77E1-1FE8-82EC808FF024}"/>
          </ac:spMkLst>
        </pc:spChg>
        <pc:spChg chg="add mod">
          <ac:chgData name="富新 王" userId="6eeb3958bd99e374" providerId="LiveId" clId="{E493B656-5430-4ACE-9974-2C2D14ECF155}" dt="2023-11-07T07:35:26.296" v="878" actId="164"/>
          <ac:spMkLst>
            <pc:docMk/>
            <pc:sldMk cId="3282960677" sldId="259"/>
            <ac:spMk id="22" creationId="{27701372-590E-9064-91DD-489E008D7912}"/>
          </ac:spMkLst>
        </pc:spChg>
        <pc:spChg chg="add mod">
          <ac:chgData name="富新 王" userId="6eeb3958bd99e374" providerId="LiveId" clId="{E493B656-5430-4ACE-9974-2C2D14ECF155}" dt="2023-11-07T07:35:36.626" v="880" actId="164"/>
          <ac:spMkLst>
            <pc:docMk/>
            <pc:sldMk cId="3282960677" sldId="259"/>
            <ac:spMk id="23" creationId="{4E49B30F-38C1-9298-90AD-90AA976C90CA}"/>
          </ac:spMkLst>
        </pc:spChg>
        <pc:spChg chg="add mod">
          <ac:chgData name="富新 王" userId="6eeb3958bd99e374" providerId="LiveId" clId="{E493B656-5430-4ACE-9974-2C2D14ECF155}" dt="2023-11-07T07:35:26.296" v="878" actId="164"/>
          <ac:spMkLst>
            <pc:docMk/>
            <pc:sldMk cId="3282960677" sldId="259"/>
            <ac:spMk id="24" creationId="{15B27344-954E-56EF-D623-7EAA50A2057A}"/>
          </ac:spMkLst>
        </pc:spChg>
        <pc:spChg chg="add mod">
          <ac:chgData name="富新 王" userId="6eeb3958bd99e374" providerId="LiveId" clId="{E493B656-5430-4ACE-9974-2C2D14ECF155}" dt="2023-11-07T07:35:36.626" v="880" actId="164"/>
          <ac:spMkLst>
            <pc:docMk/>
            <pc:sldMk cId="3282960677" sldId="259"/>
            <ac:spMk id="25" creationId="{154EE4D0-8DCB-9D21-02CE-1529BFDAE194}"/>
          </ac:spMkLst>
        </pc:spChg>
        <pc:spChg chg="add mod">
          <ac:chgData name="富新 王" userId="6eeb3958bd99e374" providerId="LiveId" clId="{E493B656-5430-4ACE-9974-2C2D14ECF155}" dt="2023-11-07T07:36:51.136" v="885" actId="12788"/>
          <ac:spMkLst>
            <pc:docMk/>
            <pc:sldMk cId="3282960677" sldId="259"/>
            <ac:spMk id="26" creationId="{1DFD5944-CE3D-2D07-E1DB-5F19077C84ED}"/>
          </ac:spMkLst>
        </pc:spChg>
        <pc:spChg chg="add mod">
          <ac:chgData name="富新 王" userId="6eeb3958bd99e374" providerId="LiveId" clId="{E493B656-5430-4ACE-9974-2C2D14ECF155}" dt="2023-11-07T07:33:35.488" v="860" actId="164"/>
          <ac:spMkLst>
            <pc:docMk/>
            <pc:sldMk cId="3282960677" sldId="259"/>
            <ac:spMk id="27" creationId="{A5C16C8B-F079-3D03-2FE2-9845AC0E89A9}"/>
          </ac:spMkLst>
        </pc:spChg>
        <pc:spChg chg="add mod">
          <ac:chgData name="富新 王" userId="6eeb3958bd99e374" providerId="LiveId" clId="{E493B656-5430-4ACE-9974-2C2D14ECF155}" dt="2023-11-07T07:33:35.488" v="860" actId="164"/>
          <ac:spMkLst>
            <pc:docMk/>
            <pc:sldMk cId="3282960677" sldId="259"/>
            <ac:spMk id="28" creationId="{F5FBF5CC-F5C1-A34F-B4F9-CB964C7FBE1B}"/>
          </ac:spMkLst>
        </pc:spChg>
        <pc:spChg chg="add mod">
          <ac:chgData name="富新 王" userId="6eeb3958bd99e374" providerId="LiveId" clId="{E493B656-5430-4ACE-9974-2C2D14ECF155}" dt="2023-11-07T07:36:51.136" v="885" actId="12788"/>
          <ac:spMkLst>
            <pc:docMk/>
            <pc:sldMk cId="3282960677" sldId="259"/>
            <ac:spMk id="29" creationId="{D25117DF-26E4-74E5-CC67-E5E0B2FF9E9E}"/>
          </ac:spMkLst>
        </pc:spChg>
        <pc:spChg chg="add mod">
          <ac:chgData name="富新 王" userId="6eeb3958bd99e374" providerId="LiveId" clId="{E493B656-5430-4ACE-9974-2C2D14ECF155}" dt="2023-11-07T07:37:54.124" v="892" actId="465"/>
          <ac:spMkLst>
            <pc:docMk/>
            <pc:sldMk cId="3282960677" sldId="259"/>
            <ac:spMk id="30" creationId="{22E4D38C-DA4B-1E3F-46D0-ABCAD2409B1E}"/>
          </ac:spMkLst>
        </pc:spChg>
        <pc:spChg chg="add del mod">
          <ac:chgData name="富新 王" userId="6eeb3958bd99e374" providerId="LiveId" clId="{E493B656-5430-4ACE-9974-2C2D14ECF155}" dt="2023-11-07T03:16:38.778" v="326"/>
          <ac:spMkLst>
            <pc:docMk/>
            <pc:sldMk cId="3282960677" sldId="259"/>
            <ac:spMk id="31" creationId="{F021C555-EDFE-09CB-4D30-280E6767068C}"/>
          </ac:spMkLst>
        </pc:spChg>
        <pc:spChg chg="add mod">
          <ac:chgData name="富新 王" userId="6eeb3958bd99e374" providerId="LiveId" clId="{E493B656-5430-4ACE-9974-2C2D14ECF155}" dt="2023-11-07T07:37:02.038" v="886" actId="12788"/>
          <ac:spMkLst>
            <pc:docMk/>
            <pc:sldMk cId="3282960677" sldId="259"/>
            <ac:spMk id="32" creationId="{D316CB7F-AB5B-A74A-BA65-94C67A5ABF27}"/>
          </ac:spMkLst>
        </pc:spChg>
        <pc:spChg chg="add mod">
          <ac:chgData name="富新 王" userId="6eeb3958bd99e374" providerId="LiveId" clId="{E493B656-5430-4ACE-9974-2C2D14ECF155}" dt="2023-11-07T07:33:39.825" v="861" actId="164"/>
          <ac:spMkLst>
            <pc:docMk/>
            <pc:sldMk cId="3282960677" sldId="259"/>
            <ac:spMk id="33" creationId="{39DE1385-2323-56F9-E719-C74A8D7161BF}"/>
          </ac:spMkLst>
        </pc:spChg>
        <pc:spChg chg="add mod">
          <ac:chgData name="富新 王" userId="6eeb3958bd99e374" providerId="LiveId" clId="{E493B656-5430-4ACE-9974-2C2D14ECF155}" dt="2023-11-07T07:33:39.825" v="861" actId="164"/>
          <ac:spMkLst>
            <pc:docMk/>
            <pc:sldMk cId="3282960677" sldId="259"/>
            <ac:spMk id="34" creationId="{C1DA4C69-098A-021B-DC08-104F96D2D247}"/>
          </ac:spMkLst>
        </pc:spChg>
        <pc:spChg chg="add mod">
          <ac:chgData name="富新 王" userId="6eeb3958bd99e374" providerId="LiveId" clId="{E493B656-5430-4ACE-9974-2C2D14ECF155}" dt="2023-11-07T07:51:19.145" v="925" actId="20577"/>
          <ac:spMkLst>
            <pc:docMk/>
            <pc:sldMk cId="3282960677" sldId="259"/>
            <ac:spMk id="35" creationId="{C7275109-F5B4-EDE2-479F-2733310D4ACB}"/>
          </ac:spMkLst>
        </pc:spChg>
        <pc:spChg chg="add mod">
          <ac:chgData name="富新 王" userId="6eeb3958bd99e374" providerId="LiveId" clId="{E493B656-5430-4ACE-9974-2C2D14ECF155}" dt="2023-11-07T07:38:00.315" v="893" actId="465"/>
          <ac:spMkLst>
            <pc:docMk/>
            <pc:sldMk cId="3282960677" sldId="259"/>
            <ac:spMk id="36" creationId="{D7E343DF-4270-5723-B82E-5772AAE84016}"/>
          </ac:spMkLst>
        </pc:spChg>
        <pc:spChg chg="add mod">
          <ac:chgData name="富新 王" userId="6eeb3958bd99e374" providerId="LiveId" clId="{E493B656-5430-4ACE-9974-2C2D14ECF155}" dt="2023-11-07T07:35:26.296" v="878" actId="164"/>
          <ac:spMkLst>
            <pc:docMk/>
            <pc:sldMk cId="3282960677" sldId="259"/>
            <ac:spMk id="37" creationId="{5BC0DBA1-59ED-BA0A-199F-E367A4AB369B}"/>
          </ac:spMkLst>
        </pc:spChg>
        <pc:spChg chg="add mod">
          <ac:chgData name="富新 王" userId="6eeb3958bd99e374" providerId="LiveId" clId="{E493B656-5430-4ACE-9974-2C2D14ECF155}" dt="2023-11-07T07:42:21.470" v="919" actId="20577"/>
          <ac:spMkLst>
            <pc:docMk/>
            <pc:sldMk cId="3282960677" sldId="259"/>
            <ac:spMk id="38" creationId="{CB8614A2-82B6-9879-8B6F-FAE520E8C73D}"/>
          </ac:spMkLst>
        </pc:spChg>
        <pc:spChg chg="add mod">
          <ac:chgData name="富新 王" userId="6eeb3958bd99e374" providerId="LiveId" clId="{E493B656-5430-4ACE-9974-2C2D14ECF155}" dt="2023-11-07T08:09:51.530" v="958"/>
          <ac:spMkLst>
            <pc:docMk/>
            <pc:sldMk cId="3282960677" sldId="259"/>
            <ac:spMk id="39" creationId="{2FFE66CC-E64B-79E4-0440-8F37DFAB6732}"/>
          </ac:spMkLst>
        </pc:spChg>
        <pc:spChg chg="add mod">
          <ac:chgData name="富新 王" userId="6eeb3958bd99e374" providerId="LiveId" clId="{E493B656-5430-4ACE-9974-2C2D14ECF155}" dt="2023-11-07T07:38:44.759" v="896" actId="948"/>
          <ac:spMkLst>
            <pc:docMk/>
            <pc:sldMk cId="3282960677" sldId="259"/>
            <ac:spMk id="40" creationId="{5965CA07-273C-D1B5-F642-D234744D65A7}"/>
          </ac:spMkLst>
        </pc:spChg>
        <pc:spChg chg="add del mod">
          <ac:chgData name="富新 王" userId="6eeb3958bd99e374" providerId="LiveId" clId="{E493B656-5430-4ACE-9974-2C2D14ECF155}" dt="2023-11-07T07:41:38.418" v="905"/>
          <ac:spMkLst>
            <pc:docMk/>
            <pc:sldMk cId="3282960677" sldId="259"/>
            <ac:spMk id="51" creationId="{8FF31B0C-3E10-8F1F-99E0-0F0F178A08F3}"/>
          </ac:spMkLst>
        </pc:spChg>
        <pc:spChg chg="add del mod">
          <ac:chgData name="富新 王" userId="6eeb3958bd99e374" providerId="LiveId" clId="{E493B656-5430-4ACE-9974-2C2D14ECF155}" dt="2023-11-07T07:42:16.661" v="916"/>
          <ac:spMkLst>
            <pc:docMk/>
            <pc:sldMk cId="3282960677" sldId="259"/>
            <ac:spMk id="52" creationId="{3BBB33AF-1599-90D5-3BB5-CE59753ACCB4}"/>
          </ac:spMkLst>
        </pc:spChg>
        <pc:grpChg chg="add del mod">
          <ac:chgData name="富新 王" userId="6eeb3958bd99e374" providerId="LiveId" clId="{E493B656-5430-4ACE-9974-2C2D14ECF155}" dt="2023-11-07T07:36:14.418" v="882" actId="165"/>
          <ac:grpSpMkLst>
            <pc:docMk/>
            <pc:sldMk cId="3282960677" sldId="259"/>
            <ac:grpSpMk id="43" creationId="{791D3F3D-69EA-E07E-D263-BFD19D8A7A5A}"/>
          </ac:grpSpMkLst>
        </pc:grpChg>
        <pc:grpChg chg="add mod">
          <ac:chgData name="富新 王" userId="6eeb3958bd99e374" providerId="LiveId" clId="{E493B656-5430-4ACE-9974-2C2D14ECF155}" dt="2023-11-07T07:34:44.302" v="877" actId="408"/>
          <ac:grpSpMkLst>
            <pc:docMk/>
            <pc:sldMk cId="3282960677" sldId="259"/>
            <ac:grpSpMk id="44" creationId="{BC00F913-48BF-0239-1013-DD961F5491C7}"/>
          </ac:grpSpMkLst>
        </pc:grpChg>
        <pc:grpChg chg="add mod">
          <ac:chgData name="富新 王" userId="6eeb3958bd99e374" providerId="LiveId" clId="{E493B656-5430-4ACE-9974-2C2D14ECF155}" dt="2023-11-07T07:34:44.302" v="877" actId="408"/>
          <ac:grpSpMkLst>
            <pc:docMk/>
            <pc:sldMk cId="3282960677" sldId="259"/>
            <ac:grpSpMk id="45" creationId="{35C389C1-F9CF-7E13-DA9C-92F9C9E0FB88}"/>
          </ac:grpSpMkLst>
        </pc:grpChg>
        <pc:grpChg chg="add mod">
          <ac:chgData name="富新 王" userId="6eeb3958bd99e374" providerId="LiveId" clId="{E493B656-5430-4ACE-9974-2C2D14ECF155}" dt="2023-11-07T07:34:36.015" v="876" actId="1076"/>
          <ac:grpSpMkLst>
            <pc:docMk/>
            <pc:sldMk cId="3282960677" sldId="259"/>
            <ac:grpSpMk id="46" creationId="{BFE03F7B-8BF0-ADAD-688E-68068D965137}"/>
          </ac:grpSpMkLst>
        </pc:grpChg>
        <pc:grpChg chg="add mod">
          <ac:chgData name="富新 王" userId="6eeb3958bd99e374" providerId="LiveId" clId="{E493B656-5430-4ACE-9974-2C2D14ECF155}" dt="2023-11-07T07:34:27.396" v="874" actId="12789"/>
          <ac:grpSpMkLst>
            <pc:docMk/>
            <pc:sldMk cId="3282960677" sldId="259"/>
            <ac:grpSpMk id="47" creationId="{5FCADFAC-7173-0EB4-A147-63931EC3748A}"/>
          </ac:grpSpMkLst>
        </pc:grpChg>
        <pc:grpChg chg="add mod">
          <ac:chgData name="富新 王" userId="6eeb3958bd99e374" providerId="LiveId" clId="{E493B656-5430-4ACE-9974-2C2D14ECF155}" dt="2023-11-07T07:35:30.956" v="879" actId="1076"/>
          <ac:grpSpMkLst>
            <pc:docMk/>
            <pc:sldMk cId="3282960677" sldId="259"/>
            <ac:grpSpMk id="48" creationId="{DDB267EE-4797-A6A1-0354-1917F26DF6F1}"/>
          </ac:grpSpMkLst>
        </pc:grpChg>
        <pc:grpChg chg="add mod">
          <ac:chgData name="富新 王" userId="6eeb3958bd99e374" providerId="LiveId" clId="{E493B656-5430-4ACE-9974-2C2D14ECF155}" dt="2023-11-07T07:35:39.499" v="881" actId="1076"/>
          <ac:grpSpMkLst>
            <pc:docMk/>
            <pc:sldMk cId="3282960677" sldId="259"/>
            <ac:grpSpMk id="49" creationId="{DCD6D772-70C0-BD28-8891-8498AEFEDFAD}"/>
          </ac:grpSpMkLst>
        </pc:grpChg>
        <pc:grpChg chg="add mod">
          <ac:chgData name="富新 王" userId="6eeb3958bd99e374" providerId="LiveId" clId="{E493B656-5430-4ACE-9974-2C2D14ECF155}" dt="2023-11-07T07:37:15.468" v="887" actId="164"/>
          <ac:grpSpMkLst>
            <pc:docMk/>
            <pc:sldMk cId="3282960677" sldId="259"/>
            <ac:grpSpMk id="50" creationId="{853A6AF7-C012-2206-7EAF-37BF3E8159C4}"/>
          </ac:grpSpMkLst>
        </pc:grpChg>
        <pc:picChg chg="add del mod">
          <ac:chgData name="富新 王" userId="6eeb3958bd99e374" providerId="LiveId" clId="{E493B656-5430-4ACE-9974-2C2D14ECF155}" dt="2023-11-07T07:33:11.982" v="857" actId="478"/>
          <ac:picMkLst>
            <pc:docMk/>
            <pc:sldMk cId="3282960677" sldId="259"/>
            <ac:picMk id="42" creationId="{DC99A06D-BF93-1F04-DC15-906B6B77252E}"/>
          </ac:picMkLst>
        </pc:picChg>
      </pc:sldChg>
      <pc:sldChg chg="addSp delSp modSp add mod">
        <pc:chgData name="富新 王" userId="6eeb3958bd99e374" providerId="LiveId" clId="{E493B656-5430-4ACE-9974-2C2D14ECF155}" dt="2023-11-13T03:30:33.096" v="1010" actId="20577"/>
        <pc:sldMkLst>
          <pc:docMk/>
          <pc:sldMk cId="991312281" sldId="484"/>
        </pc:sldMkLst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4" creationId="{0CBA77C0-A384-D0BD-0FCA-D62F0E56F8BC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6" creationId="{8E6D2F03-48AB-7972-BA06-D670F785F531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7" creationId="{C7C88E49-8BEA-1153-D079-DAA4B3128BBF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8" creationId="{8C9EB074-F326-CF13-F659-39F407518F80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9" creationId="{C93256F9-5FA8-8BBB-6893-98E53A5CB838}"/>
          </ac:spMkLst>
        </pc:spChg>
        <pc:spChg chg="mod topLvl">
          <ac:chgData name="富新 王" userId="6eeb3958bd99e374" providerId="LiveId" clId="{E493B656-5430-4ACE-9974-2C2D14ECF155}" dt="2023-11-08T07:51:41.955" v="978" actId="12789"/>
          <ac:spMkLst>
            <pc:docMk/>
            <pc:sldMk cId="991312281" sldId="484"/>
            <ac:spMk id="10" creationId="{2B0BE991-4B7F-0D67-7EB9-6D04C08E29E2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11" creationId="{38BE41A9-0AB1-B6DD-54E1-E97F676FEF2B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13" creationId="{7668AC53-58CB-72FD-0040-1C0F951AFF02}"/>
          </ac:spMkLst>
        </pc:spChg>
        <pc:spChg chg="mod topLvl">
          <ac:chgData name="富新 王" userId="6eeb3958bd99e374" providerId="LiveId" clId="{E493B656-5430-4ACE-9974-2C2D14ECF155}" dt="2023-11-08T07:51:26.877" v="976" actId="12789"/>
          <ac:spMkLst>
            <pc:docMk/>
            <pc:sldMk cId="991312281" sldId="484"/>
            <ac:spMk id="15" creationId="{A8E8FEEF-BB08-ED2B-6327-B446123BC576}"/>
          </ac:spMkLst>
        </pc:spChg>
        <pc:spChg chg="mod topLvl">
          <ac:chgData name="富新 王" userId="6eeb3958bd99e374" providerId="LiveId" clId="{E493B656-5430-4ACE-9974-2C2D14ECF155}" dt="2023-11-08T07:51:54.015" v="979" actId="465"/>
          <ac:spMkLst>
            <pc:docMk/>
            <pc:sldMk cId="991312281" sldId="484"/>
            <ac:spMk id="16" creationId="{3889D404-98C4-F7FD-FD83-FE3E8241F4DF}"/>
          </ac:spMkLst>
        </pc:spChg>
        <pc:spChg chg="mod topLvl">
          <ac:chgData name="富新 王" userId="6eeb3958bd99e374" providerId="LiveId" clId="{E493B656-5430-4ACE-9974-2C2D14ECF155}" dt="2023-11-08T07:51:41.955" v="978" actId="12789"/>
          <ac:spMkLst>
            <pc:docMk/>
            <pc:sldMk cId="991312281" sldId="484"/>
            <ac:spMk id="17" creationId="{EBF35BE6-E994-6ADB-932A-06B95AFFE657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18" creationId="{96BEC200-60D7-2B55-E0EB-021EDDABA680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19" creationId="{4500DC7B-D322-F6DD-2E26-6097D14518F7}"/>
          </ac:spMkLst>
        </pc:spChg>
        <pc:spChg chg="mod topLvl">
          <ac:chgData name="富新 王" userId="6eeb3958bd99e374" providerId="LiveId" clId="{E493B656-5430-4ACE-9974-2C2D14ECF155}" dt="2023-11-08T07:51:26.877" v="976" actId="12789"/>
          <ac:spMkLst>
            <pc:docMk/>
            <pc:sldMk cId="991312281" sldId="484"/>
            <ac:spMk id="20" creationId="{D9C0405D-ABCF-AC88-8C42-ED450DB011E1}"/>
          </ac:spMkLst>
        </pc:spChg>
        <pc:spChg chg="mod topLvl">
          <ac:chgData name="富新 王" userId="6eeb3958bd99e374" providerId="LiveId" clId="{E493B656-5430-4ACE-9974-2C2D14ECF155}" dt="2023-11-08T07:52:00.615" v="980" actId="465"/>
          <ac:spMkLst>
            <pc:docMk/>
            <pc:sldMk cId="991312281" sldId="484"/>
            <ac:spMk id="21" creationId="{DDD434A4-BEE1-77E1-1FE8-82EC808FF024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22" creationId="{27701372-590E-9064-91DD-489E008D7912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23" creationId="{4E49B30F-38C1-9298-90AD-90AA976C90CA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24" creationId="{15B27344-954E-56EF-D623-7EAA50A2057A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25" creationId="{154EE4D0-8DCB-9D21-02CE-1529BFDAE194}"/>
          </ac:spMkLst>
        </pc:spChg>
        <pc:spChg chg="mod topLvl">
          <ac:chgData name="富新 王" userId="6eeb3958bd99e374" providerId="LiveId" clId="{E493B656-5430-4ACE-9974-2C2D14ECF155}" dt="2023-11-08T07:51:26.877" v="976" actId="12789"/>
          <ac:spMkLst>
            <pc:docMk/>
            <pc:sldMk cId="991312281" sldId="484"/>
            <ac:spMk id="26" creationId="{1DFD5944-CE3D-2D07-E1DB-5F19077C84ED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27" creationId="{A5C16C8B-F079-3D03-2FE2-9845AC0E89A9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28" creationId="{F5FBF5CC-F5C1-A34F-B4F9-CB964C7FBE1B}"/>
          </ac:spMkLst>
        </pc:spChg>
        <pc:spChg chg="mod topLvl">
          <ac:chgData name="富新 王" userId="6eeb3958bd99e374" providerId="LiveId" clId="{E493B656-5430-4ACE-9974-2C2D14ECF155}" dt="2023-11-08T07:52:05.964" v="981" actId="465"/>
          <ac:spMkLst>
            <pc:docMk/>
            <pc:sldMk cId="991312281" sldId="484"/>
            <ac:spMk id="29" creationId="{D25117DF-26E4-74E5-CC67-E5E0B2FF9E9E}"/>
          </ac:spMkLst>
        </pc:spChg>
        <pc:spChg chg="mod topLvl">
          <ac:chgData name="富新 王" userId="6eeb3958bd99e374" providerId="LiveId" clId="{E493B656-5430-4ACE-9974-2C2D14ECF155}" dt="2023-11-08T07:51:41.955" v="978" actId="12789"/>
          <ac:spMkLst>
            <pc:docMk/>
            <pc:sldMk cId="991312281" sldId="484"/>
            <ac:spMk id="30" creationId="{22E4D38C-DA4B-1E3F-46D0-ABCAD2409B1E}"/>
          </ac:spMkLst>
        </pc:spChg>
        <pc:spChg chg="mod topLvl">
          <ac:chgData name="富新 王" userId="6eeb3958bd99e374" providerId="LiveId" clId="{E493B656-5430-4ACE-9974-2C2D14ECF155}" dt="2023-11-08T07:51:26.877" v="976" actId="12789"/>
          <ac:spMkLst>
            <pc:docMk/>
            <pc:sldMk cId="991312281" sldId="484"/>
            <ac:spMk id="32" creationId="{D316CB7F-AB5B-A74A-BA65-94C67A5ABF27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33" creationId="{39DE1385-2323-56F9-E719-C74A8D7161BF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34" creationId="{C1DA4C69-098A-021B-DC08-104F96D2D247}"/>
          </ac:spMkLst>
        </pc:spChg>
        <pc:spChg chg="mod topLvl">
          <ac:chgData name="富新 王" userId="6eeb3958bd99e374" providerId="LiveId" clId="{E493B656-5430-4ACE-9974-2C2D14ECF155}" dt="2023-11-13T03:30:33.096" v="1010" actId="20577"/>
          <ac:spMkLst>
            <pc:docMk/>
            <pc:sldMk cId="991312281" sldId="484"/>
            <ac:spMk id="36" creationId="{D7E343DF-4270-5723-B82E-5772AAE84016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37" creationId="{5BC0DBA1-59ED-BA0A-199F-E367A4AB369B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38" creationId="{CB8614A2-82B6-9879-8B6F-FAE520E8C73D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39" creationId="{2FFE66CC-E64B-79E4-0440-8F37DFAB6732}"/>
          </ac:spMkLst>
        </pc:spChg>
        <pc:spChg chg="mod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40" creationId="{5965CA07-273C-D1B5-F642-D234744D65A7}"/>
          </ac:spMkLst>
        </pc:spChg>
        <pc:spChg chg="add del mod">
          <ac:chgData name="富新 王" userId="6eeb3958bd99e374" providerId="LiveId" clId="{E493B656-5430-4ACE-9974-2C2D14ECF155}" dt="2023-11-08T07:49:57.243" v="966" actId="478"/>
          <ac:spMkLst>
            <pc:docMk/>
            <pc:sldMk cId="991312281" sldId="484"/>
            <ac:spMk id="44" creationId="{54C3DBCE-8560-FFEA-2300-ABFDB3CD4C67}"/>
          </ac:spMkLst>
        </pc:spChg>
        <pc:spChg chg="add mod">
          <ac:chgData name="富新 王" userId="6eeb3958bd99e374" providerId="LiveId" clId="{E493B656-5430-4ACE-9974-2C2D14ECF155}" dt="2023-11-09T02:34:21.187" v="1008" actId="20577"/>
          <ac:spMkLst>
            <pc:docMk/>
            <pc:sldMk cId="991312281" sldId="484"/>
            <ac:spMk id="45" creationId="{B45A74DE-0764-4BB2-0FDE-46C20D68BD88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62" creationId="{215F9915-3EB4-D65E-5EAA-C36751D3533A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77" creationId="{61B6513C-CD57-AF10-4D70-F76AAEC0D33E}"/>
          </ac:spMkLst>
        </pc:spChg>
        <pc:spChg chg="mod topLvl">
          <ac:chgData name="富新 王" userId="6eeb3958bd99e374" providerId="LiveId" clId="{E493B656-5430-4ACE-9974-2C2D14ECF155}" dt="2023-11-08T07:50:22.005" v="970" actId="165"/>
          <ac:spMkLst>
            <pc:docMk/>
            <pc:sldMk cId="991312281" sldId="484"/>
            <ac:spMk id="80" creationId="{AB31F945-D736-2DD7-5B09-F0C463B8CAA5}"/>
          </ac:spMkLst>
        </pc:spChg>
        <pc:grpChg chg="add del mod">
          <ac:chgData name="富新 王" userId="6eeb3958bd99e374" providerId="LiveId" clId="{E493B656-5430-4ACE-9974-2C2D14ECF155}" dt="2023-11-08T07:50:22.005" v="970" actId="165"/>
          <ac:grpSpMkLst>
            <pc:docMk/>
            <pc:sldMk cId="991312281" sldId="484"/>
            <ac:grpSpMk id="5" creationId="{ED771E2F-0F86-638E-A245-9A0D68993115}"/>
          </ac:grpSpMkLst>
        </pc:grpChg>
        <pc:grpChg chg="mod topLvl">
          <ac:chgData name="富新 王" userId="6eeb3958bd99e374" providerId="LiveId" clId="{E493B656-5430-4ACE-9974-2C2D14ECF155}" dt="2023-11-08T07:50:22.005" v="970" actId="165"/>
          <ac:grpSpMkLst>
            <pc:docMk/>
            <pc:sldMk cId="991312281" sldId="484"/>
            <ac:grpSpMk id="48" creationId="{DDB267EE-4797-A6A1-0354-1917F26DF6F1}"/>
          </ac:grpSpMkLst>
        </pc:grpChg>
        <pc:grpChg chg="mod topLvl">
          <ac:chgData name="富新 王" userId="6eeb3958bd99e374" providerId="LiveId" clId="{E493B656-5430-4ACE-9974-2C2D14ECF155}" dt="2023-11-08T07:50:22.005" v="970" actId="165"/>
          <ac:grpSpMkLst>
            <pc:docMk/>
            <pc:sldMk cId="991312281" sldId="484"/>
            <ac:grpSpMk id="49" creationId="{DCD6D772-70C0-BD28-8891-8498AEFEDFAD}"/>
          </ac:grpSpMkLst>
        </pc:grp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2" creationId="{9DD2AC82-A10D-E35D-7EE9-B0D85D3E905A}"/>
          </ac:cxnSpMkLst>
        </pc:cxnChg>
        <pc:cxnChg chg="mod topLvl">
          <ac:chgData name="富新 王" userId="6eeb3958bd99e374" providerId="LiveId" clId="{E493B656-5430-4ACE-9974-2C2D14ECF155}" dt="2023-11-08T07:51:26.877" v="976" actId="12789"/>
          <ac:cxnSpMkLst>
            <pc:docMk/>
            <pc:sldMk cId="991312281" sldId="484"/>
            <ac:cxnSpMk id="3" creationId="{BD34279A-EB47-0242-CCBD-FDBAB7F53EA4}"/>
          </ac:cxnSpMkLst>
        </pc:cxn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12" creationId="{65A4A05A-BB9D-4B0C-9F18-841A71606B9C}"/>
          </ac:cxnSpMkLst>
        </pc:cxn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14" creationId="{BE602095-8409-4E6D-6F5A-898101E69B5A}"/>
          </ac:cxnSpMkLst>
        </pc:cxn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31" creationId="{A2B6079D-9BF6-BA5F-F398-8DF93AD58A5D}"/>
          </ac:cxnSpMkLst>
        </pc:cxn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41" creationId="{B43CE8BE-FA36-1771-40A0-A15DA5A8B0CD}"/>
          </ac:cxnSpMkLst>
        </pc:cxn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42" creationId="{4A6D8BFE-440A-6A0A-2D3C-B3E2D6640152}"/>
          </ac:cxnSpMkLst>
        </pc:cxn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52" creationId="{0C46CEA2-97B1-5B0A-3905-71BBB481BAA6}"/>
          </ac:cxnSpMkLst>
        </pc:cxnChg>
        <pc:cxnChg chg="mod topLvl">
          <ac:chgData name="富新 王" userId="6eeb3958bd99e374" providerId="LiveId" clId="{E493B656-5430-4ACE-9974-2C2D14ECF155}" dt="2023-11-08T07:50:22.005" v="970" actId="165"/>
          <ac:cxnSpMkLst>
            <pc:docMk/>
            <pc:sldMk cId="991312281" sldId="484"/>
            <ac:cxnSpMk id="53" creationId="{FD3F1F87-6679-7B99-685E-4272F84EF67D}"/>
          </ac:cxnSpMkLst>
        </pc:cxnChg>
        <pc:cxnChg chg="mod topLvl">
          <ac:chgData name="富新 王" userId="6eeb3958bd99e374" providerId="LiveId" clId="{E493B656-5430-4ACE-9974-2C2D14ECF155}" dt="2023-11-08T07:51:26.877" v="976" actId="12789"/>
          <ac:cxnSpMkLst>
            <pc:docMk/>
            <pc:sldMk cId="991312281" sldId="484"/>
            <ac:cxnSpMk id="54" creationId="{EF727D16-F2DF-24CE-8765-1A30D2444D27}"/>
          </ac:cxnSpMkLst>
        </pc:cxnChg>
        <pc:cxnChg chg="mod topLvl">
          <ac:chgData name="富新 王" userId="6eeb3958bd99e374" providerId="LiveId" clId="{E493B656-5430-4ACE-9974-2C2D14ECF155}" dt="2023-11-08T07:52:05.964" v="981" actId="465"/>
          <ac:cxnSpMkLst>
            <pc:docMk/>
            <pc:sldMk cId="991312281" sldId="484"/>
            <ac:cxnSpMk id="55" creationId="{DDCE3373-A50C-FCF1-826F-A9E641B40A51}"/>
          </ac:cxnSpMkLst>
        </pc:cxnChg>
        <pc:cxnChg chg="mod topLvl">
          <ac:chgData name="富新 王" userId="6eeb3958bd99e374" providerId="LiveId" clId="{E493B656-5430-4ACE-9974-2C2D14ECF155}" dt="2023-11-08T07:52:11.796" v="982" actId="465"/>
          <ac:cxnSpMkLst>
            <pc:docMk/>
            <pc:sldMk cId="991312281" sldId="484"/>
            <ac:cxnSpMk id="56" creationId="{960044D6-C52A-A0E0-85C8-E8F5FBB366D4}"/>
          </ac:cxnSpMkLst>
        </pc:cxnChg>
      </pc:sldChg>
    </pc:docChg>
  </pc:docChgLst>
  <pc:docChgLst>
    <pc:chgData name="王 富新" userId="6eeb3958bd99e374" providerId="LiveId" clId="{CFAF3DE0-0FC3-4E1A-8F03-C7042EA31572}"/>
    <pc:docChg chg="undo custSel addSld modSld">
      <pc:chgData name="王 富新" userId="6eeb3958bd99e374" providerId="LiveId" clId="{CFAF3DE0-0FC3-4E1A-8F03-C7042EA31572}" dt="2023-04-24T11:50:26.861" v="502" actId="11529"/>
      <pc:docMkLst>
        <pc:docMk/>
      </pc:docMkLst>
      <pc:sldChg chg="modSp mod">
        <pc:chgData name="王 富新" userId="6eeb3958bd99e374" providerId="LiveId" clId="{CFAF3DE0-0FC3-4E1A-8F03-C7042EA31572}" dt="2023-04-22T11:09:45.163" v="48" actId="2162"/>
        <pc:sldMkLst>
          <pc:docMk/>
          <pc:sldMk cId="3148816990" sldId="256"/>
        </pc:sldMkLst>
        <pc:graphicFrameChg chg="mod modGraphic">
          <ac:chgData name="王 富新" userId="6eeb3958bd99e374" providerId="LiveId" clId="{CFAF3DE0-0FC3-4E1A-8F03-C7042EA31572}" dt="2023-04-22T11:09:45.163" v="48" actId="2162"/>
          <ac:graphicFrameMkLst>
            <pc:docMk/>
            <pc:sldMk cId="3148816990" sldId="256"/>
            <ac:graphicFrameMk id="4" creationId="{65CB9BB7-384E-223B-24B9-EADCD0A164BA}"/>
          </ac:graphicFrameMkLst>
        </pc:graphicFrameChg>
      </pc:sldChg>
      <pc:sldChg chg="modSp add mod">
        <pc:chgData name="王 富新" userId="6eeb3958bd99e374" providerId="LiveId" clId="{CFAF3DE0-0FC3-4E1A-8F03-C7042EA31572}" dt="2023-04-22T11:16:30.766" v="205" actId="207"/>
        <pc:sldMkLst>
          <pc:docMk/>
          <pc:sldMk cId="3039712665" sldId="257"/>
        </pc:sldMkLst>
        <pc:graphicFrameChg chg="mod modGraphic">
          <ac:chgData name="王 富新" userId="6eeb3958bd99e374" providerId="LiveId" clId="{CFAF3DE0-0FC3-4E1A-8F03-C7042EA31572}" dt="2023-04-22T11:16:30.766" v="205" actId="207"/>
          <ac:graphicFrameMkLst>
            <pc:docMk/>
            <pc:sldMk cId="3039712665" sldId="257"/>
            <ac:graphicFrameMk id="4" creationId="{65CB9BB7-384E-223B-24B9-EADCD0A164BA}"/>
          </ac:graphicFrameMkLst>
        </pc:graphicFrameChg>
      </pc:sldChg>
      <pc:sldChg chg="addSp delSp modSp new mod">
        <pc:chgData name="王 富新" userId="6eeb3958bd99e374" providerId="LiveId" clId="{CFAF3DE0-0FC3-4E1A-8F03-C7042EA31572}" dt="2023-04-24T11:50:26.861" v="502" actId="11529"/>
        <pc:sldMkLst>
          <pc:docMk/>
          <pc:sldMk cId="1819548710" sldId="258"/>
        </pc:sldMkLst>
        <pc:spChg chg="del">
          <ac:chgData name="王 富新" userId="6eeb3958bd99e374" providerId="LiveId" clId="{CFAF3DE0-0FC3-4E1A-8F03-C7042EA31572}" dt="2023-04-22T12:56:48.497" v="207" actId="478"/>
          <ac:spMkLst>
            <pc:docMk/>
            <pc:sldMk cId="1819548710" sldId="258"/>
            <ac:spMk id="2" creationId="{7CE4DCB3-8D61-BFC4-DD42-56E91F598732}"/>
          </ac:spMkLst>
        </pc:spChg>
        <pc:spChg chg="del">
          <ac:chgData name="王 富新" userId="6eeb3958bd99e374" providerId="LiveId" clId="{CFAF3DE0-0FC3-4E1A-8F03-C7042EA31572}" dt="2023-04-22T12:56:48.497" v="207" actId="478"/>
          <ac:spMkLst>
            <pc:docMk/>
            <pc:sldMk cId="1819548710" sldId="258"/>
            <ac:spMk id="3" creationId="{038C2C3D-3425-DBEC-8BEB-5B31CEB659FA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3" creationId="{0C6BB31E-3665-9874-72CC-0718523A6D43}"/>
          </ac:spMkLst>
        </pc:spChg>
        <pc:spChg chg="add del mod">
          <ac:chgData name="王 富新" userId="6eeb3958bd99e374" providerId="LiveId" clId="{CFAF3DE0-0FC3-4E1A-8F03-C7042EA31572}" dt="2023-04-24T11:50:25.535" v="500"/>
          <ac:spMkLst>
            <pc:docMk/>
            <pc:sldMk cId="1819548710" sldId="258"/>
            <ac:spMk id="3" creationId="{99E282D7-3580-1527-C938-5C139200EDC0}"/>
          </ac:spMkLst>
        </pc:spChg>
        <pc:spChg chg="add del">
          <ac:chgData name="王 富新" userId="6eeb3958bd99e374" providerId="LiveId" clId="{CFAF3DE0-0FC3-4E1A-8F03-C7042EA31572}" dt="2023-04-24T11:50:26.861" v="502" actId="11529"/>
          <ac:spMkLst>
            <pc:docMk/>
            <pc:sldMk cId="1819548710" sldId="258"/>
            <ac:spMk id="4" creationId="{DEA3A2D2-3098-D828-F782-1B26AF8EBCC9}"/>
          </ac:spMkLst>
        </pc:spChg>
        <pc:spChg chg="mod">
          <ac:chgData name="王 富新" userId="6eeb3958bd99e374" providerId="LiveId" clId="{CFAF3DE0-0FC3-4E1A-8F03-C7042EA31572}" dt="2023-04-23T00:51:34.420" v="475" actId="165"/>
          <ac:spMkLst>
            <pc:docMk/>
            <pc:sldMk cId="1819548710" sldId="258"/>
            <ac:spMk id="9" creationId="{78F6AADA-AFB8-5BFB-0A7E-3041B8A04F98}"/>
          </ac:spMkLst>
        </pc:spChg>
        <pc:spChg chg="mod">
          <ac:chgData name="王 富新" userId="6eeb3958bd99e374" providerId="LiveId" clId="{CFAF3DE0-0FC3-4E1A-8F03-C7042EA31572}" dt="2023-04-24T11:50:02.435" v="493"/>
          <ac:spMkLst>
            <pc:docMk/>
            <pc:sldMk cId="1819548710" sldId="258"/>
            <ac:spMk id="10" creationId="{4A7A7841-DFBC-2207-8DF6-C13EB1118EE2}"/>
          </ac:spMkLst>
        </pc:spChg>
        <pc:spChg chg="mod">
          <ac:chgData name="王 富新" userId="6eeb3958bd99e374" providerId="LiveId" clId="{CFAF3DE0-0FC3-4E1A-8F03-C7042EA31572}" dt="2023-04-23T00:51:34.420" v="475" actId="165"/>
          <ac:spMkLst>
            <pc:docMk/>
            <pc:sldMk cId="1819548710" sldId="258"/>
            <ac:spMk id="12" creationId="{0264CA2B-CA69-2F0A-D6BC-909F48DE861C}"/>
          </ac:spMkLst>
        </pc:spChg>
        <pc:spChg chg="mod">
          <ac:chgData name="王 富新" userId="6eeb3958bd99e374" providerId="LiveId" clId="{CFAF3DE0-0FC3-4E1A-8F03-C7042EA31572}" dt="2023-04-24T11:50:06.080" v="495"/>
          <ac:spMkLst>
            <pc:docMk/>
            <pc:sldMk cId="1819548710" sldId="258"/>
            <ac:spMk id="13" creationId="{719B5981-549B-D191-12CF-2FDB77E8BD41}"/>
          </ac:spMkLst>
        </pc:spChg>
        <pc:spChg chg="add mod topLvl">
          <ac:chgData name="王 富新" userId="6eeb3958bd99e374" providerId="LiveId" clId="{CFAF3DE0-0FC3-4E1A-8F03-C7042EA31572}" dt="2023-04-24T11:50:11.376" v="496" actId="164"/>
          <ac:spMkLst>
            <pc:docMk/>
            <pc:sldMk cId="1819548710" sldId="258"/>
            <ac:spMk id="16" creationId="{524867E8-BD8A-5113-C7BA-5C72DA39A6D5}"/>
          </ac:spMkLst>
        </pc:spChg>
        <pc:spChg chg="add mod topLvl">
          <ac:chgData name="王 富新" userId="6eeb3958bd99e374" providerId="LiveId" clId="{CFAF3DE0-0FC3-4E1A-8F03-C7042EA31572}" dt="2023-04-24T11:50:11.376" v="496" actId="164"/>
          <ac:spMkLst>
            <pc:docMk/>
            <pc:sldMk cId="1819548710" sldId="258"/>
            <ac:spMk id="18" creationId="{894C05CB-A53A-273F-5142-1C803B76D9A7}"/>
          </ac:spMkLst>
        </pc:spChg>
        <pc:spChg chg="add del mod">
          <ac:chgData name="王 富新" userId="6eeb3958bd99e374" providerId="LiveId" clId="{CFAF3DE0-0FC3-4E1A-8F03-C7042EA31572}" dt="2023-04-22T13:56:01.819" v="305" actId="478"/>
          <ac:spMkLst>
            <pc:docMk/>
            <pc:sldMk cId="1819548710" sldId="258"/>
            <ac:spMk id="20" creationId="{0852A15B-9D87-3B91-949C-DF7F9412BDBC}"/>
          </ac:spMkLst>
        </pc:spChg>
        <pc:spChg chg="add mod topLvl">
          <ac:chgData name="王 富新" userId="6eeb3958bd99e374" providerId="LiveId" clId="{CFAF3DE0-0FC3-4E1A-8F03-C7042EA31572}" dt="2023-04-24T11:50:11.376" v="496" actId="164"/>
          <ac:spMkLst>
            <pc:docMk/>
            <pc:sldMk cId="1819548710" sldId="258"/>
            <ac:spMk id="21" creationId="{C191BE74-75C3-FB43-BBE0-864ED60A5403}"/>
          </ac:spMkLst>
        </pc:spChg>
        <pc:spChg chg="add mod topLvl">
          <ac:chgData name="王 富新" userId="6eeb3958bd99e374" providerId="LiveId" clId="{CFAF3DE0-0FC3-4E1A-8F03-C7042EA31572}" dt="2023-04-24T11:50:11.376" v="496" actId="164"/>
          <ac:spMkLst>
            <pc:docMk/>
            <pc:sldMk cId="1819548710" sldId="258"/>
            <ac:spMk id="23" creationId="{4879300B-AE51-6E02-0D77-A047ABF02FFB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24" creationId="{D2559963-C412-93F0-70DF-D0F566294627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28" creationId="{05F8A3DA-E0A5-C0A6-6A51-52D7AB6AA28D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30" creationId="{FE9A222E-B9EB-C476-D2BD-9EA971DB6820}"/>
          </ac:spMkLst>
        </pc:spChg>
        <pc:spChg chg="add del mod ord">
          <ac:chgData name="王 富新" userId="6eeb3958bd99e374" providerId="LiveId" clId="{CFAF3DE0-0FC3-4E1A-8F03-C7042EA31572}" dt="2023-04-22T13:58:45.776" v="401" actId="478"/>
          <ac:spMkLst>
            <pc:docMk/>
            <pc:sldMk cId="1819548710" sldId="258"/>
            <ac:spMk id="31" creationId="{61C16E3C-CB8D-47A8-BF59-9575A123FF58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31" creationId="{B06ADF40-D50B-EDC4-89C4-102073952F3B}"/>
          </ac:spMkLst>
        </pc:spChg>
        <pc:spChg chg="add del">
          <ac:chgData name="王 富新" userId="6eeb3958bd99e374" providerId="LiveId" clId="{CFAF3DE0-0FC3-4E1A-8F03-C7042EA31572}" dt="2023-04-22T13:58:41.909" v="397" actId="11529"/>
          <ac:spMkLst>
            <pc:docMk/>
            <pc:sldMk cId="1819548710" sldId="258"/>
            <ac:spMk id="32" creationId="{A195A1C2-C889-5216-7426-EDF4D3E6F19C}"/>
          </ac:spMkLst>
        </pc:spChg>
        <pc:spChg chg="add mod ord topLvl">
          <ac:chgData name="王 富新" userId="6eeb3958bd99e374" providerId="LiveId" clId="{CFAF3DE0-0FC3-4E1A-8F03-C7042EA31572}" dt="2023-04-24T11:50:11.376" v="496" actId="164"/>
          <ac:spMkLst>
            <pc:docMk/>
            <pc:sldMk cId="1819548710" sldId="258"/>
            <ac:spMk id="33" creationId="{493137BC-2CEE-1F0E-42AF-B65F49678D36}"/>
          </ac:spMkLst>
        </pc:spChg>
        <pc:spChg chg="mod">
          <ac:chgData name="王 富新" userId="6eeb3958bd99e374" providerId="LiveId" clId="{CFAF3DE0-0FC3-4E1A-8F03-C7042EA31572}" dt="2023-04-23T00:51:34.420" v="475" actId="165"/>
          <ac:spMkLst>
            <pc:docMk/>
            <pc:sldMk cId="1819548710" sldId="258"/>
            <ac:spMk id="40" creationId="{02AD2A0A-6286-C065-0611-8D7A4DA6082D}"/>
          </ac:spMkLst>
        </pc:spChg>
        <pc:spChg chg="mod">
          <ac:chgData name="王 富新" userId="6eeb3958bd99e374" providerId="LiveId" clId="{CFAF3DE0-0FC3-4E1A-8F03-C7042EA31572}" dt="2023-04-24T11:49:59.705" v="491"/>
          <ac:spMkLst>
            <pc:docMk/>
            <pc:sldMk cId="1819548710" sldId="258"/>
            <ac:spMk id="41" creationId="{275CBC83-FC33-B698-AC78-ECC6FC801C76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44" creationId="{FF152B0B-55B0-7BD2-5AF3-69C4A9008196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45" creationId="{57D6F137-91E4-0B39-ED09-8674CF664227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46" creationId="{FFE8C9BA-44BB-0785-3FBC-90DDA4B1707A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47" creationId="{0B32603F-C204-4EF6-EF2E-18F1D6F4D54C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48" creationId="{3A318AEB-D2AF-4819-C3B0-EC5661D3B942}"/>
          </ac:spMkLst>
        </pc:spChg>
        <pc:spChg chg="mod">
          <ac:chgData name="王 富新" userId="6eeb3958bd99e374" providerId="LiveId" clId="{CFAF3DE0-0FC3-4E1A-8F03-C7042EA31572}" dt="2023-04-23T00:51:26.331" v="473"/>
          <ac:spMkLst>
            <pc:docMk/>
            <pc:sldMk cId="1819548710" sldId="258"/>
            <ac:spMk id="49" creationId="{F1E2B2C2-A833-97E5-4A5F-C0C34416A13C}"/>
          </ac:spMkLst>
        </pc:spChg>
        <pc:grpChg chg="add del mod">
          <ac:chgData name="王 富新" userId="6eeb3958bd99e374" providerId="LiveId" clId="{CFAF3DE0-0FC3-4E1A-8F03-C7042EA31572}" dt="2023-04-23T00:51:27.143" v="474"/>
          <ac:grpSpMkLst>
            <pc:docMk/>
            <pc:sldMk cId="1819548710" sldId="258"/>
            <ac:grpSpMk id="2" creationId="{3EAD2047-09C7-D302-D967-BA63E50CC7E2}"/>
          </ac:grpSpMkLst>
        </pc:grpChg>
        <pc:grpChg chg="add mod">
          <ac:chgData name="王 富新" userId="6eeb3958bd99e374" providerId="LiveId" clId="{CFAF3DE0-0FC3-4E1A-8F03-C7042EA31572}" dt="2023-04-24T11:50:11.376" v="496" actId="164"/>
          <ac:grpSpMkLst>
            <pc:docMk/>
            <pc:sldMk cId="1819548710" sldId="258"/>
            <ac:grpSpMk id="2" creationId="{92B6CCF9-276B-BD54-58C4-9EDBA51DEF1C}"/>
          </ac:grpSpMkLst>
        </pc:grpChg>
        <pc:grpChg chg="add mod topLvl">
          <ac:chgData name="王 富新" userId="6eeb3958bd99e374" providerId="LiveId" clId="{CFAF3DE0-0FC3-4E1A-8F03-C7042EA31572}" dt="2023-04-24T11:50:11.376" v="496" actId="164"/>
          <ac:grpSpMkLst>
            <pc:docMk/>
            <pc:sldMk cId="1819548710" sldId="258"/>
            <ac:grpSpMk id="8" creationId="{B5CC88B3-2E9C-331C-CF15-3BCF43492F18}"/>
          </ac:grpSpMkLst>
        </pc:grpChg>
        <pc:grpChg chg="add mod topLvl">
          <ac:chgData name="王 富新" userId="6eeb3958bd99e374" providerId="LiveId" clId="{CFAF3DE0-0FC3-4E1A-8F03-C7042EA31572}" dt="2023-04-24T11:50:11.376" v="496" actId="164"/>
          <ac:grpSpMkLst>
            <pc:docMk/>
            <pc:sldMk cId="1819548710" sldId="258"/>
            <ac:grpSpMk id="11" creationId="{88A40ACD-BF35-2659-75F4-3E984E61DDC9}"/>
          </ac:grpSpMkLst>
        </pc:grpChg>
        <pc:grpChg chg="mod">
          <ac:chgData name="王 富新" userId="6eeb3958bd99e374" providerId="LiveId" clId="{CFAF3DE0-0FC3-4E1A-8F03-C7042EA31572}" dt="2023-04-23T00:51:26.331" v="473"/>
          <ac:grpSpMkLst>
            <pc:docMk/>
            <pc:sldMk cId="1819548710" sldId="258"/>
            <ac:grpSpMk id="14" creationId="{064D3F5D-391C-A923-A19D-9A558FCB5FE7}"/>
          </ac:grpSpMkLst>
        </pc:grpChg>
        <pc:grpChg chg="mod">
          <ac:chgData name="王 富新" userId="6eeb3958bd99e374" providerId="LiveId" clId="{CFAF3DE0-0FC3-4E1A-8F03-C7042EA31572}" dt="2023-04-23T00:51:26.331" v="473"/>
          <ac:grpSpMkLst>
            <pc:docMk/>
            <pc:sldMk cId="1819548710" sldId="258"/>
            <ac:grpSpMk id="20" creationId="{4E68A115-2CC5-A290-CE04-D0F5443EE5A1}"/>
          </ac:grpSpMkLst>
        </pc:grpChg>
        <pc:grpChg chg="add mod topLvl">
          <ac:chgData name="王 富新" userId="6eeb3958bd99e374" providerId="LiveId" clId="{CFAF3DE0-0FC3-4E1A-8F03-C7042EA31572}" dt="2023-04-24T11:50:11.376" v="496" actId="164"/>
          <ac:grpSpMkLst>
            <pc:docMk/>
            <pc:sldMk cId="1819548710" sldId="258"/>
            <ac:grpSpMk id="39" creationId="{B48DF146-E9F2-A93B-7D04-C214F8A3D2DB}"/>
          </ac:grpSpMkLst>
        </pc:grpChg>
        <pc:grpChg chg="add del mod">
          <ac:chgData name="王 富新" userId="6eeb3958bd99e374" providerId="LiveId" clId="{CFAF3DE0-0FC3-4E1A-8F03-C7042EA31572}" dt="2023-04-23T00:51:34.420" v="475" actId="165"/>
          <ac:grpSpMkLst>
            <pc:docMk/>
            <pc:sldMk cId="1819548710" sldId="258"/>
            <ac:grpSpMk id="42" creationId="{A6E9A12C-DB75-88C8-FCC1-18579FFD9C98}"/>
          </ac:grpSpMkLst>
        </pc:grpChg>
        <pc:grpChg chg="mod">
          <ac:chgData name="王 富新" userId="6eeb3958bd99e374" providerId="LiveId" clId="{CFAF3DE0-0FC3-4E1A-8F03-C7042EA31572}" dt="2023-04-23T00:51:26.331" v="473"/>
          <ac:grpSpMkLst>
            <pc:docMk/>
            <pc:sldMk cId="1819548710" sldId="258"/>
            <ac:grpSpMk id="43" creationId="{99B8305B-A0DB-A207-946F-C91601EC8CEE}"/>
          </ac:grpSpMkLst>
        </pc:grpChg>
        <pc:picChg chg="mod">
          <ac:chgData name="王 富新" userId="6eeb3958bd99e374" providerId="LiveId" clId="{CFAF3DE0-0FC3-4E1A-8F03-C7042EA31572}" dt="2023-04-23T00:51:26.331" v="473"/>
          <ac:picMkLst>
            <pc:docMk/>
            <pc:sldMk cId="1819548710" sldId="258"/>
            <ac:picMk id="4" creationId="{01E34FB5-4DB3-99D5-0A2E-B7C890EFFE6D}"/>
          </ac:picMkLst>
        </pc:picChg>
        <pc:picChg chg="add mod topLvl">
          <ac:chgData name="王 富新" userId="6eeb3958bd99e374" providerId="LiveId" clId="{CFAF3DE0-0FC3-4E1A-8F03-C7042EA31572}" dt="2023-04-24T11:50:11.376" v="496" actId="164"/>
          <ac:picMkLst>
            <pc:docMk/>
            <pc:sldMk cId="1819548710" sldId="258"/>
            <ac:picMk id="5" creationId="{B99BAA03-BC1F-9775-C59B-352E87959517}"/>
          </ac:picMkLst>
        </pc:picChg>
        <pc:picChg chg="mod">
          <ac:chgData name="王 富新" userId="6eeb3958bd99e374" providerId="LiveId" clId="{CFAF3DE0-0FC3-4E1A-8F03-C7042EA31572}" dt="2023-04-23T00:51:26.331" v="473"/>
          <ac:picMkLst>
            <pc:docMk/>
            <pc:sldMk cId="1819548710" sldId="258"/>
            <ac:picMk id="6" creationId="{DB9606FD-6DE5-B610-2E04-F614118E1109}"/>
          </ac:picMkLst>
        </pc:picChg>
        <pc:picChg chg="add mod topLvl">
          <ac:chgData name="王 富新" userId="6eeb3958bd99e374" providerId="LiveId" clId="{CFAF3DE0-0FC3-4E1A-8F03-C7042EA31572}" dt="2023-04-24T11:50:11.376" v="496" actId="164"/>
          <ac:picMkLst>
            <pc:docMk/>
            <pc:sldMk cId="1819548710" sldId="258"/>
            <ac:picMk id="7" creationId="{1CFAEE0F-1C7E-A398-A615-6D7C0639BCE5}"/>
          </ac:picMkLst>
        </pc:picChg>
        <pc:picChg chg="add mod topLvl">
          <ac:chgData name="王 富新" userId="6eeb3958bd99e374" providerId="LiveId" clId="{CFAF3DE0-0FC3-4E1A-8F03-C7042EA31572}" dt="2023-04-24T11:50:11.376" v="496" actId="164"/>
          <ac:picMkLst>
            <pc:docMk/>
            <pc:sldMk cId="1819548710" sldId="258"/>
            <ac:picMk id="15" creationId="{37CD2140-A14E-40C6-362E-4B8416156195}"/>
          </ac:picMkLst>
        </pc:picChg>
        <pc:picChg chg="mod">
          <ac:chgData name="王 富新" userId="6eeb3958bd99e374" providerId="LiveId" clId="{CFAF3DE0-0FC3-4E1A-8F03-C7042EA31572}" dt="2023-04-23T00:51:26.331" v="473"/>
          <ac:picMkLst>
            <pc:docMk/>
            <pc:sldMk cId="1819548710" sldId="258"/>
            <ac:picMk id="22" creationId="{5EDEF16F-1C9B-6D8E-EC8E-26347FF839F0}"/>
          </ac:picMkLst>
        </pc:picChg>
        <pc:picChg chg="mod">
          <ac:chgData name="王 富新" userId="6eeb3958bd99e374" providerId="LiveId" clId="{CFAF3DE0-0FC3-4E1A-8F03-C7042EA31572}" dt="2023-04-23T00:51:26.331" v="473"/>
          <ac:picMkLst>
            <pc:docMk/>
            <pc:sldMk cId="1819548710" sldId="258"/>
            <ac:picMk id="35" creationId="{B5C107A5-2B58-85B3-2778-5219AC731B13}"/>
          </ac:picMkLst>
        </pc:picChg>
        <pc:picChg chg="add mod topLvl">
          <ac:chgData name="王 富新" userId="6eeb3958bd99e374" providerId="LiveId" clId="{CFAF3DE0-0FC3-4E1A-8F03-C7042EA31572}" dt="2023-04-24T11:50:11.376" v="496" actId="164"/>
          <ac:picMkLst>
            <pc:docMk/>
            <pc:sldMk cId="1819548710" sldId="258"/>
            <ac:picMk id="37" creationId="{1F96874C-1DB1-3F95-B969-0704A88EA94C}"/>
          </ac:picMkLst>
        </pc:picChg>
        <pc:cxnChg chg="add mod topLvl">
          <ac:chgData name="王 富新" userId="6eeb3958bd99e374" providerId="LiveId" clId="{CFAF3DE0-0FC3-4E1A-8F03-C7042EA31572}" dt="2023-04-24T11:50:11.376" v="496" actId="164"/>
          <ac:cxnSpMkLst>
            <pc:docMk/>
            <pc:sldMk cId="1819548710" sldId="258"/>
            <ac:cxnSpMk id="17" creationId="{D3F05486-72C6-D415-F80F-77F458838301}"/>
          </ac:cxnSpMkLst>
        </pc:cxnChg>
        <pc:cxnChg chg="add mod topLvl">
          <ac:chgData name="王 富新" userId="6eeb3958bd99e374" providerId="LiveId" clId="{CFAF3DE0-0FC3-4E1A-8F03-C7042EA31572}" dt="2023-04-24T11:50:11.376" v="496" actId="164"/>
          <ac:cxnSpMkLst>
            <pc:docMk/>
            <pc:sldMk cId="1819548710" sldId="258"/>
            <ac:cxnSpMk id="19" creationId="{0F15317A-114A-9FA5-6235-A4FC914E9BB7}"/>
          </ac:cxnSpMkLst>
        </pc:cxnChg>
        <pc:cxnChg chg="add mod topLvl">
          <ac:chgData name="王 富新" userId="6eeb3958bd99e374" providerId="LiveId" clId="{CFAF3DE0-0FC3-4E1A-8F03-C7042EA31572}" dt="2023-04-24T11:50:11.376" v="496" actId="164"/>
          <ac:cxnSpMkLst>
            <pc:docMk/>
            <pc:sldMk cId="1819548710" sldId="258"/>
            <ac:cxnSpMk id="25" creationId="{EA802CA3-4030-89FA-6AE2-37084EDB7C15}"/>
          </ac:cxnSpMkLst>
        </pc:cxnChg>
        <pc:cxnChg chg="add mod topLvl">
          <ac:chgData name="王 富新" userId="6eeb3958bd99e374" providerId="LiveId" clId="{CFAF3DE0-0FC3-4E1A-8F03-C7042EA31572}" dt="2023-04-24T11:50:11.376" v="496" actId="164"/>
          <ac:cxnSpMkLst>
            <pc:docMk/>
            <pc:sldMk cId="1819548710" sldId="258"/>
            <ac:cxnSpMk id="26" creationId="{3884D5C7-C040-2B2F-7A0A-724C85E43EAF}"/>
          </ac:cxnSpMkLst>
        </pc:cxnChg>
        <pc:cxnChg chg="mod">
          <ac:chgData name="王 富新" userId="6eeb3958bd99e374" providerId="LiveId" clId="{CFAF3DE0-0FC3-4E1A-8F03-C7042EA31572}" dt="2023-04-23T00:51:26.331" v="473"/>
          <ac:cxnSpMkLst>
            <pc:docMk/>
            <pc:sldMk cId="1819548710" sldId="258"/>
            <ac:cxnSpMk id="27" creationId="{5ECC321B-1A96-2C1D-4974-E1BA526630D3}"/>
          </ac:cxnSpMkLst>
        </pc:cxnChg>
        <pc:cxnChg chg="mod">
          <ac:chgData name="王 富新" userId="6eeb3958bd99e374" providerId="LiveId" clId="{CFAF3DE0-0FC3-4E1A-8F03-C7042EA31572}" dt="2023-04-23T00:51:26.331" v="473"/>
          <ac:cxnSpMkLst>
            <pc:docMk/>
            <pc:sldMk cId="1819548710" sldId="258"/>
            <ac:cxnSpMk id="29" creationId="{A549FCB1-FAE2-BC99-4783-ADE63FCD432C}"/>
          </ac:cxnSpMkLst>
        </pc:cxnChg>
        <pc:cxnChg chg="mod">
          <ac:chgData name="王 富新" userId="6eeb3958bd99e374" providerId="LiveId" clId="{CFAF3DE0-0FC3-4E1A-8F03-C7042EA31572}" dt="2023-04-23T00:51:26.331" v="473"/>
          <ac:cxnSpMkLst>
            <pc:docMk/>
            <pc:sldMk cId="1819548710" sldId="258"/>
            <ac:cxnSpMk id="32" creationId="{329A7E75-6AA2-FE58-3111-FC8F8868DD92}"/>
          </ac:cxnSpMkLst>
        </pc:cxnChg>
        <pc:cxnChg chg="mod">
          <ac:chgData name="王 富新" userId="6eeb3958bd99e374" providerId="LiveId" clId="{CFAF3DE0-0FC3-4E1A-8F03-C7042EA31572}" dt="2023-04-23T00:51:26.331" v="473"/>
          <ac:cxnSpMkLst>
            <pc:docMk/>
            <pc:sldMk cId="1819548710" sldId="258"/>
            <ac:cxnSpMk id="34" creationId="{427D26A1-C1A2-35DA-B9A5-F762D2DEFD16}"/>
          </ac:cxnSpMkLst>
        </pc:cxnChg>
        <pc:cxnChg chg="mod">
          <ac:chgData name="王 富新" userId="6eeb3958bd99e374" providerId="LiveId" clId="{CFAF3DE0-0FC3-4E1A-8F03-C7042EA31572}" dt="2023-04-23T00:51:26.331" v="473"/>
          <ac:cxnSpMkLst>
            <pc:docMk/>
            <pc:sldMk cId="1819548710" sldId="258"/>
            <ac:cxnSpMk id="36" creationId="{2515F04D-6C8C-7616-CFDB-E115939DA343}"/>
          </ac:cxnSpMkLst>
        </pc:cxnChg>
        <pc:cxnChg chg="add mod topLvl">
          <ac:chgData name="王 富新" userId="6eeb3958bd99e374" providerId="LiveId" clId="{CFAF3DE0-0FC3-4E1A-8F03-C7042EA31572}" dt="2023-04-24T11:50:11.376" v="496" actId="164"/>
          <ac:cxnSpMkLst>
            <pc:docMk/>
            <pc:sldMk cId="1819548710" sldId="258"/>
            <ac:cxnSpMk id="38" creationId="{A1212058-82E1-1211-979B-344E3FDCC14C}"/>
          </ac:cxnSpMkLst>
        </pc:cxnChg>
      </pc:sldChg>
    </pc:docChg>
  </pc:docChgLst>
  <pc:docChgLst>
    <pc:chgData name="富新 王" userId="6eeb3958bd99e374" providerId="LiveId" clId="{445ADF71-DC5E-4ECE-A69C-3AEBBF0096E6}"/>
    <pc:docChg chg="modSld">
      <pc:chgData name="富新 王" userId="6eeb3958bd99e374" providerId="LiveId" clId="{445ADF71-DC5E-4ECE-A69C-3AEBBF0096E6}" dt="2023-11-09T15:05:15.953" v="3" actId="20577"/>
      <pc:docMkLst>
        <pc:docMk/>
      </pc:docMkLst>
      <pc:sldChg chg="modSp mod">
        <pc:chgData name="富新 王" userId="6eeb3958bd99e374" providerId="LiveId" clId="{445ADF71-DC5E-4ECE-A69C-3AEBBF0096E6}" dt="2023-11-09T15:04:41.393" v="0" actId="20577"/>
        <pc:sldMkLst>
          <pc:docMk/>
          <pc:sldMk cId="3282960677" sldId="259"/>
        </pc:sldMkLst>
        <pc:spChg chg="mod">
          <ac:chgData name="富新 王" userId="6eeb3958bd99e374" providerId="LiveId" clId="{445ADF71-DC5E-4ECE-A69C-3AEBBF0096E6}" dt="2023-11-09T15:04:41.393" v="0" actId="20577"/>
          <ac:spMkLst>
            <pc:docMk/>
            <pc:sldMk cId="3282960677" sldId="259"/>
            <ac:spMk id="20" creationId="{D9C0405D-ABCF-AC88-8C42-ED450DB011E1}"/>
          </ac:spMkLst>
        </pc:spChg>
      </pc:sldChg>
      <pc:sldChg chg="modSp mod">
        <pc:chgData name="富新 王" userId="6eeb3958bd99e374" providerId="LiveId" clId="{445ADF71-DC5E-4ECE-A69C-3AEBBF0096E6}" dt="2023-11-09T15:05:15.953" v="3" actId="20577"/>
        <pc:sldMkLst>
          <pc:docMk/>
          <pc:sldMk cId="991312281" sldId="484"/>
        </pc:sldMkLst>
        <pc:spChg chg="mod">
          <ac:chgData name="富新 王" userId="6eeb3958bd99e374" providerId="LiveId" clId="{445ADF71-DC5E-4ECE-A69C-3AEBBF0096E6}" dt="2023-11-09T15:05:15.953" v="3" actId="20577"/>
          <ac:spMkLst>
            <pc:docMk/>
            <pc:sldMk cId="991312281" sldId="484"/>
            <ac:spMk id="21" creationId="{DDD434A4-BEE1-77E1-1FE8-82EC808FF0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64A3-8237-408A-8020-ADAE9F5A163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79517-81CD-4E2D-B491-3175A63F8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8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剪枝主要分为结构化剪枝和非结构化剪枝。结构化剪枝的基本单位是神经元，对神经元进行修剪。结构化剪枝后的模型有着分析速度快、节省储存空间等优势，但由于其剪枝的颗粒度较大，对模型精度会产生较大的影响。非结构化剪枝的基本单位是权重，即对权重进行剪枝。非结构化剪枝后的模型精度损失较小，但其过程会使矩阵中的权重稀疏化，需要硬件平台和计算库的支持才能发挥其优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9F219-1042-48FF-8657-2E904DD7C5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剪枝主要分为结构化剪枝和非结构化剪枝。结构化剪枝的基本单位是神经元，对神经元进行修剪。结构化剪枝后的模型有着分析速度快、节省储存空间等优势，但由于其剪枝的颗粒度较大，对模型精度会产生较大的影响。非结构化剪枝的基本单位是权重，即对权重进行剪枝。非结构化剪枝后的模型精度损失较小，但其过程会使矩阵中的权重稀疏化，需要硬件平台和计算库的支持才能发挥其优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9F219-1042-48FF-8657-2E904DD7C5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A8D8-2FAF-28EA-CABB-676457FB9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29F7F-BC10-37A7-2089-E0044CEC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9EAAC-2F01-585B-4BB3-29743F9C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E41C2-D2DE-1E85-FA2E-1A64A810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399B6-0F81-FF5B-C860-91B9BA1F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0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B17B5-259E-5717-560B-2545B03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7F605-519C-AEF2-A998-C925EB3A5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CA08A-8EE3-64BB-6EA4-1357F3DC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01486-4178-9306-458A-11D842EC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275A3-FEA8-1D2F-EE25-3FE04421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83B20-554B-208D-598C-0E38BA5D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02E61-55AB-8670-966E-82A264A0A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1F1D1-6038-5775-3627-BED5F786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380D-B6E5-403E-C36D-55F8B920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94F4E-9101-CF4B-2775-1661C723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0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D0559-0111-2AAD-D61C-B52724CF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2876-DC1B-E5CE-2BB0-A55E0A41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02FAD-FD13-7B34-E1DB-E3186A03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6A3AB-8DF2-9F8A-8DB2-AF228C2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41017-35BF-6C4F-E080-36F5A3C0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19533-76EF-8236-41AD-9A9EE3C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50B4A-3B7C-073C-2DF0-ACB44F7A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61DA2-5400-D4BC-2F6C-563CADC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3FC06-F171-80D6-F94F-B0189686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1A9B4-1399-E774-5A6D-90E3D561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8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54FF-9AF8-E431-EE61-DDF53C3F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AA5BE-4230-CEE4-96F3-D75A82F7B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2328C-F463-7872-62F0-73E321CF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42F80-0941-D9AE-D297-158001F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5E550-A5ED-2CE0-234E-CB026A7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7FDE6-1743-394D-4150-77F90F3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7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6EFC-7786-36AE-832F-78B8B7BB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98B6E-57B2-CF76-A04E-931388B9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B1D6E-9765-68A5-893B-D2BEF979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679165-EB30-0700-F807-79152940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A49073-78C6-1BB8-4E9B-335E7B7E7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5F11F3-828A-2A60-1C9A-6D222F5A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29627-2541-D35C-25D8-90A038F5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C1EDBB-2DDF-F160-C3B0-C4E7E87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B870B-28A5-D58B-97B6-6B69A279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17A81-0A68-1783-1660-37493B55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A9EB7F-96BF-1D2F-7E0F-254DFD3C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E76373-3D62-DD38-331A-B9A8BBDA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E166AB-D83C-1CB5-28FC-55071EDE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CDA9B-018C-AC92-B402-52C4E70A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831DE8-5F86-5593-5CB8-45B40CA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8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74697-A3BF-3B03-3EF7-652D76D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044C3-D728-342C-4472-2A128F8C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6D141-8AD4-5E9C-BE1C-B6EE98FF2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9D030-006D-46E1-7ED5-CD4AFDC7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21F4A-46AF-FE56-70A4-D4D88647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6F749-75A3-5B3F-45BD-E5578F4A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D04F-C2B7-07EE-5250-FE7EFEB7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10C322-31AA-9639-4511-BF7AE6EA4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8FAED-6380-8E4E-C39B-1D9ABF23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7071F-AE99-7E6A-CB4A-1E7216BA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EB1AD-73AE-E5B7-C08C-719CF384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D4757-6392-51E9-AD02-99DB3246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1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ABB143-60ED-39D6-0051-DB9384E6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6672D-D71F-9B36-B829-D6DA4AED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57F8C-FBE0-AD34-D90F-46E375492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8B1F-1821-4A45-B5B5-C9F9361D06F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DD381-A5A1-5246-6835-ECC770AE3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0606-EA24-6EF8-8B88-70FE325D0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4B1B-345E-409D-83A9-5E941236C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CB9BB7-384E-223B-24B9-EADCD0A16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58057"/>
              </p:ext>
            </p:extLst>
          </p:nvPr>
        </p:nvGraphicFramePr>
        <p:xfrm>
          <a:off x="961530" y="383458"/>
          <a:ext cx="10268940" cy="5544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2572">
                  <a:extLst>
                    <a:ext uri="{9D8B030D-6E8A-4147-A177-3AD203B41FA5}">
                      <a16:colId xmlns:a16="http://schemas.microsoft.com/office/drawing/2014/main" val="2137280212"/>
                    </a:ext>
                  </a:extLst>
                </a:gridCol>
                <a:gridCol w="1282572">
                  <a:extLst>
                    <a:ext uri="{9D8B030D-6E8A-4147-A177-3AD203B41FA5}">
                      <a16:colId xmlns:a16="http://schemas.microsoft.com/office/drawing/2014/main" val="3874933820"/>
                    </a:ext>
                  </a:extLst>
                </a:gridCol>
                <a:gridCol w="1283966">
                  <a:extLst>
                    <a:ext uri="{9D8B030D-6E8A-4147-A177-3AD203B41FA5}">
                      <a16:colId xmlns:a16="http://schemas.microsoft.com/office/drawing/2014/main" val="1457902014"/>
                    </a:ext>
                  </a:extLst>
                </a:gridCol>
                <a:gridCol w="1283966">
                  <a:extLst>
                    <a:ext uri="{9D8B030D-6E8A-4147-A177-3AD203B41FA5}">
                      <a16:colId xmlns:a16="http://schemas.microsoft.com/office/drawing/2014/main" val="3446420825"/>
                    </a:ext>
                  </a:extLst>
                </a:gridCol>
                <a:gridCol w="1283966">
                  <a:extLst>
                    <a:ext uri="{9D8B030D-6E8A-4147-A177-3AD203B41FA5}">
                      <a16:colId xmlns:a16="http://schemas.microsoft.com/office/drawing/2014/main" val="1869676040"/>
                    </a:ext>
                  </a:extLst>
                </a:gridCol>
                <a:gridCol w="1283966">
                  <a:extLst>
                    <a:ext uri="{9D8B030D-6E8A-4147-A177-3AD203B41FA5}">
                      <a16:colId xmlns:a16="http://schemas.microsoft.com/office/drawing/2014/main" val="3108369046"/>
                    </a:ext>
                  </a:extLst>
                </a:gridCol>
                <a:gridCol w="1283966">
                  <a:extLst>
                    <a:ext uri="{9D8B030D-6E8A-4147-A177-3AD203B41FA5}">
                      <a16:colId xmlns:a16="http://schemas.microsoft.com/office/drawing/2014/main" val="1124261435"/>
                    </a:ext>
                  </a:extLst>
                </a:gridCol>
                <a:gridCol w="1283966">
                  <a:extLst>
                    <a:ext uri="{9D8B030D-6E8A-4147-A177-3AD203B41FA5}">
                      <a16:colId xmlns:a16="http://schemas.microsoft.com/office/drawing/2014/main" val="1499420035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Datasets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Levels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Format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Num_Categories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CAD models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</a:rPr>
                        <a:t>Annotation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</a:rPr>
                        <a:t>Resolusion</a:t>
                      </a:r>
                      <a:endParaRPr lang="zh-CN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Scale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051565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Linemod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Instance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RGBD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13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640 × 480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15k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669692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Linemod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 Occlusion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Instance</a:t>
                      </a:r>
                      <a:endParaRPr lang="en-US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8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640 × 480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1.2k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326487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YCB video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 Instance</a:t>
                      </a:r>
                      <a:endParaRPr lang="en-US" alt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21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640 × 480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134k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83017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T-LESS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 Instance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30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49k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34159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HomebrewedDB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 Instance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33 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No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17k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5189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KITTI3D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No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7Dof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384 × 1280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15k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46214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Apolloscape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2710 × 3384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5k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00106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NOCS(CAMERA275)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640 × 480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300k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289404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NOCS(REAL25)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8k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44599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Objectron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No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1020 × 1440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4M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82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CB9BB7-384E-223B-24B9-EADCD0A16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07623"/>
              </p:ext>
            </p:extLst>
          </p:nvPr>
        </p:nvGraphicFramePr>
        <p:xfrm>
          <a:off x="961530" y="383458"/>
          <a:ext cx="10268943" cy="603682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40030">
                  <a:extLst>
                    <a:ext uri="{9D8B030D-6E8A-4147-A177-3AD203B41FA5}">
                      <a16:colId xmlns:a16="http://schemas.microsoft.com/office/drawing/2014/main" val="2137280212"/>
                    </a:ext>
                  </a:extLst>
                </a:gridCol>
                <a:gridCol w="1140030">
                  <a:extLst>
                    <a:ext uri="{9D8B030D-6E8A-4147-A177-3AD203B41FA5}">
                      <a16:colId xmlns:a16="http://schemas.microsoft.com/office/drawing/2014/main" val="3874933820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1457902014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3446420825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1869676040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3108369046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1124261435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1499420035"/>
                    </a:ext>
                  </a:extLst>
                </a:gridCol>
                <a:gridCol w="1141269">
                  <a:extLst>
                    <a:ext uri="{9D8B030D-6E8A-4147-A177-3AD203B41FA5}">
                      <a16:colId xmlns:a16="http://schemas.microsoft.com/office/drawing/2014/main" val="72155072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Datasets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格式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类别数量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CAD models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注释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分辨率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尺寸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挑战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051565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Linemod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accent2"/>
                          </a:solidFill>
                          <a:effectLst/>
                        </a:rPr>
                        <a:t>Instance</a:t>
                      </a:r>
                      <a:endParaRPr lang="zh-CN" sz="1200" b="1" kern="1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RGBD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13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640 × 480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15k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杂乱场景、无纹理物体和光线条件变化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669692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Linemod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 Occlusion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accent2"/>
                          </a:solidFill>
                          <a:effectLst/>
                        </a:rPr>
                        <a:t> Instance</a:t>
                      </a:r>
                      <a:endParaRPr lang="en-US" sz="1200" b="1" kern="1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8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640 × 480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1.2k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严重遮挡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326487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YCB video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accent2"/>
                          </a:solidFill>
                          <a:effectLst/>
                        </a:rPr>
                        <a:t> Instance</a:t>
                      </a:r>
                      <a:endParaRPr lang="en-US" altLang="zh-CN" sz="1200" b="1" kern="1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21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640 × 480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134k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光照条件、显著的图像噪声和严重的遮挡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83017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T-LESS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accent2"/>
                          </a:solidFill>
                          <a:effectLst/>
                        </a:rPr>
                        <a:t> Instance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30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49k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无纹理、无独特反射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34159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HomebrewedDB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accent2"/>
                          </a:solidFill>
                          <a:effectLst/>
                        </a:rPr>
                        <a:t> Instance</a:t>
                      </a:r>
                      <a:r>
                        <a:rPr lang="en-US" sz="1200" b="1" kern="1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33 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No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6Dof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1200" b="1" dirty="0"/>
                        <a:t>17k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无纹理、遮挡变化、光线条件变化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51894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KITTI3D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No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7Dof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384 × 1280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15k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46214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Apolloscape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2710 × 3384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5k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00106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NOCS(CAMERA275)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640 × 480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300k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289404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NOCS(REAL25)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RGBD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8k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44599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Objectron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zh-CN" alt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RGB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No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9Dof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1020 × 1440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1200" b="1" dirty="0"/>
                        <a:t>4M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82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414601A-2CEB-57C1-6C95-8652805403CD}"/>
              </a:ext>
            </a:extLst>
          </p:cNvPr>
          <p:cNvGrpSpPr/>
          <p:nvPr/>
        </p:nvGrpSpPr>
        <p:grpSpPr>
          <a:xfrm>
            <a:off x="49530" y="152400"/>
            <a:ext cx="12092940" cy="6332253"/>
            <a:chOff x="99060" y="76200"/>
            <a:chExt cx="12092940" cy="63322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7361EE-55A1-52A8-5801-0C6BBF6C39E9}"/>
                </a:ext>
              </a:extLst>
            </p:cNvPr>
            <p:cNvSpPr/>
            <p:nvPr/>
          </p:nvSpPr>
          <p:spPr>
            <a:xfrm>
              <a:off x="99060" y="76200"/>
              <a:ext cx="12092940" cy="6332253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2B6CCF9-276B-BD54-58C4-9EDBA51DEF1C}"/>
                </a:ext>
              </a:extLst>
            </p:cNvPr>
            <p:cNvGrpSpPr/>
            <p:nvPr/>
          </p:nvGrpSpPr>
          <p:grpSpPr>
            <a:xfrm>
              <a:off x="210707" y="210649"/>
              <a:ext cx="11908568" cy="5923641"/>
              <a:chOff x="210707" y="210649"/>
              <a:chExt cx="11908568" cy="592364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93137BC-2CEE-1F0E-42AF-B65F49678D36}"/>
                  </a:ext>
                </a:extLst>
              </p:cNvPr>
              <p:cNvSpPr/>
              <p:nvPr/>
            </p:nvSpPr>
            <p:spPr>
              <a:xfrm>
                <a:off x="2338396" y="1710113"/>
                <a:ext cx="3580124" cy="41525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99BAA03-BC1F-9775-C59B-352E87959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2768" y="1609379"/>
                <a:ext cx="1211685" cy="16536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CFAEE0F-1C7E-A398-A615-6D7C0639B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050" y="4472986"/>
                <a:ext cx="1219306" cy="1661304"/>
              </a:xfrm>
              <a:prstGeom prst="rect">
                <a:avLst/>
              </a:prstGeom>
            </p:spPr>
          </p:pic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5CC88B3-2E9C-331C-CF15-3BCF43492F18}"/>
                  </a:ext>
                </a:extLst>
              </p:cNvPr>
              <p:cNvGrpSpPr/>
              <p:nvPr/>
            </p:nvGrpSpPr>
            <p:grpSpPr>
              <a:xfrm>
                <a:off x="3367135" y="449547"/>
                <a:ext cx="2133353" cy="1038860"/>
                <a:chOff x="2069532" y="1764983"/>
                <a:chExt cx="2574653" cy="1038860"/>
              </a:xfrm>
            </p:grpSpPr>
            <p:sp>
              <p:nvSpPr>
                <p:cNvPr id="9" name="圆角矩形 5">
                  <a:extLst>
                    <a:ext uri="{FF2B5EF4-FFF2-40B4-BE49-F238E27FC236}">
                      <a16:creationId xmlns:a16="http://schemas.microsoft.com/office/drawing/2014/main" id="{78F6AADA-AFB8-5BFB-0A7E-3041B8A04F98}"/>
                    </a:ext>
                  </a:extLst>
                </p:cNvPr>
                <p:cNvSpPr/>
                <p:nvPr/>
              </p:nvSpPr>
              <p:spPr>
                <a:xfrm>
                  <a:off x="2069532" y="1764983"/>
                  <a:ext cx="2574653" cy="1038860"/>
                </a:xfrm>
                <a:prstGeom prst="roundRect">
                  <a:avLst/>
                </a:prstGeom>
                <a:solidFill>
                  <a:srgbClr val="F2DEDD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A7A7841-DFBC-2207-8DF6-C13EB1118EE2}"/>
                    </a:ext>
                  </a:extLst>
                </p:cNvPr>
                <p:cNvSpPr txBox="1"/>
                <p:nvPr/>
              </p:nvSpPr>
              <p:spPr>
                <a:xfrm>
                  <a:off x="2254928" y="1968937"/>
                  <a:ext cx="22038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kern="0" dirty="0">
                      <a:cs typeface="+mn-ea"/>
                      <a:sym typeface="+mn-lt"/>
                    </a:rPr>
                    <a:t>②面向重度遮挡的</a:t>
                  </a:r>
                  <a:endParaRPr lang="en-US" altLang="zh-CN" sz="1600" kern="0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sz="1600" kern="0" dirty="0">
                      <a:cs typeface="+mn-ea"/>
                      <a:sym typeface="+mn-lt"/>
                    </a:rPr>
                    <a:t>位姿估计方法</a:t>
                  </a:r>
                  <a:endParaRPr lang="zh-CN" altLang="en-US" sz="1600" dirty="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8A40ACD-BF35-2659-75F4-3E984E61DDC9}"/>
                  </a:ext>
                </a:extLst>
              </p:cNvPr>
              <p:cNvGrpSpPr/>
              <p:nvPr/>
            </p:nvGrpSpPr>
            <p:grpSpPr>
              <a:xfrm>
                <a:off x="8012040" y="3248860"/>
                <a:ext cx="2236510" cy="1038860"/>
                <a:chOff x="2007303" y="1764983"/>
                <a:chExt cx="2699149" cy="1038860"/>
              </a:xfrm>
            </p:grpSpPr>
            <p:sp>
              <p:nvSpPr>
                <p:cNvPr id="12" name="圆角矩形 5">
                  <a:extLst>
                    <a:ext uri="{FF2B5EF4-FFF2-40B4-BE49-F238E27FC236}">
                      <a16:creationId xmlns:a16="http://schemas.microsoft.com/office/drawing/2014/main" id="{0264CA2B-CA69-2F0A-D6BC-909F48DE861C}"/>
                    </a:ext>
                  </a:extLst>
                </p:cNvPr>
                <p:cNvSpPr/>
                <p:nvPr/>
              </p:nvSpPr>
              <p:spPr>
                <a:xfrm>
                  <a:off x="2069532" y="1764983"/>
                  <a:ext cx="2574653" cy="1038860"/>
                </a:xfrm>
                <a:prstGeom prst="roundRect">
                  <a:avLst/>
                </a:prstGeom>
                <a:solidFill>
                  <a:srgbClr val="F2DEDD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19B5981-549B-D191-12CF-2FDB77E8BD41}"/>
                    </a:ext>
                  </a:extLst>
                </p:cNvPr>
                <p:cNvSpPr txBox="1"/>
                <p:nvPr/>
              </p:nvSpPr>
              <p:spPr>
                <a:xfrm>
                  <a:off x="2007303" y="1968937"/>
                  <a:ext cx="26991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kern="0" dirty="0">
                      <a:cs typeface="+mn-ea"/>
                      <a:sym typeface="+mn-lt"/>
                    </a:rPr>
                    <a:t>①改进的</a:t>
                  </a:r>
                  <a:r>
                    <a:rPr lang="en-US" altLang="zh-CN" sz="1600" kern="0" dirty="0" err="1">
                      <a:cs typeface="+mn-ea"/>
                      <a:sym typeface="+mn-lt"/>
                    </a:rPr>
                    <a:t>EfficientPose</a:t>
                  </a:r>
                  <a:endParaRPr lang="en-US" altLang="zh-CN" sz="1600" kern="0" dirty="0">
                    <a:cs typeface="+mn-ea"/>
                    <a:sym typeface="+mn-lt"/>
                  </a:endParaRPr>
                </a:p>
                <a:p>
                  <a:pPr algn="ctr"/>
                  <a:r>
                    <a:rPr lang="zh-CN" altLang="en-US" sz="1600" kern="0" dirty="0">
                      <a:cs typeface="+mn-ea"/>
                      <a:sym typeface="+mn-lt"/>
                    </a:rPr>
                    <a:t>高实时性位姿估计网络</a:t>
                  </a:r>
                  <a:endParaRPr lang="zh-CN" altLang="en-US" sz="1600" dirty="0"/>
                </a:p>
              </p:txBody>
            </p:sp>
          </p:grp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37CD2140-A14E-40C6-362E-4B8416156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9385" y="2592111"/>
                <a:ext cx="1729890" cy="2293819"/>
              </a:xfrm>
              <a:prstGeom prst="rect">
                <a:avLst/>
              </a:prstGeom>
            </p:spPr>
          </p:pic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24867E8-BD8A-5113-C7BA-5C72DA39A6D5}"/>
                  </a:ext>
                </a:extLst>
              </p:cNvPr>
              <p:cNvSpPr/>
              <p:nvPr/>
            </p:nvSpPr>
            <p:spPr>
              <a:xfrm>
                <a:off x="2477193" y="2068417"/>
                <a:ext cx="1639009" cy="78803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基于注意力机制的特征提取模块</a:t>
                </a: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D3F05486-72C6-D415-F80F-77F458838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7906" y="2592111"/>
                <a:ext cx="376518" cy="24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94C05CB-A53A-273F-5142-1C803B76D9A7}"/>
                  </a:ext>
                </a:extLst>
              </p:cNvPr>
              <p:cNvSpPr/>
              <p:nvPr/>
            </p:nvSpPr>
            <p:spPr>
              <a:xfrm>
                <a:off x="2496050" y="4753870"/>
                <a:ext cx="1639009" cy="78803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基于注意力机制的特征提取模块</a:t>
                </a: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F15317A-114A-9FA5-6235-A4FC914E9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96763" y="5277564"/>
                <a:ext cx="376518" cy="24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1" name="梯形 20">
                <a:extLst>
                  <a:ext uri="{FF2B5EF4-FFF2-40B4-BE49-F238E27FC236}">
                    <a16:creationId xmlns:a16="http://schemas.microsoft.com/office/drawing/2014/main" id="{C191BE74-75C3-FB43-BBE0-864ED60A5403}"/>
                  </a:ext>
                </a:extLst>
              </p:cNvPr>
              <p:cNvSpPr/>
              <p:nvPr/>
            </p:nvSpPr>
            <p:spPr>
              <a:xfrm rot="5400000">
                <a:off x="4542915" y="3366618"/>
                <a:ext cx="1743932" cy="774205"/>
              </a:xfrm>
              <a:prstGeom prst="trapezoi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79300B-AE51-6E02-0D77-A047ABF02FFB}"/>
                  </a:ext>
                </a:extLst>
              </p:cNvPr>
              <p:cNvSpPr txBox="1"/>
              <p:nvPr/>
            </p:nvSpPr>
            <p:spPr>
              <a:xfrm>
                <a:off x="5224640" y="2983460"/>
                <a:ext cx="41907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特</a:t>
                </a:r>
                <a:endParaRPr lang="en-US" altLang="zh-CN" sz="1600" kern="0" dirty="0">
                  <a:solidFill>
                    <a:schemeClr val="tx1"/>
                  </a:solidFill>
                  <a:cs typeface="+mn-ea"/>
                </a:endParaRPr>
              </a:p>
              <a:p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征</a:t>
                </a:r>
                <a:endParaRPr lang="en-US" altLang="zh-CN" sz="1600" kern="0" dirty="0">
                  <a:solidFill>
                    <a:schemeClr val="tx1"/>
                  </a:solidFill>
                  <a:cs typeface="+mn-ea"/>
                </a:endParaRPr>
              </a:p>
              <a:p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融</a:t>
                </a:r>
                <a:endParaRPr lang="en-US" altLang="zh-CN" sz="1600" kern="0" dirty="0">
                  <a:solidFill>
                    <a:schemeClr val="tx1"/>
                  </a:solidFill>
                  <a:cs typeface="+mn-ea"/>
                </a:endParaRPr>
              </a:p>
              <a:p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合</a:t>
                </a:r>
                <a:endParaRPr lang="en-US" altLang="zh-CN" sz="1600" kern="0" dirty="0">
                  <a:solidFill>
                    <a:schemeClr val="tx1"/>
                  </a:solidFill>
                  <a:cs typeface="+mn-ea"/>
                </a:endParaRPr>
              </a:p>
              <a:p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模</a:t>
                </a:r>
                <a:endParaRPr lang="en-US" altLang="zh-CN" sz="1600" kern="0" dirty="0">
                  <a:solidFill>
                    <a:schemeClr val="tx1"/>
                  </a:solidFill>
                  <a:cs typeface="+mn-ea"/>
                </a:endParaRPr>
              </a:p>
              <a:p>
                <a:r>
                  <a:rPr lang="zh-CN" altLang="en-US" sz="1600" kern="0" dirty="0">
                    <a:solidFill>
                      <a:schemeClr val="tx1"/>
                    </a:solidFill>
                    <a:cs typeface="+mn-ea"/>
                  </a:rPr>
                  <a:t>块</a:t>
                </a:r>
                <a:endParaRPr lang="zh-CN" altLang="en-US" sz="1600" dirty="0"/>
              </a:p>
            </p:txBody>
          </p: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EA802CA3-4030-89FA-6AE2-37084EDB7C15}"/>
                  </a:ext>
                </a:extLst>
              </p:cNvPr>
              <p:cNvCxnSpPr>
                <a:stCxn id="16" idx="3"/>
                <a:endCxn id="21" idx="2"/>
              </p:cNvCxnSpPr>
              <p:nvPr/>
            </p:nvCxnSpPr>
            <p:spPr>
              <a:xfrm>
                <a:off x="4116202" y="2462434"/>
                <a:ext cx="911577" cy="129128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3884D5C7-C040-2B2F-7A0A-724C85E43EAF}"/>
                  </a:ext>
                </a:extLst>
              </p:cNvPr>
              <p:cNvCxnSpPr>
                <a:cxnSpLocks/>
                <a:stCxn id="18" idx="3"/>
                <a:endCxn id="21" idx="2"/>
              </p:cNvCxnSpPr>
              <p:nvPr/>
            </p:nvCxnSpPr>
            <p:spPr>
              <a:xfrm flipV="1">
                <a:off x="4135059" y="3753721"/>
                <a:ext cx="892720" cy="13941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1F96874C-1DB1-3F95-B969-0704A88EA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8602" y="2983460"/>
                <a:ext cx="1524166" cy="1489526"/>
              </a:xfrm>
              <a:prstGeom prst="rect">
                <a:avLst/>
              </a:prstGeom>
            </p:spPr>
          </p:pic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A1212058-82E1-1211-979B-344E3FDCC1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381" y="3768290"/>
                <a:ext cx="376518" cy="24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48DF146-E9F2-A93B-7D04-C214F8A3D2DB}"/>
                  </a:ext>
                </a:extLst>
              </p:cNvPr>
              <p:cNvGrpSpPr/>
              <p:nvPr/>
            </p:nvGrpSpPr>
            <p:grpSpPr>
              <a:xfrm>
                <a:off x="210707" y="210649"/>
                <a:ext cx="2133353" cy="1038860"/>
                <a:chOff x="2069532" y="1764983"/>
                <a:chExt cx="2574653" cy="1038860"/>
              </a:xfrm>
            </p:grpSpPr>
            <p:sp>
              <p:nvSpPr>
                <p:cNvPr id="40" name="圆角矩形 5">
                  <a:extLst>
                    <a:ext uri="{FF2B5EF4-FFF2-40B4-BE49-F238E27FC236}">
                      <a16:creationId xmlns:a16="http://schemas.microsoft.com/office/drawing/2014/main" id="{02AD2A0A-6286-C065-0611-8D7A4DA6082D}"/>
                    </a:ext>
                  </a:extLst>
                </p:cNvPr>
                <p:cNvSpPr/>
                <p:nvPr/>
              </p:nvSpPr>
              <p:spPr>
                <a:xfrm>
                  <a:off x="2069532" y="1764983"/>
                  <a:ext cx="2574653" cy="1038860"/>
                </a:xfrm>
                <a:prstGeom prst="roundRect">
                  <a:avLst/>
                </a:prstGeom>
                <a:solidFill>
                  <a:srgbClr val="F2DEDD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275CBC83-FC33-B698-AC78-ECC6FC801C76}"/>
                    </a:ext>
                  </a:extLst>
                </p:cNvPr>
                <p:cNvSpPr txBox="1"/>
                <p:nvPr/>
              </p:nvSpPr>
              <p:spPr>
                <a:xfrm>
                  <a:off x="2131097" y="2107881"/>
                  <a:ext cx="24515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kern="0" dirty="0">
                      <a:cs typeface="+mn-ea"/>
                      <a:sym typeface="+mn-lt"/>
                    </a:rPr>
                    <a:t>①高反光物体数据集</a:t>
                  </a:r>
                  <a:endParaRPr lang="zh-CN" altLang="en-US" sz="1600" dirty="0"/>
                </a:p>
              </p:txBody>
            </p:sp>
          </p:grp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63E4823-7BFA-15AD-87C3-755CCE9D1057}"/>
                </a:ext>
              </a:extLst>
            </p:cNvPr>
            <p:cNvSpPr txBox="1"/>
            <p:nvPr/>
          </p:nvSpPr>
          <p:spPr>
            <a:xfrm>
              <a:off x="8951420" y="280270"/>
              <a:ext cx="3148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kern="0" dirty="0">
                  <a:cs typeface="+mn-ea"/>
                  <a:sym typeface="+mn-lt"/>
                </a:rPr>
                <a:t>③基于</a:t>
              </a:r>
              <a:r>
                <a:rPr lang="en-US" altLang="zh-CN" sz="1600" kern="0" dirty="0">
                  <a:cs typeface="+mn-ea"/>
                  <a:sym typeface="+mn-lt"/>
                </a:rPr>
                <a:t>MR</a:t>
              </a:r>
              <a:r>
                <a:rPr lang="zh-CN" altLang="en-US" sz="1600" kern="0" dirty="0">
                  <a:cs typeface="+mn-ea"/>
                  <a:sym typeface="+mn-lt"/>
                </a:rPr>
                <a:t>的零部件辅助装配系统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54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AB31F945-D736-2DD7-5B09-F0C463B8CAA5}"/>
              </a:ext>
            </a:extLst>
          </p:cNvPr>
          <p:cNvSpPr/>
          <p:nvPr/>
        </p:nvSpPr>
        <p:spPr>
          <a:xfrm>
            <a:off x="869795" y="133815"/>
            <a:ext cx="10831551" cy="369980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CADFAC-7173-0EB4-A147-63931EC3748A}"/>
              </a:ext>
            </a:extLst>
          </p:cNvPr>
          <p:cNvGrpSpPr/>
          <p:nvPr/>
        </p:nvGrpSpPr>
        <p:grpSpPr>
          <a:xfrm>
            <a:off x="967409" y="199005"/>
            <a:ext cx="1129018" cy="3536932"/>
            <a:chOff x="967409" y="184246"/>
            <a:chExt cx="1129018" cy="353693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CBA77C0-A384-D0BD-0FCA-D62F0E56F8BC}"/>
                </a:ext>
              </a:extLst>
            </p:cNvPr>
            <p:cNvSpPr/>
            <p:nvPr/>
          </p:nvSpPr>
          <p:spPr>
            <a:xfrm>
              <a:off x="1247024" y="1721081"/>
              <a:ext cx="516835" cy="8730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物体遮挡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E6D2F03-48AB-7972-BA06-D670F785F531}"/>
                </a:ext>
              </a:extLst>
            </p:cNvPr>
            <p:cNvSpPr/>
            <p:nvPr/>
          </p:nvSpPr>
          <p:spPr>
            <a:xfrm>
              <a:off x="967409" y="184246"/>
              <a:ext cx="1129018" cy="3536932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C88E49-8BEA-1153-D079-DAA4B3128BBF}"/>
                </a:ext>
              </a:extLst>
            </p:cNvPr>
            <p:cNvSpPr/>
            <p:nvPr/>
          </p:nvSpPr>
          <p:spPr>
            <a:xfrm>
              <a:off x="1247024" y="600809"/>
              <a:ext cx="516835" cy="103277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高反光物体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C9EB074-F326-CF13-F659-39F407518F80}"/>
                </a:ext>
              </a:extLst>
            </p:cNvPr>
            <p:cNvSpPr txBox="1"/>
            <p:nvPr/>
          </p:nvSpPr>
          <p:spPr>
            <a:xfrm>
              <a:off x="1106542" y="293702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研究背景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93256F9-5FA8-8BBB-6893-98E53A5CB838}"/>
                </a:ext>
              </a:extLst>
            </p:cNvPr>
            <p:cNvSpPr/>
            <p:nvPr/>
          </p:nvSpPr>
          <p:spPr>
            <a:xfrm>
              <a:off x="1247024" y="2681649"/>
              <a:ext cx="516835" cy="8730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实时性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53A6AF7-C012-2206-7EAF-37BF3E8159C4}"/>
              </a:ext>
            </a:extLst>
          </p:cNvPr>
          <p:cNvGrpSpPr/>
          <p:nvPr/>
        </p:nvGrpSpPr>
        <p:grpSpPr>
          <a:xfrm>
            <a:off x="2522256" y="199005"/>
            <a:ext cx="2193702" cy="3536932"/>
            <a:chOff x="2522256" y="199005"/>
            <a:chExt cx="2193702" cy="353693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B0BE991-4B7F-0D67-7EB9-6D04C08E29E2}"/>
                </a:ext>
              </a:extLst>
            </p:cNvPr>
            <p:cNvSpPr/>
            <p:nvPr/>
          </p:nvSpPr>
          <p:spPr>
            <a:xfrm>
              <a:off x="2647362" y="1695913"/>
              <a:ext cx="1936080" cy="8730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获取的特征不完整、不连续的深度信息、几何变换导致精度降低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8BE41A9-0AB1-B6DD-54E1-E97F676FEF2B}"/>
                </a:ext>
              </a:extLst>
            </p:cNvPr>
            <p:cNvSpPr/>
            <p:nvPr/>
          </p:nvSpPr>
          <p:spPr>
            <a:xfrm>
              <a:off x="2522256" y="199005"/>
              <a:ext cx="2193702" cy="3536932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668AC53-58CB-72FD-0040-1C0F951AFF02}"/>
                </a:ext>
              </a:extLst>
            </p:cNvPr>
            <p:cNvSpPr txBox="1"/>
            <p:nvPr/>
          </p:nvSpPr>
          <p:spPr>
            <a:xfrm>
              <a:off x="3128862" y="308461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关键问题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8E8FEEF-BB08-ED2B-6327-B446123BC576}"/>
                </a:ext>
              </a:extLst>
            </p:cNvPr>
            <p:cNvSpPr/>
            <p:nvPr/>
          </p:nvSpPr>
          <p:spPr>
            <a:xfrm>
              <a:off x="2647362" y="695419"/>
              <a:ext cx="1936080" cy="8730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高反光物体的位姿估计准确率较低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889D404-98C4-F7FD-FD83-FE3E8241F4DF}"/>
                </a:ext>
              </a:extLst>
            </p:cNvPr>
            <p:cNvSpPr/>
            <p:nvPr/>
          </p:nvSpPr>
          <p:spPr>
            <a:xfrm>
              <a:off x="2647362" y="2696407"/>
              <a:ext cx="1936080" cy="8730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使用大型骨干网络提取特征，准确率高但是效率低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C00F913-48BF-0239-1013-DD961F5491C7}"/>
              </a:ext>
            </a:extLst>
          </p:cNvPr>
          <p:cNvGrpSpPr/>
          <p:nvPr/>
        </p:nvGrpSpPr>
        <p:grpSpPr>
          <a:xfrm>
            <a:off x="5141787" y="199005"/>
            <a:ext cx="1875875" cy="3536932"/>
            <a:chOff x="4769502" y="184246"/>
            <a:chExt cx="1875875" cy="353693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BF35BE6-E994-6ADB-932A-06B95AFFE657}"/>
                </a:ext>
              </a:extLst>
            </p:cNvPr>
            <p:cNvSpPr/>
            <p:nvPr/>
          </p:nvSpPr>
          <p:spPr>
            <a:xfrm>
              <a:off x="4894609" y="1681154"/>
              <a:ext cx="1649897" cy="873075"/>
            </a:xfrm>
            <a:prstGeom prst="roundRect">
              <a:avLst/>
            </a:prstGeom>
            <a:solidFill>
              <a:srgbClr val="B7DBE7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加入注意力机制，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利用图像局部特征，突出重要特征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6BEC200-60D7-2B55-E0EB-021EDDABA680}"/>
                </a:ext>
              </a:extLst>
            </p:cNvPr>
            <p:cNvSpPr/>
            <p:nvPr/>
          </p:nvSpPr>
          <p:spPr>
            <a:xfrm>
              <a:off x="4769502" y="184246"/>
              <a:ext cx="1875875" cy="3536932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500DC7B-D322-F6DD-2E26-6097D14518F7}"/>
                </a:ext>
              </a:extLst>
            </p:cNvPr>
            <p:cNvSpPr txBox="1"/>
            <p:nvPr/>
          </p:nvSpPr>
          <p:spPr>
            <a:xfrm>
              <a:off x="5217193" y="293702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解决方案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9C0405D-ABCF-AC88-8C42-ED450DB011E1}"/>
                </a:ext>
              </a:extLst>
            </p:cNvPr>
            <p:cNvSpPr/>
            <p:nvPr/>
          </p:nvSpPr>
          <p:spPr>
            <a:xfrm>
              <a:off x="4894609" y="680660"/>
              <a:ext cx="1649897" cy="873075"/>
            </a:xfrm>
            <a:prstGeom prst="roundRect">
              <a:avLst/>
            </a:prstGeom>
            <a:solidFill>
              <a:srgbClr val="B7DBE7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制作高反光物体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数据集用于训练模型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DD434A4-BEE1-77E1-1FE8-82EC808FF024}"/>
                </a:ext>
              </a:extLst>
            </p:cNvPr>
            <p:cNvSpPr/>
            <p:nvPr/>
          </p:nvSpPr>
          <p:spPr>
            <a:xfrm>
              <a:off x="4894609" y="2681648"/>
              <a:ext cx="1649897" cy="873075"/>
            </a:xfrm>
            <a:prstGeom prst="roundRect">
              <a:avLst/>
            </a:prstGeom>
            <a:solidFill>
              <a:srgbClr val="B7DBE7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改进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EfficientPose</a:t>
              </a:r>
              <a:r>
                <a:rPr lang="zh-CN" altLang="en-US" sz="1200" dirty="0">
                  <a:solidFill>
                    <a:schemeClr val="tx1"/>
                  </a:solidFill>
                </a:rPr>
                <a:t>，融合以上模块并对模型进行剪枝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5C389C1-F9CF-7E13-DA9C-92F9C9E0FB88}"/>
              </a:ext>
            </a:extLst>
          </p:cNvPr>
          <p:cNvGrpSpPr/>
          <p:nvPr/>
        </p:nvGrpSpPr>
        <p:grpSpPr>
          <a:xfrm>
            <a:off x="7443491" y="199005"/>
            <a:ext cx="1875875" cy="3536932"/>
            <a:chOff x="6975222" y="215065"/>
            <a:chExt cx="1875875" cy="353693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DFD5944-CE3D-2D07-E1DB-5F19077C84ED}"/>
                </a:ext>
              </a:extLst>
            </p:cNvPr>
            <p:cNvSpPr/>
            <p:nvPr/>
          </p:nvSpPr>
          <p:spPr>
            <a:xfrm>
              <a:off x="7101283" y="686887"/>
              <a:ext cx="1649897" cy="873075"/>
            </a:xfrm>
            <a:prstGeom prst="roundRect">
              <a:avLst/>
            </a:prstGeom>
            <a:solidFill>
              <a:srgbClr val="DBD7E5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合成数据和真实数据之间存在域间隙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5C16C8B-F079-3D03-2FE2-9845AC0E89A9}"/>
                </a:ext>
              </a:extLst>
            </p:cNvPr>
            <p:cNvSpPr/>
            <p:nvPr/>
          </p:nvSpPr>
          <p:spPr>
            <a:xfrm>
              <a:off x="6975222" y="215065"/>
              <a:ext cx="1875875" cy="3536932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5FBF5CC-F5C1-A34F-B4F9-CB964C7FBE1B}"/>
                </a:ext>
              </a:extLst>
            </p:cNvPr>
            <p:cNvSpPr txBox="1"/>
            <p:nvPr/>
          </p:nvSpPr>
          <p:spPr>
            <a:xfrm>
              <a:off x="7422913" y="324521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难点问题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25117DF-26E4-74E5-CC67-E5E0B2FF9E9E}"/>
                </a:ext>
              </a:extLst>
            </p:cNvPr>
            <p:cNvSpPr/>
            <p:nvPr/>
          </p:nvSpPr>
          <p:spPr>
            <a:xfrm>
              <a:off x="7101283" y="2702887"/>
              <a:ext cx="1649897" cy="873075"/>
            </a:xfrm>
            <a:prstGeom prst="roundRect">
              <a:avLst/>
            </a:prstGeom>
            <a:solidFill>
              <a:srgbClr val="DBD7E5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保证精度的同时提高实时性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22E4D38C-DA4B-1E3F-46D0-ABCAD2409B1E}"/>
                </a:ext>
              </a:extLst>
            </p:cNvPr>
            <p:cNvSpPr/>
            <p:nvPr/>
          </p:nvSpPr>
          <p:spPr>
            <a:xfrm>
              <a:off x="7101283" y="1694887"/>
              <a:ext cx="1649897" cy="873075"/>
            </a:xfrm>
            <a:prstGeom prst="roundRect">
              <a:avLst/>
            </a:prstGeom>
            <a:solidFill>
              <a:srgbClr val="DBD7E5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提取特征后，融合几何特征和颜色特征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FE03F7B-8BF0-ADAD-688E-68068D965137}"/>
              </a:ext>
            </a:extLst>
          </p:cNvPr>
          <p:cNvGrpSpPr/>
          <p:nvPr/>
        </p:nvGrpSpPr>
        <p:grpSpPr>
          <a:xfrm>
            <a:off x="9745194" y="199005"/>
            <a:ext cx="1875875" cy="3536932"/>
            <a:chOff x="9626081" y="215065"/>
            <a:chExt cx="1875875" cy="3536932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316CB7F-AB5B-A74A-BA65-94C67A5ABF27}"/>
                </a:ext>
              </a:extLst>
            </p:cNvPr>
            <p:cNvSpPr/>
            <p:nvPr/>
          </p:nvSpPr>
          <p:spPr>
            <a:xfrm>
              <a:off x="9752142" y="686888"/>
              <a:ext cx="1649897" cy="866848"/>
            </a:xfrm>
            <a:prstGeom prst="roundRect">
              <a:avLst/>
            </a:prstGeom>
            <a:solidFill>
              <a:srgbClr val="0071C1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高反光物体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数据集制作方法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章）</a:t>
              </a:r>
            </a:p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9DE1385-2323-56F9-E719-C74A8D7161BF}"/>
                </a:ext>
              </a:extLst>
            </p:cNvPr>
            <p:cNvSpPr/>
            <p:nvPr/>
          </p:nvSpPr>
          <p:spPr>
            <a:xfrm>
              <a:off x="9626081" y="215065"/>
              <a:ext cx="1875875" cy="3536932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DA4C69-098A-021B-DC08-104F96D2D247}"/>
                </a:ext>
              </a:extLst>
            </p:cNvPr>
            <p:cNvSpPr txBox="1"/>
            <p:nvPr/>
          </p:nvSpPr>
          <p:spPr>
            <a:xfrm>
              <a:off x="10073772" y="324521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研究内容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7275109-F5B4-EDE2-479F-2733310D4ACB}"/>
                </a:ext>
              </a:extLst>
            </p:cNvPr>
            <p:cNvSpPr/>
            <p:nvPr/>
          </p:nvSpPr>
          <p:spPr>
            <a:xfrm>
              <a:off x="9752142" y="2702887"/>
              <a:ext cx="1649897" cy="873075"/>
            </a:xfrm>
            <a:prstGeom prst="roundRect">
              <a:avLst/>
            </a:prstGeom>
            <a:solidFill>
              <a:srgbClr val="0071C1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基于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EfficientPose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的实时位姿估计方法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章）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7E343DF-4270-5723-B82E-5772AAE84016}"/>
                </a:ext>
              </a:extLst>
            </p:cNvPr>
            <p:cNvSpPr/>
            <p:nvPr/>
          </p:nvSpPr>
          <p:spPr>
            <a:xfrm>
              <a:off x="9752142" y="1691774"/>
              <a:ext cx="1649897" cy="873075"/>
            </a:xfrm>
            <a:prstGeom prst="roundRect">
              <a:avLst/>
            </a:prstGeom>
            <a:solidFill>
              <a:srgbClr val="0071C1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面向重度遮挡的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位姿估计方法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（第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章）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B267EE-4797-A6A1-0354-1917F26DF6F1}"/>
              </a:ext>
            </a:extLst>
          </p:cNvPr>
          <p:cNvGrpSpPr/>
          <p:nvPr/>
        </p:nvGrpSpPr>
        <p:grpSpPr>
          <a:xfrm>
            <a:off x="984015" y="4145191"/>
            <a:ext cx="10653660" cy="661917"/>
            <a:chOff x="967409" y="3862316"/>
            <a:chExt cx="10653660" cy="66191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701372-590E-9064-91DD-489E008D7912}"/>
                </a:ext>
              </a:extLst>
            </p:cNvPr>
            <p:cNvSpPr/>
            <p:nvPr/>
          </p:nvSpPr>
          <p:spPr>
            <a:xfrm>
              <a:off x="967409" y="3862316"/>
              <a:ext cx="10653660" cy="661917"/>
            </a:xfrm>
            <a:prstGeom prst="rect">
              <a:avLst/>
            </a:prstGeom>
            <a:solidFill>
              <a:schemeClr val="bg1"/>
            </a:solidFill>
            <a:ln w="1905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5B27344-954E-56EF-D623-7EAA50A2057A}"/>
                </a:ext>
              </a:extLst>
            </p:cNvPr>
            <p:cNvSpPr txBox="1"/>
            <p:nvPr/>
          </p:nvSpPr>
          <p:spPr>
            <a:xfrm>
              <a:off x="967409" y="4039385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研究目标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BC0DBA1-59ED-BA0A-199F-E367A4AB369B}"/>
                </a:ext>
              </a:extLst>
            </p:cNvPr>
            <p:cNvSpPr/>
            <p:nvPr/>
          </p:nvSpPr>
          <p:spPr>
            <a:xfrm>
              <a:off x="2378319" y="3983416"/>
              <a:ext cx="9010647" cy="453134"/>
            </a:xfrm>
            <a:prstGeom prst="roundRect">
              <a:avLst/>
            </a:prstGeom>
            <a:solidFill>
              <a:srgbClr val="D0E5C2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tx1"/>
                  </a:solidFill>
                </a:rPr>
                <a:t>基于</a:t>
              </a:r>
              <a:r>
                <a:rPr lang="en-US" altLang="zh-CN" sz="1200" dirty="0">
                  <a:solidFill>
                    <a:schemeClr val="tx1"/>
                  </a:solidFill>
                </a:rPr>
                <a:t>RGB-D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的高反光物体</a:t>
              </a:r>
              <a:r>
                <a:rPr lang="en-US" altLang="zh-CN" sz="1200" dirty="0">
                  <a:solidFill>
                    <a:schemeClr val="tx1"/>
                  </a:solidFill>
                </a:rPr>
                <a:t>6D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位姿估计模型：保证精度的同时，提高估计的实时性以及遮挡情况下的鲁棒性。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D6D772-70C0-BD28-8891-8498AEFEDFAD}"/>
              </a:ext>
            </a:extLst>
          </p:cNvPr>
          <p:cNvGrpSpPr/>
          <p:nvPr/>
        </p:nvGrpSpPr>
        <p:grpSpPr>
          <a:xfrm>
            <a:off x="931699" y="5178251"/>
            <a:ext cx="10705976" cy="1608162"/>
            <a:chOff x="915093" y="4744871"/>
            <a:chExt cx="10705976" cy="160816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49B30F-38C1-9298-90AD-90AA976C90CA}"/>
                </a:ext>
              </a:extLst>
            </p:cNvPr>
            <p:cNvSpPr/>
            <p:nvPr/>
          </p:nvSpPr>
          <p:spPr>
            <a:xfrm>
              <a:off x="967409" y="4744871"/>
              <a:ext cx="10653660" cy="1608162"/>
            </a:xfrm>
            <a:prstGeom prst="rect">
              <a:avLst/>
            </a:prstGeom>
            <a:solidFill>
              <a:schemeClr val="bg1"/>
            </a:solidFill>
            <a:ln w="1905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54EE4D0-8DCB-9D21-02CE-1529BFDAE194}"/>
                </a:ext>
              </a:extLst>
            </p:cNvPr>
            <p:cNvSpPr txBox="1"/>
            <p:nvPr/>
          </p:nvSpPr>
          <p:spPr>
            <a:xfrm>
              <a:off x="915093" y="5395063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主要贡献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CB8614A2-82B6-9879-8B6F-FAE520E8C73D}"/>
                </a:ext>
              </a:extLst>
            </p:cNvPr>
            <p:cNvSpPr/>
            <p:nvPr/>
          </p:nvSpPr>
          <p:spPr>
            <a:xfrm>
              <a:off x="1942358" y="4906917"/>
              <a:ext cx="2934598" cy="1323286"/>
            </a:xfrm>
            <a:prstGeom prst="roundRect">
              <a:avLst/>
            </a:prstGeom>
            <a:solidFill>
              <a:srgbClr val="F1DCD9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①真实世界</a:t>
              </a:r>
              <a:r>
                <a:rPr lang="en-US" altLang="zh-CN" sz="1200" dirty="0">
                  <a:solidFill>
                    <a:schemeClr val="tx1"/>
                  </a:solidFill>
                </a:rPr>
                <a:t>6D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位姿估计数据集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②基于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Preception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的合成数据集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③待定 减小域间隙方法？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FFE66CC-E64B-79E4-0440-8F37DFAB6732}"/>
                </a:ext>
              </a:extLst>
            </p:cNvPr>
            <p:cNvSpPr/>
            <p:nvPr/>
          </p:nvSpPr>
          <p:spPr>
            <a:xfrm>
              <a:off x="5178078" y="4887308"/>
              <a:ext cx="2934598" cy="1323286"/>
            </a:xfrm>
            <a:prstGeom prst="roundRect">
              <a:avLst/>
            </a:prstGeom>
            <a:solidFill>
              <a:srgbClr val="F1DCD9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①基于注意力机制的特征提取模块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②几何信息和颜色信息的特征融合模块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965CA07-273C-D1B5-F642-D234744D65A7}"/>
                </a:ext>
              </a:extLst>
            </p:cNvPr>
            <p:cNvSpPr/>
            <p:nvPr/>
          </p:nvSpPr>
          <p:spPr>
            <a:xfrm>
              <a:off x="8416572" y="4847826"/>
              <a:ext cx="2934598" cy="1323286"/>
            </a:xfrm>
            <a:prstGeom prst="roundRect">
              <a:avLst/>
            </a:prstGeom>
            <a:solidFill>
              <a:srgbClr val="F1DCD9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①改进的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EfficientPose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位姿估计方法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②基于</a:t>
              </a:r>
              <a:r>
                <a:rPr lang="en-US" altLang="zh-CN" sz="1200" dirty="0">
                  <a:solidFill>
                    <a:schemeClr val="tx1"/>
                  </a:solidFill>
                </a:rPr>
                <a:t>MR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的零部件辅助装配系统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D34279A-EB47-0242-CCBD-FDBAB7F53EA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942358" y="1131957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A4A05A-BB9D-4B0C-9F18-841A71606B9C}"/>
              </a:ext>
            </a:extLst>
          </p:cNvPr>
          <p:cNvCxnSpPr>
            <a:cxnSpLocks/>
          </p:cNvCxnSpPr>
          <p:nvPr/>
        </p:nvCxnSpPr>
        <p:spPr>
          <a:xfrm>
            <a:off x="1942358" y="2124415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602095-8409-4E6D-6F5A-898101E69B5A}"/>
              </a:ext>
            </a:extLst>
          </p:cNvPr>
          <p:cNvCxnSpPr>
            <a:cxnSpLocks/>
          </p:cNvCxnSpPr>
          <p:nvPr/>
        </p:nvCxnSpPr>
        <p:spPr>
          <a:xfrm>
            <a:off x="1942358" y="3120591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B6079D-9BF6-BA5F-F398-8DF93AD58A5D}"/>
              </a:ext>
            </a:extLst>
          </p:cNvPr>
          <p:cNvCxnSpPr>
            <a:cxnSpLocks/>
          </p:cNvCxnSpPr>
          <p:nvPr/>
        </p:nvCxnSpPr>
        <p:spPr>
          <a:xfrm>
            <a:off x="4561890" y="1122773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3CE8BE-FA36-1771-40A0-A15DA5A8B0CD}"/>
              </a:ext>
            </a:extLst>
          </p:cNvPr>
          <p:cNvCxnSpPr>
            <a:cxnSpLocks/>
          </p:cNvCxnSpPr>
          <p:nvPr/>
        </p:nvCxnSpPr>
        <p:spPr>
          <a:xfrm>
            <a:off x="4561890" y="2124415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6D8BFE-440A-6A0A-2D3C-B3E2D6640152}"/>
              </a:ext>
            </a:extLst>
          </p:cNvPr>
          <p:cNvCxnSpPr>
            <a:cxnSpLocks/>
          </p:cNvCxnSpPr>
          <p:nvPr/>
        </p:nvCxnSpPr>
        <p:spPr>
          <a:xfrm>
            <a:off x="4561890" y="3133709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421BAE9-8C30-A4B7-A287-1FFFE3B970A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916791" y="3132945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C46CEA2-97B1-5B0A-3905-71BBB481BAA6}"/>
              </a:ext>
            </a:extLst>
          </p:cNvPr>
          <p:cNvCxnSpPr>
            <a:cxnSpLocks/>
          </p:cNvCxnSpPr>
          <p:nvPr/>
        </p:nvCxnSpPr>
        <p:spPr>
          <a:xfrm>
            <a:off x="6904196" y="2132450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D3F1F87-6679-7B99-685E-4272F84EF67D}"/>
              </a:ext>
            </a:extLst>
          </p:cNvPr>
          <p:cNvCxnSpPr>
            <a:cxnSpLocks/>
          </p:cNvCxnSpPr>
          <p:nvPr/>
        </p:nvCxnSpPr>
        <p:spPr>
          <a:xfrm>
            <a:off x="6916791" y="1098453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727D16-F2DF-24CE-8765-1A30D2444D27}"/>
              </a:ext>
            </a:extLst>
          </p:cNvPr>
          <p:cNvCxnSpPr>
            <a:cxnSpLocks/>
          </p:cNvCxnSpPr>
          <p:nvPr/>
        </p:nvCxnSpPr>
        <p:spPr>
          <a:xfrm>
            <a:off x="9221359" y="1108470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DCE3373-A50C-FCF1-826F-A9E641B40A51}"/>
              </a:ext>
            </a:extLst>
          </p:cNvPr>
          <p:cNvCxnSpPr>
            <a:cxnSpLocks/>
          </p:cNvCxnSpPr>
          <p:nvPr/>
        </p:nvCxnSpPr>
        <p:spPr>
          <a:xfrm>
            <a:off x="9207810" y="2132450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60044D6-C52A-A0E0-85C8-E8F5FBB366D4}"/>
              </a:ext>
            </a:extLst>
          </p:cNvPr>
          <p:cNvCxnSpPr>
            <a:cxnSpLocks/>
          </p:cNvCxnSpPr>
          <p:nvPr/>
        </p:nvCxnSpPr>
        <p:spPr>
          <a:xfrm>
            <a:off x="9218257" y="3108656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AD0491E-2C31-E9F2-39BC-78A8A6CB0584}"/>
              </a:ext>
            </a:extLst>
          </p:cNvPr>
          <p:cNvCxnSpPr>
            <a:cxnSpLocks/>
          </p:cNvCxnSpPr>
          <p:nvPr/>
        </p:nvCxnSpPr>
        <p:spPr>
          <a:xfrm>
            <a:off x="10708815" y="1516469"/>
            <a:ext cx="0" cy="159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8E222C9-3D14-2D2E-0E20-DAEF501BEE23}"/>
              </a:ext>
            </a:extLst>
          </p:cNvPr>
          <p:cNvCxnSpPr>
            <a:cxnSpLocks/>
          </p:cNvCxnSpPr>
          <p:nvPr/>
        </p:nvCxnSpPr>
        <p:spPr>
          <a:xfrm>
            <a:off x="10683057" y="2523325"/>
            <a:ext cx="0" cy="159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箭头: 下 61">
            <a:extLst>
              <a:ext uri="{FF2B5EF4-FFF2-40B4-BE49-F238E27FC236}">
                <a16:creationId xmlns:a16="http://schemas.microsoft.com/office/drawing/2014/main" id="{215F9915-3EB4-D65E-5EAA-C36751D3533A}"/>
              </a:ext>
            </a:extLst>
          </p:cNvPr>
          <p:cNvSpPr/>
          <p:nvPr/>
        </p:nvSpPr>
        <p:spPr>
          <a:xfrm>
            <a:off x="6384113" y="3880094"/>
            <a:ext cx="371707" cy="241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61B6513C-CD57-AF10-4D70-F76AAEC0D33E}"/>
              </a:ext>
            </a:extLst>
          </p:cNvPr>
          <p:cNvSpPr/>
          <p:nvPr/>
        </p:nvSpPr>
        <p:spPr>
          <a:xfrm>
            <a:off x="6384113" y="4889919"/>
            <a:ext cx="371707" cy="241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6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AB31F945-D736-2DD7-5B09-F0C463B8CAA5}"/>
              </a:ext>
            </a:extLst>
          </p:cNvPr>
          <p:cNvSpPr/>
          <p:nvPr/>
        </p:nvSpPr>
        <p:spPr>
          <a:xfrm>
            <a:off x="869795" y="133815"/>
            <a:ext cx="10831551" cy="3699808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A77C0-A384-D0BD-0FCA-D62F0E56F8BC}"/>
              </a:ext>
            </a:extLst>
          </p:cNvPr>
          <p:cNvSpPr/>
          <p:nvPr/>
        </p:nvSpPr>
        <p:spPr>
          <a:xfrm>
            <a:off x="1247024" y="2774849"/>
            <a:ext cx="516835" cy="873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物体遮挡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6D2F03-48AB-7972-BA06-D670F785F531}"/>
              </a:ext>
            </a:extLst>
          </p:cNvPr>
          <p:cNvSpPr/>
          <p:nvPr/>
        </p:nvSpPr>
        <p:spPr>
          <a:xfrm>
            <a:off x="967409" y="199005"/>
            <a:ext cx="1129018" cy="353693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C88E49-8BEA-1153-D079-DAA4B3128BBF}"/>
              </a:ext>
            </a:extLst>
          </p:cNvPr>
          <p:cNvSpPr/>
          <p:nvPr/>
        </p:nvSpPr>
        <p:spPr>
          <a:xfrm>
            <a:off x="1247024" y="615568"/>
            <a:ext cx="516835" cy="10327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高反光物体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9EB074-F326-CF13-F659-39F407518F80}"/>
              </a:ext>
            </a:extLst>
          </p:cNvPr>
          <p:cNvSpPr txBox="1"/>
          <p:nvPr/>
        </p:nvSpPr>
        <p:spPr>
          <a:xfrm>
            <a:off x="1106542" y="308461"/>
            <a:ext cx="98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研究背景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3256F9-5FA8-8BBB-6893-98E53A5CB838}"/>
              </a:ext>
            </a:extLst>
          </p:cNvPr>
          <p:cNvSpPr/>
          <p:nvPr/>
        </p:nvSpPr>
        <p:spPr>
          <a:xfrm>
            <a:off x="1247024" y="1775060"/>
            <a:ext cx="516835" cy="873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实时性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0BE991-4B7F-0D67-7EB9-6D04C08E29E2}"/>
              </a:ext>
            </a:extLst>
          </p:cNvPr>
          <p:cNvSpPr/>
          <p:nvPr/>
        </p:nvSpPr>
        <p:spPr>
          <a:xfrm>
            <a:off x="2647362" y="2711693"/>
            <a:ext cx="1936080" cy="873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获取的特征不完整、不连续的深度信息、几何变换导致精度降低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8BE41A9-0AB1-B6DD-54E1-E97F676FEF2B}"/>
              </a:ext>
            </a:extLst>
          </p:cNvPr>
          <p:cNvSpPr/>
          <p:nvPr/>
        </p:nvSpPr>
        <p:spPr>
          <a:xfrm>
            <a:off x="2522256" y="199005"/>
            <a:ext cx="2193702" cy="353693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68AC53-58CB-72FD-0040-1C0F951AFF02}"/>
              </a:ext>
            </a:extLst>
          </p:cNvPr>
          <p:cNvSpPr txBox="1"/>
          <p:nvPr/>
        </p:nvSpPr>
        <p:spPr>
          <a:xfrm>
            <a:off x="3128862" y="308461"/>
            <a:ext cx="98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关键问题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E8FEEF-BB08-ED2B-6327-B446123BC576}"/>
              </a:ext>
            </a:extLst>
          </p:cNvPr>
          <p:cNvSpPr/>
          <p:nvPr/>
        </p:nvSpPr>
        <p:spPr>
          <a:xfrm>
            <a:off x="2647362" y="683123"/>
            <a:ext cx="1936080" cy="873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高反光物体的位姿估计准确率较低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889D404-98C4-F7FD-FD83-FE3E8241F4DF}"/>
              </a:ext>
            </a:extLst>
          </p:cNvPr>
          <p:cNvSpPr/>
          <p:nvPr/>
        </p:nvSpPr>
        <p:spPr>
          <a:xfrm>
            <a:off x="2647362" y="1697408"/>
            <a:ext cx="1936080" cy="8730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使用大型骨干网络提取特征，准确率高但是效率低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F35BE6-E994-6ADB-932A-06B95AFFE657}"/>
              </a:ext>
            </a:extLst>
          </p:cNvPr>
          <p:cNvSpPr/>
          <p:nvPr/>
        </p:nvSpPr>
        <p:spPr>
          <a:xfrm>
            <a:off x="5266894" y="2711693"/>
            <a:ext cx="1649897" cy="873075"/>
          </a:xfrm>
          <a:prstGeom prst="roundRect">
            <a:avLst/>
          </a:prstGeom>
          <a:solidFill>
            <a:srgbClr val="B7DBE7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加入注意力机制，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利用图像局部特征，突出重要特征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6BEC200-60D7-2B55-E0EB-021EDDABA680}"/>
              </a:ext>
            </a:extLst>
          </p:cNvPr>
          <p:cNvSpPr/>
          <p:nvPr/>
        </p:nvSpPr>
        <p:spPr>
          <a:xfrm>
            <a:off x="5141787" y="199005"/>
            <a:ext cx="1875875" cy="353693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0DC7B-D322-F6DD-2E26-6097D14518F7}"/>
              </a:ext>
            </a:extLst>
          </p:cNvPr>
          <p:cNvSpPr txBox="1"/>
          <p:nvPr/>
        </p:nvSpPr>
        <p:spPr>
          <a:xfrm>
            <a:off x="5589478" y="308461"/>
            <a:ext cx="98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解决方案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C0405D-ABCF-AC88-8C42-ED450DB011E1}"/>
              </a:ext>
            </a:extLst>
          </p:cNvPr>
          <p:cNvSpPr/>
          <p:nvPr/>
        </p:nvSpPr>
        <p:spPr>
          <a:xfrm>
            <a:off x="5266894" y="683123"/>
            <a:ext cx="1649897" cy="873075"/>
          </a:xfrm>
          <a:prstGeom prst="roundRect">
            <a:avLst/>
          </a:prstGeom>
          <a:solidFill>
            <a:srgbClr val="B7DBE7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制作高反光物体数据集用于训练模型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DD434A4-BEE1-77E1-1FE8-82EC808FF024}"/>
              </a:ext>
            </a:extLst>
          </p:cNvPr>
          <p:cNvSpPr/>
          <p:nvPr/>
        </p:nvSpPr>
        <p:spPr>
          <a:xfrm>
            <a:off x="5266894" y="1697408"/>
            <a:ext cx="1649897" cy="873075"/>
          </a:xfrm>
          <a:prstGeom prst="roundRect">
            <a:avLst/>
          </a:prstGeom>
          <a:solidFill>
            <a:srgbClr val="B7DBE7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改进</a:t>
            </a:r>
            <a:r>
              <a:rPr lang="en-US" altLang="zh-CN" sz="1200" dirty="0" err="1">
                <a:solidFill>
                  <a:schemeClr val="tx1"/>
                </a:solidFill>
              </a:rPr>
              <a:t>EfficientPose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并对模型进行剪枝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DFD5944-CE3D-2D07-E1DB-5F19077C84ED}"/>
              </a:ext>
            </a:extLst>
          </p:cNvPr>
          <p:cNvSpPr/>
          <p:nvPr/>
        </p:nvSpPr>
        <p:spPr>
          <a:xfrm>
            <a:off x="7569552" y="683123"/>
            <a:ext cx="1649897" cy="873075"/>
          </a:xfrm>
          <a:prstGeom prst="roundRect">
            <a:avLst/>
          </a:prstGeom>
          <a:solidFill>
            <a:srgbClr val="DBD7E5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反光导致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特征提取困难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5C16C8B-F079-3D03-2FE2-9845AC0E89A9}"/>
              </a:ext>
            </a:extLst>
          </p:cNvPr>
          <p:cNvSpPr/>
          <p:nvPr/>
        </p:nvSpPr>
        <p:spPr>
          <a:xfrm>
            <a:off x="7443491" y="199005"/>
            <a:ext cx="1875875" cy="353693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FBF5CC-F5C1-A34F-B4F9-CB964C7FBE1B}"/>
              </a:ext>
            </a:extLst>
          </p:cNvPr>
          <p:cNvSpPr txBox="1"/>
          <p:nvPr/>
        </p:nvSpPr>
        <p:spPr>
          <a:xfrm>
            <a:off x="7891182" y="308461"/>
            <a:ext cx="98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难点问题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25117DF-26E4-74E5-CC67-E5E0B2FF9E9E}"/>
              </a:ext>
            </a:extLst>
          </p:cNvPr>
          <p:cNvSpPr/>
          <p:nvPr/>
        </p:nvSpPr>
        <p:spPr>
          <a:xfrm>
            <a:off x="7569552" y="1697408"/>
            <a:ext cx="1649897" cy="873075"/>
          </a:xfrm>
          <a:prstGeom prst="roundRect">
            <a:avLst/>
          </a:prstGeom>
          <a:solidFill>
            <a:srgbClr val="DBD7E5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保证精度的同时提高实时性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2E4D38C-DA4B-1E3F-46D0-ABCAD2409B1E}"/>
              </a:ext>
            </a:extLst>
          </p:cNvPr>
          <p:cNvSpPr/>
          <p:nvPr/>
        </p:nvSpPr>
        <p:spPr>
          <a:xfrm>
            <a:off x="7569552" y="2711693"/>
            <a:ext cx="1649897" cy="873075"/>
          </a:xfrm>
          <a:prstGeom prst="roundRect">
            <a:avLst/>
          </a:prstGeom>
          <a:solidFill>
            <a:srgbClr val="DBD7E5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提取特征后，融合几何特征和颜色特征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316CB7F-AB5B-A74A-BA65-94C67A5ABF27}"/>
              </a:ext>
            </a:extLst>
          </p:cNvPr>
          <p:cNvSpPr/>
          <p:nvPr/>
        </p:nvSpPr>
        <p:spPr>
          <a:xfrm>
            <a:off x="9871018" y="686236"/>
            <a:ext cx="1649897" cy="866848"/>
          </a:xfrm>
          <a:prstGeom prst="roundRect">
            <a:avLst/>
          </a:prstGeom>
          <a:solidFill>
            <a:srgbClr val="0071C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基于</a:t>
            </a:r>
            <a:r>
              <a:rPr lang="en-US" altLang="zh-CN" sz="1200" dirty="0" err="1">
                <a:solidFill>
                  <a:schemeClr val="tx1"/>
                </a:solidFill>
              </a:rPr>
              <a:t>EfficientPose</a:t>
            </a:r>
            <a:r>
              <a:rPr lang="zh-CN" altLang="en-US" sz="1200" dirty="0">
                <a:solidFill>
                  <a:schemeClr val="tx1"/>
                </a:solidFill>
              </a:rPr>
              <a:t>的实时位姿估计方法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（第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en-US" sz="1200" dirty="0">
                <a:solidFill>
                  <a:schemeClr val="tx1"/>
                </a:solidFill>
              </a:rPr>
              <a:t>章）</a:t>
            </a: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9DE1385-2323-56F9-E719-C74A8D7161BF}"/>
              </a:ext>
            </a:extLst>
          </p:cNvPr>
          <p:cNvSpPr/>
          <p:nvPr/>
        </p:nvSpPr>
        <p:spPr>
          <a:xfrm>
            <a:off x="9745194" y="199005"/>
            <a:ext cx="1875875" cy="3536932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1DA4C69-098A-021B-DC08-104F96D2D247}"/>
              </a:ext>
            </a:extLst>
          </p:cNvPr>
          <p:cNvSpPr txBox="1"/>
          <p:nvPr/>
        </p:nvSpPr>
        <p:spPr>
          <a:xfrm>
            <a:off x="10192885" y="308461"/>
            <a:ext cx="98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研究内容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7E343DF-4270-5723-B82E-5772AAE84016}"/>
              </a:ext>
            </a:extLst>
          </p:cNvPr>
          <p:cNvSpPr/>
          <p:nvPr/>
        </p:nvSpPr>
        <p:spPr>
          <a:xfrm>
            <a:off x="9858181" y="1695851"/>
            <a:ext cx="1649897" cy="873075"/>
          </a:xfrm>
          <a:prstGeom prst="roundRect">
            <a:avLst/>
          </a:prstGeom>
          <a:solidFill>
            <a:srgbClr val="0071C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面向遮挡的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位姿估计方法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（第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章）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B267EE-4797-A6A1-0354-1917F26DF6F1}"/>
              </a:ext>
            </a:extLst>
          </p:cNvPr>
          <p:cNvGrpSpPr/>
          <p:nvPr/>
        </p:nvGrpSpPr>
        <p:grpSpPr>
          <a:xfrm>
            <a:off x="984015" y="4145191"/>
            <a:ext cx="10653660" cy="661917"/>
            <a:chOff x="967409" y="3862316"/>
            <a:chExt cx="10653660" cy="66191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701372-590E-9064-91DD-489E008D7912}"/>
                </a:ext>
              </a:extLst>
            </p:cNvPr>
            <p:cNvSpPr/>
            <p:nvPr/>
          </p:nvSpPr>
          <p:spPr>
            <a:xfrm>
              <a:off x="967409" y="3862316"/>
              <a:ext cx="10653660" cy="661917"/>
            </a:xfrm>
            <a:prstGeom prst="rect">
              <a:avLst/>
            </a:prstGeom>
            <a:solidFill>
              <a:schemeClr val="bg1"/>
            </a:solidFill>
            <a:ln w="1905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5B27344-954E-56EF-D623-7EAA50A2057A}"/>
                </a:ext>
              </a:extLst>
            </p:cNvPr>
            <p:cNvSpPr txBox="1"/>
            <p:nvPr/>
          </p:nvSpPr>
          <p:spPr>
            <a:xfrm>
              <a:off x="967409" y="4039385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研究目标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BC0DBA1-59ED-BA0A-199F-E367A4AB369B}"/>
                </a:ext>
              </a:extLst>
            </p:cNvPr>
            <p:cNvSpPr/>
            <p:nvPr/>
          </p:nvSpPr>
          <p:spPr>
            <a:xfrm>
              <a:off x="2378319" y="3983416"/>
              <a:ext cx="9010647" cy="453134"/>
            </a:xfrm>
            <a:prstGeom prst="roundRect">
              <a:avLst/>
            </a:prstGeom>
            <a:solidFill>
              <a:srgbClr val="D0E5C2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tx1"/>
                  </a:solidFill>
                </a:rPr>
                <a:t>基于</a:t>
              </a:r>
              <a:r>
                <a:rPr lang="en-US" altLang="zh-CN" sz="1200" dirty="0">
                  <a:solidFill>
                    <a:schemeClr val="tx1"/>
                  </a:solidFill>
                </a:rPr>
                <a:t>RGB-D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的高反光物体</a:t>
              </a:r>
              <a:r>
                <a:rPr lang="en-US" altLang="zh-CN" sz="1200" dirty="0">
                  <a:solidFill>
                    <a:schemeClr val="tx1"/>
                  </a:solidFill>
                </a:rPr>
                <a:t>6D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位姿估计模型：保证精度的同时，提高估计的实时性以及遮挡情况下的鲁棒性。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D6D772-70C0-BD28-8891-8498AEFEDFAD}"/>
              </a:ext>
            </a:extLst>
          </p:cNvPr>
          <p:cNvGrpSpPr/>
          <p:nvPr/>
        </p:nvGrpSpPr>
        <p:grpSpPr>
          <a:xfrm>
            <a:off x="931699" y="5178251"/>
            <a:ext cx="10705976" cy="1608162"/>
            <a:chOff x="915093" y="4744871"/>
            <a:chExt cx="10705976" cy="160816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49B30F-38C1-9298-90AD-90AA976C90CA}"/>
                </a:ext>
              </a:extLst>
            </p:cNvPr>
            <p:cNvSpPr/>
            <p:nvPr/>
          </p:nvSpPr>
          <p:spPr>
            <a:xfrm>
              <a:off x="967409" y="4744871"/>
              <a:ext cx="10653660" cy="1608162"/>
            </a:xfrm>
            <a:prstGeom prst="rect">
              <a:avLst/>
            </a:prstGeom>
            <a:solidFill>
              <a:schemeClr val="bg1"/>
            </a:solidFill>
            <a:ln w="1905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54EE4D0-8DCB-9D21-02CE-1529BFDAE194}"/>
                </a:ext>
              </a:extLst>
            </p:cNvPr>
            <p:cNvSpPr txBox="1"/>
            <p:nvPr/>
          </p:nvSpPr>
          <p:spPr>
            <a:xfrm>
              <a:off x="915093" y="5395063"/>
              <a:ext cx="980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主要贡献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CB8614A2-82B6-9879-8B6F-FAE520E8C73D}"/>
                </a:ext>
              </a:extLst>
            </p:cNvPr>
            <p:cNvSpPr/>
            <p:nvPr/>
          </p:nvSpPr>
          <p:spPr>
            <a:xfrm>
              <a:off x="1942358" y="4906917"/>
              <a:ext cx="2934598" cy="1323286"/>
            </a:xfrm>
            <a:prstGeom prst="roundRect">
              <a:avLst/>
            </a:prstGeom>
            <a:solidFill>
              <a:srgbClr val="F1DCD9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①真实世界</a:t>
              </a:r>
              <a:r>
                <a:rPr lang="en-US" altLang="zh-CN" sz="1200" dirty="0">
                  <a:solidFill>
                    <a:schemeClr val="tx1"/>
                  </a:solidFill>
                </a:rPr>
                <a:t>6D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位姿估计数据集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②改进的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EfficientPose</a:t>
              </a:r>
              <a:r>
                <a:rPr lang="zh-CN" altLang="en-US" sz="1200" dirty="0">
                  <a:solidFill>
                    <a:schemeClr val="tx1"/>
                  </a:solidFill>
                </a:rPr>
                <a:t>位姿估计方法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FFE66CC-E64B-79E4-0440-8F37DFAB6732}"/>
                </a:ext>
              </a:extLst>
            </p:cNvPr>
            <p:cNvSpPr/>
            <p:nvPr/>
          </p:nvSpPr>
          <p:spPr>
            <a:xfrm>
              <a:off x="5178078" y="4887308"/>
              <a:ext cx="2934598" cy="1323286"/>
            </a:xfrm>
            <a:prstGeom prst="roundRect">
              <a:avLst/>
            </a:prstGeom>
            <a:solidFill>
              <a:srgbClr val="F1DCD9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①基于注意力机制的特征提取模块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②几何信息和颜色信息的特征融合模块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965CA07-273C-D1B5-F642-D234744D65A7}"/>
                </a:ext>
              </a:extLst>
            </p:cNvPr>
            <p:cNvSpPr/>
            <p:nvPr/>
          </p:nvSpPr>
          <p:spPr>
            <a:xfrm>
              <a:off x="8416572" y="4847826"/>
              <a:ext cx="2934598" cy="1323286"/>
            </a:xfrm>
            <a:prstGeom prst="roundRect">
              <a:avLst/>
            </a:prstGeom>
            <a:solidFill>
              <a:srgbClr val="F1DCD9"/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①基于</a:t>
              </a:r>
              <a:r>
                <a:rPr lang="en-US" altLang="zh-CN" sz="1200" dirty="0">
                  <a:solidFill>
                    <a:schemeClr val="tx1"/>
                  </a:solidFill>
                </a:rPr>
                <a:t>MR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的零部件辅助装配系统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D34279A-EB47-0242-CCBD-FDBAB7F53EA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942358" y="1119661"/>
            <a:ext cx="705004" cy="12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A4A05A-BB9D-4B0C-9F18-841A71606B9C}"/>
              </a:ext>
            </a:extLst>
          </p:cNvPr>
          <p:cNvCxnSpPr>
            <a:cxnSpLocks/>
          </p:cNvCxnSpPr>
          <p:nvPr/>
        </p:nvCxnSpPr>
        <p:spPr>
          <a:xfrm>
            <a:off x="1942358" y="2124415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602095-8409-4E6D-6F5A-898101E69B5A}"/>
              </a:ext>
            </a:extLst>
          </p:cNvPr>
          <p:cNvCxnSpPr>
            <a:cxnSpLocks/>
          </p:cNvCxnSpPr>
          <p:nvPr/>
        </p:nvCxnSpPr>
        <p:spPr>
          <a:xfrm>
            <a:off x="1942358" y="3120591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2B6079D-9BF6-BA5F-F398-8DF93AD58A5D}"/>
              </a:ext>
            </a:extLst>
          </p:cNvPr>
          <p:cNvCxnSpPr>
            <a:cxnSpLocks/>
          </p:cNvCxnSpPr>
          <p:nvPr/>
        </p:nvCxnSpPr>
        <p:spPr>
          <a:xfrm>
            <a:off x="4561890" y="1122773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3CE8BE-FA36-1771-40A0-A15DA5A8B0CD}"/>
              </a:ext>
            </a:extLst>
          </p:cNvPr>
          <p:cNvCxnSpPr>
            <a:cxnSpLocks/>
          </p:cNvCxnSpPr>
          <p:nvPr/>
        </p:nvCxnSpPr>
        <p:spPr>
          <a:xfrm>
            <a:off x="4561890" y="2124415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6D8BFE-440A-6A0A-2D3C-B3E2D6640152}"/>
              </a:ext>
            </a:extLst>
          </p:cNvPr>
          <p:cNvCxnSpPr>
            <a:cxnSpLocks/>
          </p:cNvCxnSpPr>
          <p:nvPr/>
        </p:nvCxnSpPr>
        <p:spPr>
          <a:xfrm>
            <a:off x="4561890" y="3133709"/>
            <a:ext cx="7050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C46CEA2-97B1-5B0A-3905-71BBB481BAA6}"/>
              </a:ext>
            </a:extLst>
          </p:cNvPr>
          <p:cNvCxnSpPr>
            <a:cxnSpLocks/>
          </p:cNvCxnSpPr>
          <p:nvPr/>
        </p:nvCxnSpPr>
        <p:spPr>
          <a:xfrm>
            <a:off x="6904196" y="2132450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D3F1F87-6679-7B99-685E-4272F84EF67D}"/>
              </a:ext>
            </a:extLst>
          </p:cNvPr>
          <p:cNvCxnSpPr>
            <a:cxnSpLocks/>
          </p:cNvCxnSpPr>
          <p:nvPr/>
        </p:nvCxnSpPr>
        <p:spPr>
          <a:xfrm>
            <a:off x="6916791" y="1098453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727D16-F2DF-24CE-8765-1A30D2444D27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9219449" y="1119660"/>
            <a:ext cx="6515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DCE3373-A50C-FCF1-826F-A9E641B40A5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9219449" y="1119660"/>
            <a:ext cx="651569" cy="1014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60044D6-C52A-A0E0-85C8-E8F5FBB366D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218257" y="2132389"/>
            <a:ext cx="639924" cy="976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箭头: 下 61">
            <a:extLst>
              <a:ext uri="{FF2B5EF4-FFF2-40B4-BE49-F238E27FC236}">
                <a16:creationId xmlns:a16="http://schemas.microsoft.com/office/drawing/2014/main" id="{215F9915-3EB4-D65E-5EAA-C36751D3533A}"/>
              </a:ext>
            </a:extLst>
          </p:cNvPr>
          <p:cNvSpPr/>
          <p:nvPr/>
        </p:nvSpPr>
        <p:spPr>
          <a:xfrm>
            <a:off x="6384113" y="3880094"/>
            <a:ext cx="371707" cy="241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61B6513C-CD57-AF10-4D70-F76AAEC0D33E}"/>
              </a:ext>
            </a:extLst>
          </p:cNvPr>
          <p:cNvSpPr/>
          <p:nvPr/>
        </p:nvSpPr>
        <p:spPr>
          <a:xfrm>
            <a:off x="6384113" y="4889919"/>
            <a:ext cx="371707" cy="241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DD2AC82-A10D-E35D-7EE9-B0D85D3E905A}"/>
              </a:ext>
            </a:extLst>
          </p:cNvPr>
          <p:cNvCxnSpPr>
            <a:cxnSpLocks/>
          </p:cNvCxnSpPr>
          <p:nvPr/>
        </p:nvCxnSpPr>
        <p:spPr>
          <a:xfrm>
            <a:off x="6916791" y="3139879"/>
            <a:ext cx="652761" cy="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45A74DE-0764-4BB2-0FDE-46C20D68BD88}"/>
              </a:ext>
            </a:extLst>
          </p:cNvPr>
          <p:cNvSpPr/>
          <p:nvPr/>
        </p:nvSpPr>
        <p:spPr>
          <a:xfrm>
            <a:off x="9858180" y="2711693"/>
            <a:ext cx="1649897" cy="873075"/>
          </a:xfrm>
          <a:prstGeom prst="roundRect">
            <a:avLst/>
          </a:prstGeom>
          <a:solidFill>
            <a:srgbClr val="0071C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基于</a:t>
            </a:r>
            <a:r>
              <a:rPr lang="en-US" altLang="zh-CN" sz="1200" dirty="0">
                <a:solidFill>
                  <a:schemeClr val="tx1"/>
                </a:solidFill>
              </a:rPr>
              <a:t>MR</a:t>
            </a:r>
            <a:r>
              <a:rPr lang="zh-CN" altLang="en-US" sz="1200" dirty="0">
                <a:solidFill>
                  <a:schemeClr val="tx1"/>
                </a:solidFill>
              </a:rPr>
              <a:t>的零部件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辅助装配系统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（第</a:t>
            </a:r>
            <a:r>
              <a:rPr lang="en-US" altLang="zh-CN" sz="1200" dirty="0">
                <a:solidFill>
                  <a:schemeClr val="tx1"/>
                </a:solidFill>
              </a:rPr>
              <a:t>5</a:t>
            </a:r>
            <a:r>
              <a:rPr lang="zh-CN" altLang="en-US" sz="1200" dirty="0">
                <a:solidFill>
                  <a:schemeClr val="tx1"/>
                </a:solidFill>
              </a:rPr>
              <a:t>章）</a:t>
            </a:r>
          </a:p>
        </p:txBody>
      </p:sp>
    </p:spTree>
    <p:extLst>
      <p:ext uri="{BB962C8B-B14F-4D97-AF65-F5344CB8AC3E}">
        <p14:creationId xmlns:p14="http://schemas.microsoft.com/office/powerpoint/2010/main" val="99131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1019</Words>
  <Application>Microsoft Office PowerPoint</Application>
  <PresentationFormat>宽屏</PresentationFormat>
  <Paragraphs>279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富新</dc:creator>
  <cp:lastModifiedBy>富新 王</cp:lastModifiedBy>
  <cp:revision>5</cp:revision>
  <dcterms:created xsi:type="dcterms:W3CDTF">2023-01-17T17:52:09Z</dcterms:created>
  <dcterms:modified xsi:type="dcterms:W3CDTF">2023-11-13T03:30:33Z</dcterms:modified>
</cp:coreProperties>
</file>