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WKFUdEHIY7+L75tG8byFR6CI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99dc57a52_1_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c99dc57a52_1_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5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/>
          <p:nvPr/>
        </p:nvSpPr>
        <p:spPr>
          <a:xfrm>
            <a:off x="5092767" y="7368222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5092767" y="6322551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2" type="body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3" type="body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952" y="1028267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8" name="Google Shape;28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" name="Google Shape;29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55" name="Google Shape;55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104100" cy="737825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63" name="Google Shape;63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2196"/>
            <a:ext cx="20104100" cy="752051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4" name="Google Shape;74;p1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4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5" name="Google Shape;85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6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225"/>
            <a:ext cx="20112123" cy="75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5138402" y="6494556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PTY4614</a:t>
            </a:r>
            <a:endParaRPr/>
          </a:p>
        </p:txBody>
      </p:sp>
      <p:sp>
        <p:nvSpPr>
          <p:cNvPr id="107" name="Google Shape;107;p1"/>
          <p:cNvSpPr txBox="1"/>
          <p:nvPr>
            <p:ph idx="2" type="body"/>
          </p:nvPr>
        </p:nvSpPr>
        <p:spPr>
          <a:xfrm>
            <a:off x="4205547" y="4313971"/>
            <a:ext cx="12525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Presentacion idea Proyecto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Fase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1</a:t>
            </a:r>
            <a:endParaRPr/>
          </a:p>
        </p:txBody>
      </p:sp>
      <p:sp>
        <p:nvSpPr>
          <p:cNvPr id="108" name="Google Shape;108;p1"/>
          <p:cNvSpPr txBox="1"/>
          <p:nvPr>
            <p:ph idx="2" type="body"/>
          </p:nvPr>
        </p:nvSpPr>
        <p:spPr>
          <a:xfrm>
            <a:off x="1035550" y="8448025"/>
            <a:ext cx="6577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800"/>
              <a:t>Integrantes: </a:t>
            </a:r>
            <a:endParaRPr sz="4800"/>
          </a:p>
          <a:p>
            <a:pPr indent="-241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Char char="-"/>
            </a:pPr>
            <a:r>
              <a:rPr lang="es-ES" sz="4800"/>
              <a:t>- Felipe Elgueta</a:t>
            </a:r>
            <a:endParaRPr sz="4800"/>
          </a:p>
          <a:p>
            <a:pPr indent="-241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Char char="-"/>
            </a:pPr>
            <a:r>
              <a:rPr lang="es-ES" sz="4800"/>
              <a:t>- Claudio Jara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Contexto</a:t>
            </a:r>
            <a:endParaRPr/>
          </a:p>
        </p:txBody>
      </p:sp>
      <p:sp>
        <p:nvSpPr>
          <p:cNvPr id="114" name="Google Shape;114;p2"/>
          <p:cNvSpPr txBox="1"/>
          <p:nvPr>
            <p:ph idx="2" type="body"/>
          </p:nvPr>
        </p:nvSpPr>
        <p:spPr>
          <a:xfrm>
            <a:off x="4051870" y="2591246"/>
            <a:ext cx="727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700"/>
          </a:p>
        </p:txBody>
      </p:sp>
      <p:sp>
        <p:nvSpPr>
          <p:cNvPr id="115" name="Google Shape;115;p2"/>
          <p:cNvSpPr txBox="1"/>
          <p:nvPr/>
        </p:nvSpPr>
        <p:spPr>
          <a:xfrm>
            <a:off x="181725" y="2532850"/>
            <a:ext cx="19298400" cy="7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>
                <a:latin typeface="Calibri"/>
                <a:ea typeface="Calibri"/>
                <a:cs typeface="Calibri"/>
                <a:sym typeface="Calibri"/>
              </a:rPr>
              <a:t>No existe ninguna plataforma dedicada donde los usuarios puedan directamente realizar venta e intercambio de sus artículos coleccionables de manera local, por lo cual recurren a utilizar otro tipo de redes sociales para poder comunicarse y llegar a un acuerdo mutuo, pero muchas veces las personas no tienen el conocimiento del valor real de su producto, por algunas personas utilizando estos medios de comunicación terminan siendo estafados.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>
                <a:latin typeface="Calibri"/>
                <a:ea typeface="Calibri"/>
                <a:cs typeface="Calibri"/>
                <a:sym typeface="Calibri"/>
              </a:rPr>
              <a:t>De esta manera se busca estandarizar un mercado donde la gente tenga el conocimiento del valor del articulo que tenga en posesión.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0" y="1186125"/>
            <a:ext cx="871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Objetivo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2419775" y="2729825"/>
            <a:ext cx="14390100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Automatizar y facilitar la venta de articulos coleccionables, dando a conocer precios a los que son valorados, integrando diferentes funcionalidades a los usuarios, entregando una plataforma amigable con este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5251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Metodología </a:t>
            </a:r>
            <a:endParaRPr/>
          </a:p>
        </p:txBody>
      </p:sp>
      <p:sp>
        <p:nvSpPr>
          <p:cNvPr id="127" name="Google Shape;127;p4"/>
          <p:cNvSpPr txBox="1"/>
          <p:nvPr>
            <p:ph idx="2" type="body"/>
          </p:nvPr>
        </p:nvSpPr>
        <p:spPr>
          <a:xfrm>
            <a:off x="2829630" y="2543213"/>
            <a:ext cx="1409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>
              <a:solidFill>
                <a:srgbClr val="3F3F3F"/>
              </a:solidFill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525150" y="2826100"/>
            <a:ext cx="15841800" cy="6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-"/>
            </a:pPr>
            <a:r>
              <a:rPr lang="es-E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657800" y="4096600"/>
            <a:ext cx="156234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99dc57a52_1_8"/>
          <p:cNvSpPr txBox="1"/>
          <p:nvPr>
            <p:ph idx="1" type="body"/>
          </p:nvPr>
        </p:nvSpPr>
        <p:spPr>
          <a:xfrm>
            <a:off x="449540" y="760386"/>
            <a:ext cx="434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200"/>
              <a:t>Funcionalidades principales</a:t>
            </a:r>
            <a:endParaRPr sz="4200"/>
          </a:p>
        </p:txBody>
      </p:sp>
      <p:sp>
        <p:nvSpPr>
          <p:cNvPr id="135" name="Google Shape;135;g2c99dc57a52_1_8"/>
          <p:cNvSpPr txBox="1"/>
          <p:nvPr/>
        </p:nvSpPr>
        <p:spPr>
          <a:xfrm>
            <a:off x="1672025" y="2612525"/>
            <a:ext cx="158418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c99dc57a52_1_8"/>
          <p:cNvSpPr txBox="1"/>
          <p:nvPr/>
        </p:nvSpPr>
        <p:spPr>
          <a:xfrm>
            <a:off x="576000" y="3362900"/>
            <a:ext cx="17223300" cy="6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Niveles de usuario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Listado de productos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Confirmación de venta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Historial de usuario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Clasificación de usuario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Valorización de producto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Comparativa de precio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Automatización de servicio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Filtro de búsqueda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Notificación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Integración API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Manejo y utilización de ubicación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Establecer un sistema de comunicación entre usuarios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574050" y="1258400"/>
            <a:ext cx="429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 txBox="1"/>
          <p:nvPr>
            <p:ph idx="2" type="body"/>
          </p:nvPr>
        </p:nvSpPr>
        <p:spPr>
          <a:xfrm>
            <a:off x="5520500" y="1258396"/>
            <a:ext cx="1284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561125" y="2749700"/>
            <a:ext cx="15841800" cy="7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648" y="1033652"/>
            <a:ext cx="11179000" cy="87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5138402" y="6494556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/>
              <a:t>PTY4614</a:t>
            </a:r>
            <a:endParaRPr/>
          </a:p>
        </p:txBody>
      </p:sp>
      <p:sp>
        <p:nvSpPr>
          <p:cNvPr id="150" name="Google Shape;150;p9"/>
          <p:cNvSpPr txBox="1"/>
          <p:nvPr>
            <p:ph idx="2" type="body"/>
          </p:nvPr>
        </p:nvSpPr>
        <p:spPr>
          <a:xfrm>
            <a:off x="4205547" y="4313971"/>
            <a:ext cx="125248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¿Preguntas / Dudas?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