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Kkh1SnOmRdklnvFLHtLgd19+D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9887c7e5_0_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b9887c7e5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b52e847bb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0b52e847bb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b9887c7e5_2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b9887c7e5_2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9467eaa4_0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099467eaa4_0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99467eaa4_0_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099467eaa4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8" name="Google Shape;28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" name="Google Shape;2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5" name="Google Shape;55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3" name="Google Shape;63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4" name="Google Shape;74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5138402" y="6494556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PTY4614</a:t>
            </a:r>
            <a:endParaRPr/>
          </a:p>
        </p:txBody>
      </p:sp>
      <p:sp>
        <p:nvSpPr>
          <p:cNvPr id="107" name="Google Shape;107;p1"/>
          <p:cNvSpPr txBox="1"/>
          <p:nvPr>
            <p:ph idx="2" type="body"/>
          </p:nvPr>
        </p:nvSpPr>
        <p:spPr>
          <a:xfrm>
            <a:off x="4205547" y="4313971"/>
            <a:ext cx="1252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            Estado de avance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              PROYECTO TCG</a:t>
            </a:r>
            <a:endParaRPr/>
          </a:p>
        </p:txBody>
      </p:sp>
      <p:sp>
        <p:nvSpPr>
          <p:cNvPr id="108" name="Google Shape;108;p1"/>
          <p:cNvSpPr txBox="1"/>
          <p:nvPr>
            <p:ph idx="2" type="body"/>
          </p:nvPr>
        </p:nvSpPr>
        <p:spPr>
          <a:xfrm>
            <a:off x="1035550" y="8448025"/>
            <a:ext cx="6577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/>
              <a:t>Integrantes: </a:t>
            </a:r>
            <a:endParaRPr sz="4800"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Char char="-"/>
            </a:pPr>
            <a:r>
              <a:rPr lang="es-ES" sz="4800"/>
              <a:t>- Felipe Elgueta</a:t>
            </a:r>
            <a:endParaRPr sz="4800"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Char char="-"/>
            </a:pPr>
            <a:r>
              <a:rPr lang="es-ES" sz="4800"/>
              <a:t>- Claudio Jara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0" y="1186125"/>
            <a:ext cx="871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2419775" y="2729825"/>
            <a:ext cx="143901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 que tenga como enfoque el dar a conocer e incrementar la compra y venta de articulos coleccionables. Esta funcionará de manera automatizada las ventas y gestión de estas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2" type="body"/>
          </p:nvPr>
        </p:nvSpPr>
        <p:spPr>
          <a:xfrm>
            <a:off x="401234" y="1939873"/>
            <a:ext cx="8362500" cy="8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4000">
                <a:solidFill>
                  <a:srgbClr val="3F3F3F"/>
                </a:solidFill>
              </a:rPr>
              <a:t>Gestión del usuario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Registro de Usuarios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Clasificación de Usuario 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Perfil de usuario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Gestión de Sesiones de Usuario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4000">
                <a:solidFill>
                  <a:srgbClr val="3F3F3F"/>
                </a:solidFill>
              </a:rPr>
              <a:t>Gestión vendedor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Ubicación del vendedor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Historial de ventas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Calificación de vendedor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4000">
                <a:solidFill>
                  <a:srgbClr val="3F3F3F"/>
                </a:solidFill>
              </a:rPr>
              <a:t>Gestión comprador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Ubicación del comprador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Listas de deseados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 sz="4000">
                <a:solidFill>
                  <a:srgbClr val="3F3F3F"/>
                </a:solidFill>
              </a:rPr>
              <a:t>historial de compra</a:t>
            </a:r>
            <a:endParaRPr/>
          </a:p>
          <a:p>
            <a:pPr indent="-4826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453335" y="966975"/>
            <a:ext cx="9150350" cy="813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Producto (cartas</a:t>
            </a: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Búsqueda de cartas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Detalles de la carta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Comparación de Precios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Listar productos 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productos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carta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 de productos 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plataforma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Notificaciones de Stock Bajo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Filtros de Búsqueda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Reporte de Errores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Actividad del Usuario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Tiempo de Respuesta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Visualización de Productos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Panel de Administración</a:t>
            </a:r>
            <a:endParaRPr sz="900"/>
          </a:p>
          <a:p>
            <a:pPr indent="-539750" lvl="0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s-E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Notificaciones por Correo Electrónico</a:t>
            </a:r>
            <a:endParaRPr sz="900"/>
          </a:p>
        </p:txBody>
      </p:sp>
      <p:sp>
        <p:nvSpPr>
          <p:cNvPr id="121" name="Google Shape;121;p4"/>
          <p:cNvSpPr txBox="1"/>
          <p:nvPr/>
        </p:nvSpPr>
        <p:spPr>
          <a:xfrm>
            <a:off x="294300" y="966975"/>
            <a:ext cx="42462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s-ES" sz="4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endParaRPr b="0" i="0" sz="4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9887c7e5_0_2"/>
          <p:cNvSpPr txBox="1"/>
          <p:nvPr>
            <p:ph idx="1" type="body"/>
          </p:nvPr>
        </p:nvSpPr>
        <p:spPr>
          <a:xfrm>
            <a:off x="126126" y="1258400"/>
            <a:ext cx="47913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INTERESADOS</a:t>
            </a:r>
            <a:endParaRPr/>
          </a:p>
        </p:txBody>
      </p:sp>
      <p:sp>
        <p:nvSpPr>
          <p:cNvPr id="127" name="Google Shape;127;g30b9887c7e5_0_2"/>
          <p:cNvSpPr txBox="1"/>
          <p:nvPr>
            <p:ph idx="2" type="body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30b9887c7e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57853"/>
            <a:ext cx="20001750" cy="29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b52e847bb_0_0"/>
          <p:cNvSpPr txBox="1"/>
          <p:nvPr>
            <p:ph idx="1" type="body"/>
          </p:nvPr>
        </p:nvSpPr>
        <p:spPr>
          <a:xfrm>
            <a:off x="60575" y="818250"/>
            <a:ext cx="1269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MODELO </a:t>
            </a:r>
            <a:endParaRPr/>
          </a:p>
        </p:txBody>
      </p:sp>
      <p:sp>
        <p:nvSpPr>
          <p:cNvPr id="134" name="Google Shape;134;g30b52e847bb_0_0"/>
          <p:cNvSpPr txBox="1"/>
          <p:nvPr>
            <p:ph idx="2" type="body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0b52e847bb_0_0"/>
          <p:cNvSpPr txBox="1"/>
          <p:nvPr/>
        </p:nvSpPr>
        <p:spPr>
          <a:xfrm>
            <a:off x="10652250" y="818250"/>
            <a:ext cx="7042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br>
              <a:rPr b="1" i="0" lang="es-E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30b52e847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5" y="2010750"/>
            <a:ext cx="18429875" cy="89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9887c7e5_2_0"/>
          <p:cNvSpPr txBox="1"/>
          <p:nvPr>
            <p:ph idx="1" type="body"/>
          </p:nvPr>
        </p:nvSpPr>
        <p:spPr>
          <a:xfrm>
            <a:off x="574665" y="1091386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Secuencia</a:t>
            </a:r>
            <a:endParaRPr/>
          </a:p>
        </p:txBody>
      </p:sp>
      <p:sp>
        <p:nvSpPr>
          <p:cNvPr id="142" name="Google Shape;142;g30b9887c7e5_2_0"/>
          <p:cNvSpPr txBox="1"/>
          <p:nvPr>
            <p:ph idx="2" type="body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30b9887c7e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350" y="475225"/>
            <a:ext cx="12418449" cy="10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99467eaa4_0_16"/>
          <p:cNvSpPr txBox="1"/>
          <p:nvPr>
            <p:ph idx="1" type="body"/>
          </p:nvPr>
        </p:nvSpPr>
        <p:spPr>
          <a:xfrm>
            <a:off x="210201" y="861870"/>
            <a:ext cx="4707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6100"/>
              <a:t>Mockup</a:t>
            </a:r>
            <a:endParaRPr sz="6100"/>
          </a:p>
        </p:txBody>
      </p:sp>
      <p:sp>
        <p:nvSpPr>
          <p:cNvPr id="149" name="Google Shape;149;g3099467eaa4_0_16"/>
          <p:cNvSpPr txBox="1"/>
          <p:nvPr>
            <p:ph idx="2" type="body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0" name="Google Shape;150;g3099467eaa4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675" y="420425"/>
            <a:ext cx="10866250" cy="100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99467eaa4_0_2"/>
          <p:cNvSpPr txBox="1"/>
          <p:nvPr>
            <p:ph idx="1" type="body"/>
          </p:nvPr>
        </p:nvSpPr>
        <p:spPr>
          <a:xfrm>
            <a:off x="0" y="1258400"/>
            <a:ext cx="51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Avance de gantt</a:t>
            </a:r>
            <a:endParaRPr/>
          </a:p>
        </p:txBody>
      </p:sp>
      <p:pic>
        <p:nvPicPr>
          <p:cNvPr id="156" name="Google Shape;156;g3099467eaa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4400"/>
            <a:ext cx="19947752" cy="734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5138402" y="6494556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/>
              <a:t>PTY4614</a:t>
            </a:r>
            <a:endParaRPr/>
          </a:p>
        </p:txBody>
      </p:sp>
      <p:sp>
        <p:nvSpPr>
          <p:cNvPr id="162" name="Google Shape;162;p9"/>
          <p:cNvSpPr txBox="1"/>
          <p:nvPr>
            <p:ph idx="2" type="body"/>
          </p:nvPr>
        </p:nvSpPr>
        <p:spPr>
          <a:xfrm>
            <a:off x="4205547" y="4313971"/>
            <a:ext cx="125248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¿Preguntas / Dudas?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