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520488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9" userDrawn="1">
          <p15:clr>
            <a:srgbClr val="A4A3A4"/>
          </p15:clr>
        </p15:guide>
        <p15:guide id="2" pos="3629" userDrawn="1">
          <p15:clr>
            <a:srgbClr val="A4A3A4"/>
          </p15:clr>
        </p15:guide>
        <p15:guide id="3" pos="3829" userDrawn="1">
          <p15:clr>
            <a:srgbClr val="A4A3A4"/>
          </p15:clr>
        </p15:guide>
        <p15:guide id="4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86" d="100"/>
          <a:sy n="86" d="100"/>
        </p:scale>
        <p:origin x="96" y="316"/>
      </p:cViewPr>
      <p:guideLst>
        <p:guide orient="horz" pos="3629"/>
        <p:guide pos="3629"/>
        <p:guide pos="3829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885414"/>
            <a:ext cx="9792415" cy="4010837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6050924"/>
            <a:ext cx="8640366" cy="2781450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0472-9EB3-4915-9760-447B0C43077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5793-672D-4D34-BE0B-729CA7599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0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0472-9EB3-4915-9760-447B0C43077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5793-672D-4D34-BE0B-729CA7599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0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613359"/>
            <a:ext cx="2484105" cy="9763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613359"/>
            <a:ext cx="7308310" cy="976308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0472-9EB3-4915-9760-447B0C43077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5793-672D-4D34-BE0B-729CA7599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0472-9EB3-4915-9760-447B0C43077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5793-672D-4D34-BE0B-729CA7599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872125"/>
            <a:ext cx="9936421" cy="47922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709663"/>
            <a:ext cx="9936421" cy="252010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0472-9EB3-4915-9760-447B0C43077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5793-672D-4D34-BE0B-729CA7599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4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066796"/>
            <a:ext cx="4896207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066796"/>
            <a:ext cx="4896207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0472-9EB3-4915-9760-447B0C43077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5793-672D-4D34-BE0B-729CA7599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613362"/>
            <a:ext cx="9936421" cy="2226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824120"/>
            <a:ext cx="4873706" cy="1384058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208178"/>
            <a:ext cx="4873706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824120"/>
            <a:ext cx="4897708" cy="1384058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208178"/>
            <a:ext cx="4897708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0472-9EB3-4915-9760-447B0C43077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5793-672D-4D34-BE0B-729CA7599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0472-9EB3-4915-9760-447B0C43077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5793-672D-4D34-BE0B-729CA7599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2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0472-9EB3-4915-9760-447B0C43077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5793-672D-4D34-BE0B-729CA7599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06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68032"/>
            <a:ext cx="3715657" cy="2688114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658740"/>
            <a:ext cx="5832247" cy="8187013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456146"/>
            <a:ext cx="3715657" cy="6402939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0472-9EB3-4915-9760-447B0C43077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5793-672D-4D34-BE0B-729CA7599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7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68032"/>
            <a:ext cx="3715657" cy="2688114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658740"/>
            <a:ext cx="5832247" cy="8187013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456146"/>
            <a:ext cx="3715657" cy="6402939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0472-9EB3-4915-9760-447B0C43077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5793-672D-4D34-BE0B-729CA7599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4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613362"/>
            <a:ext cx="9936421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066796"/>
            <a:ext cx="9936421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0677788"/>
            <a:ext cx="259211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0472-9EB3-4915-9760-447B0C43077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0677788"/>
            <a:ext cx="388816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0677788"/>
            <a:ext cx="259211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5793-672D-4D34-BE0B-729CA7599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4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的截图&#10;&#10;中度可信度描述已自动生成">
            <a:extLst>
              <a:ext uri="{FF2B5EF4-FFF2-40B4-BE49-F238E27FC236}">
                <a16:creationId xmlns:a16="http://schemas.microsoft.com/office/drawing/2014/main" id="{293C0970-A3B4-414A-BFB4-E8FFFF713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0488" cy="115204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EB9A3A-E5A7-4661-ABFD-9CECD512C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032"/>
            <a:ext cx="11523519" cy="11523519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E91A96D-C5D0-4FDE-AC62-458D21EF3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71068"/>
              </p:ext>
            </p:extLst>
          </p:nvPr>
        </p:nvGraphicFramePr>
        <p:xfrm>
          <a:off x="0" y="0"/>
          <a:ext cx="11520496" cy="1152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31">
                  <a:extLst>
                    <a:ext uri="{9D8B030D-6E8A-4147-A177-3AD203B41FA5}">
                      <a16:colId xmlns:a16="http://schemas.microsoft.com/office/drawing/2014/main" val="1465055853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370929278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4112244007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1289538078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2625360054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2491484458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1872970445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2461940062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1929360663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2147453799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2300224909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2478212097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1377088047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799367176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1463310365"/>
                    </a:ext>
                  </a:extLst>
                </a:gridCol>
                <a:gridCol w="720031">
                  <a:extLst>
                    <a:ext uri="{9D8B030D-6E8A-4147-A177-3AD203B41FA5}">
                      <a16:colId xmlns:a16="http://schemas.microsoft.com/office/drawing/2014/main" val="2781336017"/>
                    </a:ext>
                  </a:extLst>
                </a:gridCol>
              </a:tblGrid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11776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3052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1682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40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16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24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41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16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25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973293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50942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2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2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2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2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2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2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68235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3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18310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3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041929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3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522526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2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2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2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2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2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2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76165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91413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42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16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27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43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16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40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Adobe 黑体 Std R" panose="020B0400000000000000" pitchFamily="34" charset="-122"/>
                          <a:cs typeface="+mn-cs"/>
                        </a:rPr>
                        <a:t>26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Impact" panose="020B0806030902050204" pitchFamily="34" charset="0"/>
                        <a:ea typeface="Adobe 黑体 Std R" panose="020B0400000000000000" pitchFamily="34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89707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265782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290263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4947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72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03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41</Words>
  <Application>Microsoft Office PowerPoint</Application>
  <PresentationFormat>自定义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Adobe 黑体 Std R</vt:lpstr>
      <vt:lpstr>Arial</vt:lpstr>
      <vt:lpstr>Calibri</vt:lpstr>
      <vt:lpstr>Calibri Light</vt:lpstr>
      <vt:lpstr>Impact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 chen</dc:creator>
  <cp:lastModifiedBy>gong chen</cp:lastModifiedBy>
  <cp:revision>21</cp:revision>
  <dcterms:created xsi:type="dcterms:W3CDTF">2023-10-17T12:51:29Z</dcterms:created>
  <dcterms:modified xsi:type="dcterms:W3CDTF">2023-10-17T13:37:36Z</dcterms:modified>
</cp:coreProperties>
</file>