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43"/>
  </p:notesMasterIdLst>
  <p:handoutMasterIdLst>
    <p:handoutMasterId r:id="rId44"/>
  </p:handoutMasterIdLst>
  <p:sldIdLst>
    <p:sldId id="283" r:id="rId2"/>
    <p:sldId id="257" r:id="rId3"/>
    <p:sldId id="292" r:id="rId4"/>
    <p:sldId id="288" r:id="rId5"/>
    <p:sldId id="348" r:id="rId6"/>
    <p:sldId id="301" r:id="rId7"/>
    <p:sldId id="298" r:id="rId8"/>
    <p:sldId id="344" r:id="rId9"/>
    <p:sldId id="304" r:id="rId10"/>
    <p:sldId id="285" r:id="rId11"/>
    <p:sldId id="306" r:id="rId12"/>
    <p:sldId id="287" r:id="rId13"/>
    <p:sldId id="307" r:id="rId14"/>
    <p:sldId id="299" r:id="rId15"/>
    <p:sldId id="345" r:id="rId16"/>
    <p:sldId id="293" r:id="rId17"/>
    <p:sldId id="308" r:id="rId18"/>
    <p:sldId id="309" r:id="rId19"/>
    <p:sldId id="314" r:id="rId20"/>
    <p:sldId id="315" r:id="rId21"/>
    <p:sldId id="316" r:id="rId22"/>
    <p:sldId id="317" r:id="rId23"/>
    <p:sldId id="318" r:id="rId24"/>
    <p:sldId id="346" r:id="rId25"/>
    <p:sldId id="319" r:id="rId26"/>
    <p:sldId id="321" r:id="rId27"/>
    <p:sldId id="322" r:id="rId28"/>
    <p:sldId id="325" r:id="rId29"/>
    <p:sldId id="324" r:id="rId30"/>
    <p:sldId id="326" r:id="rId31"/>
    <p:sldId id="327" r:id="rId32"/>
    <p:sldId id="347" r:id="rId33"/>
    <p:sldId id="329" r:id="rId34"/>
    <p:sldId id="330" r:id="rId35"/>
    <p:sldId id="333" r:id="rId36"/>
    <p:sldId id="334" r:id="rId37"/>
    <p:sldId id="335" r:id="rId38"/>
    <p:sldId id="336" r:id="rId39"/>
    <p:sldId id="339" r:id="rId40"/>
    <p:sldId id="343" r:id="rId41"/>
    <p:sldId id="349" r:id="rId42"/>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1722"/>
    <a:srgbClr val="B53164"/>
    <a:srgbClr val="225B5F"/>
    <a:srgbClr val="E6E6E6"/>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4" autoAdjust="0"/>
    <p:restoredTop sz="94660"/>
  </p:normalViewPr>
  <p:slideViewPr>
    <p:cSldViewPr snapToGrid="0" showGuides="1">
      <p:cViewPr varScale="1">
        <p:scale>
          <a:sx n="72" d="100"/>
          <a:sy n="72" d="100"/>
        </p:scale>
        <p:origin x="654" y="84"/>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Foglio1!$B$1</c:f>
              <c:strCache>
                <c:ptCount val="1"/>
                <c:pt idx="0">
                  <c:v>Vendite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209-4348-BEB4-5C28DFC9A49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209-4348-BEB4-5C28DFC9A49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209-4348-BEB4-5C28DFC9A49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209-4348-BEB4-5C28DFC9A49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209-4348-BEB4-5C28DFC9A49E}"/>
              </c:ext>
            </c:extLst>
          </c:dPt>
          <c:cat>
            <c:strRef>
              <c:f>Foglio1!$A$2:$A$6</c:f>
              <c:strCache>
                <c:ptCount val="4"/>
                <c:pt idx="0">
                  <c:v>1° trim.</c:v>
                </c:pt>
                <c:pt idx="1">
                  <c:v>2° trim.</c:v>
                </c:pt>
                <c:pt idx="2">
                  <c:v>3° trim.</c:v>
                </c:pt>
                <c:pt idx="3">
                  <c:v>4° trim.</c:v>
                </c:pt>
              </c:strCache>
            </c:strRef>
          </c:cat>
          <c:val>
            <c:numRef>
              <c:f>Foglio1!$B$2:$B$6</c:f>
              <c:numCache>
                <c:formatCode>General</c:formatCode>
                <c:ptCount val="5"/>
                <c:pt idx="0">
                  <c:v>20</c:v>
                </c:pt>
                <c:pt idx="1">
                  <c:v>20</c:v>
                </c:pt>
                <c:pt idx="2">
                  <c:v>20</c:v>
                </c:pt>
                <c:pt idx="3">
                  <c:v>20</c:v>
                </c:pt>
                <c:pt idx="4">
                  <c:v>20</c:v>
                </c:pt>
              </c:numCache>
            </c:numRef>
          </c:val>
          <c:extLst>
            <c:ext xmlns:c16="http://schemas.microsoft.com/office/drawing/2014/chart" uri="{C3380CC4-5D6E-409C-BE32-E72D297353CC}">
              <c16:uniqueId val="{0000000A-9209-4348-BEB4-5C28DFC9A49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Foglio1!$B$1</c:f>
              <c:strCache>
                <c:ptCount val="1"/>
                <c:pt idx="0">
                  <c:v>Vendite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881-4626-B0CC-DBB92D5689C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881-4626-B0CC-DBB92D5689C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881-4626-B0CC-DBB92D5689C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881-4626-B0CC-DBB92D5689C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0881-4626-B0CC-DBB92D5689CE}"/>
              </c:ext>
            </c:extLst>
          </c:dPt>
          <c:cat>
            <c:strRef>
              <c:f>Foglio1!$A$2:$A$6</c:f>
              <c:strCache>
                <c:ptCount val="4"/>
                <c:pt idx="0">
                  <c:v>1° trim.</c:v>
                </c:pt>
                <c:pt idx="1">
                  <c:v>2° trim.</c:v>
                </c:pt>
                <c:pt idx="2">
                  <c:v>3° trim.</c:v>
                </c:pt>
                <c:pt idx="3">
                  <c:v>4° trim.</c:v>
                </c:pt>
              </c:strCache>
            </c:strRef>
          </c:cat>
          <c:val>
            <c:numRef>
              <c:f>Foglio1!$B$2:$B$6</c:f>
              <c:numCache>
                <c:formatCode>General</c:formatCode>
                <c:ptCount val="5"/>
                <c:pt idx="0">
                  <c:v>20</c:v>
                </c:pt>
                <c:pt idx="1">
                  <c:v>20</c:v>
                </c:pt>
                <c:pt idx="2">
                  <c:v>20</c:v>
                </c:pt>
                <c:pt idx="3">
                  <c:v>20</c:v>
                </c:pt>
                <c:pt idx="4">
                  <c:v>20</c:v>
                </c:pt>
              </c:numCache>
            </c:numRef>
          </c:val>
          <c:extLst>
            <c:ext xmlns:c16="http://schemas.microsoft.com/office/drawing/2014/chart" uri="{C3380CC4-5D6E-409C-BE32-E72D297353CC}">
              <c16:uniqueId val="{0000000A-0881-4626-B0CC-DBB92D5689C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Foglio1!$B$1</c:f>
              <c:strCache>
                <c:ptCount val="1"/>
                <c:pt idx="0">
                  <c:v>Vendite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024-46CC-A3A3-D89D76F226E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024-46CC-A3A3-D89D76F226E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024-46CC-A3A3-D89D76F226E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024-46CC-A3A3-D89D76F226E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024-46CC-A3A3-D89D76F226E4}"/>
              </c:ext>
            </c:extLst>
          </c:dPt>
          <c:cat>
            <c:strRef>
              <c:f>Foglio1!$A$2:$A$6</c:f>
              <c:strCache>
                <c:ptCount val="4"/>
                <c:pt idx="0">
                  <c:v>1° trim.</c:v>
                </c:pt>
                <c:pt idx="1">
                  <c:v>2° trim.</c:v>
                </c:pt>
                <c:pt idx="2">
                  <c:v>3° trim.</c:v>
                </c:pt>
                <c:pt idx="3">
                  <c:v>4° trim.</c:v>
                </c:pt>
              </c:strCache>
            </c:strRef>
          </c:cat>
          <c:val>
            <c:numRef>
              <c:f>Foglio1!$B$2:$B$6</c:f>
              <c:numCache>
                <c:formatCode>General</c:formatCode>
                <c:ptCount val="5"/>
                <c:pt idx="0">
                  <c:v>20</c:v>
                </c:pt>
                <c:pt idx="1">
                  <c:v>20</c:v>
                </c:pt>
                <c:pt idx="2">
                  <c:v>20</c:v>
                </c:pt>
                <c:pt idx="3">
                  <c:v>20</c:v>
                </c:pt>
                <c:pt idx="4">
                  <c:v>20</c:v>
                </c:pt>
              </c:numCache>
            </c:numRef>
          </c:val>
          <c:extLst>
            <c:ext xmlns:c16="http://schemas.microsoft.com/office/drawing/2014/chart" uri="{C3380CC4-5D6E-409C-BE32-E72D297353CC}">
              <c16:uniqueId val="{0000000A-2024-46CC-A3A3-D89D76F226E4}"/>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51C20A6-632E-41DA-9E09-6B0583577F4F}" type="datetime1">
              <a:rPr lang="it-IT" smtClean="0"/>
              <a:t>08/01/2020</a:t>
            </a:fld>
            <a:endParaRPr lang="it-IT" dirty="0"/>
          </a:p>
        </p:txBody>
      </p:sp>
      <p:sp>
        <p:nvSpPr>
          <p:cNvPr id="4" name="Segnaposto piè di pagina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A00C303-0EDA-42E1-9745-6C6A39A7B5C4}" type="slidenum">
              <a:rPr lang="it-IT" smtClean="0"/>
              <a:t>‹N›</a:t>
            </a:fld>
            <a:endParaRPr lang="it-IT"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00099C-1A3E-4EF4-A1D9-F9C035A6E0D8}" type="datetime1">
              <a:rPr lang="it-IT" smtClean="0"/>
              <a:pPr/>
              <a:t>08/01/2020</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FC40A10-6036-4879-816D-55C01FC94846}" type="slidenum">
              <a:rPr lang="it-IT" noProof="0" smtClean="0"/>
              <a:t>‹N›</a:t>
            </a:fld>
            <a:endParaRPr lang="it-IT"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6FC40A10-6036-4879-816D-55C01FC94846}" type="slidenum">
              <a:rPr lang="it-IT" smtClean="0"/>
              <a:t>1</a:t>
            </a:fld>
            <a:endParaRPr lang="it-IT" dirty="0"/>
          </a:p>
        </p:txBody>
      </p:sp>
    </p:spTree>
    <p:extLst>
      <p:ext uri="{BB962C8B-B14F-4D97-AF65-F5344CB8AC3E}">
        <p14:creationId xmlns:p14="http://schemas.microsoft.com/office/powerpoint/2010/main" val="3848339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6FC40A10-6036-4879-816D-55C01FC94846}" type="slidenum">
              <a:rPr lang="it-IT" smtClean="0"/>
              <a:t>2</a:t>
            </a:fld>
            <a:endParaRPr lang="it-IT" dirty="0"/>
          </a:p>
        </p:txBody>
      </p:sp>
    </p:spTree>
    <p:extLst>
      <p:ext uri="{BB962C8B-B14F-4D97-AF65-F5344CB8AC3E}">
        <p14:creationId xmlns:p14="http://schemas.microsoft.com/office/powerpoint/2010/main" val="2901811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6FC40A10-6036-4879-816D-55C01FC94846}" type="slidenum">
              <a:rPr lang="it-IT" smtClean="0"/>
              <a:t>4</a:t>
            </a:fld>
            <a:endParaRPr lang="it-IT" dirty="0"/>
          </a:p>
        </p:txBody>
      </p:sp>
    </p:spTree>
    <p:extLst>
      <p:ext uri="{BB962C8B-B14F-4D97-AF65-F5344CB8AC3E}">
        <p14:creationId xmlns:p14="http://schemas.microsoft.com/office/powerpoint/2010/main" val="1322301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6FC40A10-6036-4879-816D-55C01FC94846}" type="slidenum">
              <a:rPr lang="it-IT" smtClean="0"/>
              <a:t>12</a:t>
            </a:fld>
            <a:endParaRPr lang="it-IT" dirty="0"/>
          </a:p>
        </p:txBody>
      </p:sp>
    </p:spTree>
    <p:extLst>
      <p:ext uri="{BB962C8B-B14F-4D97-AF65-F5344CB8AC3E}">
        <p14:creationId xmlns:p14="http://schemas.microsoft.com/office/powerpoint/2010/main" val="2285217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6FC40A10-6036-4879-816D-55C01FC94846}" type="slidenum">
              <a:rPr lang="it-IT" smtClean="0"/>
              <a:t>19</a:t>
            </a:fld>
            <a:endParaRPr lang="it-IT" dirty="0"/>
          </a:p>
        </p:txBody>
      </p:sp>
    </p:spTree>
    <p:extLst>
      <p:ext uri="{BB962C8B-B14F-4D97-AF65-F5344CB8AC3E}">
        <p14:creationId xmlns:p14="http://schemas.microsoft.com/office/powerpoint/2010/main" val="1322301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6FC40A10-6036-4879-816D-55C01FC94846}" type="slidenum">
              <a:rPr lang="it-IT" smtClean="0"/>
              <a:t>28</a:t>
            </a:fld>
            <a:endParaRPr lang="it-IT" dirty="0"/>
          </a:p>
        </p:txBody>
      </p:sp>
    </p:spTree>
    <p:extLst>
      <p:ext uri="{BB962C8B-B14F-4D97-AF65-F5344CB8AC3E}">
        <p14:creationId xmlns:p14="http://schemas.microsoft.com/office/powerpoint/2010/main" val="2300116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6FC40A10-6036-4879-816D-55C01FC94846}" type="slidenum">
              <a:rPr lang="it-IT" smtClean="0"/>
              <a:t>40</a:t>
            </a:fld>
            <a:endParaRPr lang="it-IT" dirty="0"/>
          </a:p>
        </p:txBody>
      </p:sp>
    </p:spTree>
    <p:extLst>
      <p:ext uri="{BB962C8B-B14F-4D97-AF65-F5344CB8AC3E}">
        <p14:creationId xmlns:p14="http://schemas.microsoft.com/office/powerpoint/2010/main" val="3749212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6FC40A10-6036-4879-816D-55C01FC94846}" type="slidenum">
              <a:rPr lang="it-IT" smtClean="0"/>
              <a:t>41</a:t>
            </a:fld>
            <a:endParaRPr lang="it-IT" dirty="0"/>
          </a:p>
        </p:txBody>
      </p:sp>
    </p:spTree>
    <p:extLst>
      <p:ext uri="{BB962C8B-B14F-4D97-AF65-F5344CB8AC3E}">
        <p14:creationId xmlns:p14="http://schemas.microsoft.com/office/powerpoint/2010/main" val="39010896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con logo">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 name="Titolo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rtlCol="0" anchor="b"/>
          <a:lstStyle>
            <a:lvl1pPr algn="ctr">
              <a:defRPr sz="6000"/>
            </a:lvl1pPr>
          </a:lstStyle>
          <a:p>
            <a:pPr rtl="0"/>
            <a:r>
              <a:rPr lang="it-IT" noProof="0" dirty="0"/>
              <a:t>FARE CLIC PER MODIFICARE LO STILE DEL TITOLO DELLO SCHEMA</a:t>
            </a:r>
          </a:p>
        </p:txBody>
      </p:sp>
      <p:sp>
        <p:nvSpPr>
          <p:cNvPr id="4" name="Segnaposto data 3">
            <a:extLst>
              <a:ext uri="{FF2B5EF4-FFF2-40B4-BE49-F238E27FC236}">
                <a16:creationId xmlns:a16="http://schemas.microsoft.com/office/drawing/2014/main" id="{7E17A3CB-B083-4E49-9123-A5E47559DCDB}"/>
              </a:ext>
            </a:extLst>
          </p:cNvPr>
          <p:cNvSpPr>
            <a:spLocks noGrp="1"/>
          </p:cNvSpPr>
          <p:nvPr>
            <p:ph type="dt" sz="half" idx="10"/>
          </p:nvPr>
        </p:nvSpPr>
        <p:spPr/>
        <p:txBody>
          <a:bodyPr rtlCol="0"/>
          <a:lstStyle/>
          <a:p>
            <a:pPr rtl="0"/>
            <a:r>
              <a:rPr lang="it-IT" noProof="0" dirty="0"/>
              <a:t>MM.GG.20XX</a:t>
            </a:r>
          </a:p>
        </p:txBody>
      </p:sp>
      <p:sp>
        <p:nvSpPr>
          <p:cNvPr id="5" name="Segnaposto piè di pagina 4">
            <a:extLst>
              <a:ext uri="{FF2B5EF4-FFF2-40B4-BE49-F238E27FC236}">
                <a16:creationId xmlns:a16="http://schemas.microsoft.com/office/drawing/2014/main" id="{A8C4102C-4609-416C-A808-0FFE0051DAA1}"/>
              </a:ext>
            </a:extLst>
          </p:cNvPr>
          <p:cNvSpPr>
            <a:spLocks noGrp="1"/>
          </p:cNvSpPr>
          <p:nvPr>
            <p:ph type="ftr" sz="quarter" idx="11"/>
          </p:nvPr>
        </p:nvSpPr>
        <p:spPr/>
        <p:txBody>
          <a:bodyPr rtlCol="0"/>
          <a:lstStyle/>
          <a:p>
            <a:pPr rtl="0"/>
            <a:r>
              <a:rPr lang="it-IT" noProof="0" dirty="0"/>
              <a:t>AGGIUNGERE UN PIÈ DI PAGINA</a:t>
            </a:r>
          </a:p>
        </p:txBody>
      </p:sp>
      <p:sp>
        <p:nvSpPr>
          <p:cNvPr id="6" name="Segnaposto numero diapositiva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rtlCol="0"/>
          <a:lstStyle/>
          <a:p>
            <a:pPr rtl="0"/>
            <a:fld id="{8D581BC7-E183-40DB-AC97-C19EA4EB8894}" type="slidenum">
              <a:rPr lang="it-IT" noProof="0" smtClean="0"/>
              <a:t>‹N›</a:t>
            </a:fld>
            <a:endParaRPr lang="it-IT" noProof="0" dirty="0"/>
          </a:p>
        </p:txBody>
      </p:sp>
      <p:sp>
        <p:nvSpPr>
          <p:cNvPr id="7" name="Rettangolo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3" name="Sottotitolo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rtlCol="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endParaRPr lang="it-IT" noProof="0" dirty="0"/>
          </a:p>
        </p:txBody>
      </p:sp>
      <p:sp>
        <p:nvSpPr>
          <p:cNvPr id="10" name="Segnaposto immagine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rtlCol="0" anchor="ctr" anchorCtr="0">
            <a:normAutofit/>
          </a:bodyPr>
          <a:lstStyle>
            <a:lvl1pPr marL="0" indent="0" algn="ctr">
              <a:buNone/>
              <a:defRPr sz="1400"/>
            </a:lvl1pPr>
          </a:lstStyle>
          <a:p>
            <a:pPr rtl="0"/>
            <a:r>
              <a:rPr lang="it-IT" noProof="0"/>
              <a:t>Fare clic sull'icona per inserire un'immagine</a:t>
            </a:r>
            <a:endParaRPr lang="it-IT" noProof="0" dirty="0"/>
          </a:p>
        </p:txBody>
      </p:sp>
      <p:grpSp>
        <p:nvGrpSpPr>
          <p:cNvPr id="22" name="Gruppo 14"/>
          <p:cNvGrpSpPr/>
          <p:nvPr userDrawn="1"/>
        </p:nvGrpSpPr>
        <p:grpSpPr>
          <a:xfrm>
            <a:off x="2638071" y="2253622"/>
            <a:ext cx="6985201" cy="100584"/>
            <a:chOff x="2573419" y="2253622"/>
            <a:chExt cx="6985201" cy="100584"/>
          </a:xfrm>
        </p:grpSpPr>
        <p:sp>
          <p:nvSpPr>
            <p:cNvPr id="11" name="Ovale 10">
              <a:extLst>
                <a:ext uri="{FF2B5EF4-FFF2-40B4-BE49-F238E27FC236}">
                  <a16:creationId xmlns:a16="http://schemas.microsoft.com/office/drawing/2014/main" id="{585C7755-9394-4129-AB48-1AC32DA80C75}"/>
                </a:ext>
              </a:extLst>
            </p:cNvPr>
            <p:cNvSpPr/>
            <p:nvPr userDrawn="1"/>
          </p:nvSpPr>
          <p:spPr>
            <a:xfrm>
              <a:off x="2573419" y="2253622"/>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4" name="Ovale 13">
              <a:extLst>
                <a:ext uri="{FF2B5EF4-FFF2-40B4-BE49-F238E27FC236}">
                  <a16:creationId xmlns:a16="http://schemas.microsoft.com/office/drawing/2014/main" id="{E3C1EA63-78B2-4715-B4DC-63D98AC7F354}"/>
                </a:ext>
              </a:extLst>
            </p:cNvPr>
            <p:cNvSpPr/>
            <p:nvPr userDrawn="1"/>
          </p:nvSpPr>
          <p:spPr>
            <a:xfrm>
              <a:off x="9458036" y="2253622"/>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3" name="Connettore diritto 12">
              <a:extLst>
                <a:ext uri="{FF2B5EF4-FFF2-40B4-BE49-F238E27FC236}">
                  <a16:creationId xmlns:a16="http://schemas.microsoft.com/office/drawing/2014/main" id="{64C71ABE-575A-48CF-82B1-EDE8535F3993}"/>
                </a:ext>
              </a:extLst>
            </p:cNvPr>
            <p:cNvCxnSpPr/>
            <p:nvPr userDrawn="1"/>
          </p:nvCxnSpPr>
          <p:spPr>
            <a:xfrm>
              <a:off x="2627826" y="2303914"/>
              <a:ext cx="6876387"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uppo 15"/>
          <p:cNvGrpSpPr/>
          <p:nvPr userDrawn="1"/>
        </p:nvGrpSpPr>
        <p:grpSpPr>
          <a:xfrm>
            <a:off x="4440144" y="5305363"/>
            <a:ext cx="3376360" cy="100584"/>
            <a:chOff x="4412436" y="5305363"/>
            <a:chExt cx="3376360" cy="100584"/>
          </a:xfrm>
        </p:grpSpPr>
        <p:sp>
          <p:nvSpPr>
            <p:cNvPr id="17" name="Ovale 16">
              <a:extLst>
                <a:ext uri="{FF2B5EF4-FFF2-40B4-BE49-F238E27FC236}">
                  <a16:creationId xmlns:a16="http://schemas.microsoft.com/office/drawing/2014/main" id="{73D0026E-5270-4C52-A1AF-5631E8192DCD}"/>
                </a:ext>
              </a:extLst>
            </p:cNvPr>
            <p:cNvSpPr/>
            <p:nvPr userDrawn="1"/>
          </p:nvSpPr>
          <p:spPr>
            <a:xfrm>
              <a:off x="4412436" y="5305363"/>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8" name="Connettore diritto 17">
              <a:extLst>
                <a:ext uri="{FF2B5EF4-FFF2-40B4-BE49-F238E27FC236}">
                  <a16:creationId xmlns:a16="http://schemas.microsoft.com/office/drawing/2014/main" id="{A6085D92-5F70-4097-A2FF-C15B13788D08}"/>
                </a:ext>
              </a:extLst>
            </p:cNvPr>
            <p:cNvCxnSpPr/>
            <p:nvPr userDrawn="1"/>
          </p:nvCxnSpPr>
          <p:spPr>
            <a:xfrm>
              <a:off x="4479631" y="5359046"/>
              <a:ext cx="3222969"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BE68EB6C-48D0-4EBF-8541-926D16790F52}"/>
                </a:ext>
              </a:extLst>
            </p:cNvPr>
            <p:cNvSpPr/>
            <p:nvPr userDrawn="1"/>
          </p:nvSpPr>
          <p:spPr>
            <a:xfrm>
              <a:off x="7687996" y="5305363"/>
              <a:ext cx="100800"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fronto cifre">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t-IT" noProof="0" dirty="0"/>
          </a:p>
        </p:txBody>
      </p:sp>
      <p:sp>
        <p:nvSpPr>
          <p:cNvPr id="5" name="Segnaposto data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it-IT" noProof="0" dirty="0"/>
              <a:t>MM.GG.20XX</a:t>
            </a:r>
          </a:p>
        </p:txBody>
      </p:sp>
      <p:sp>
        <p:nvSpPr>
          <p:cNvPr id="6" name="Segnaposto piè di pagina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it-IT" noProof="0" dirty="0"/>
              <a:t>AGGIUNGERE UN PIÈ DI PAGINA</a:t>
            </a:r>
          </a:p>
        </p:txBody>
      </p:sp>
      <p:sp>
        <p:nvSpPr>
          <p:cNvPr id="7" name="Segnaposto numero diapositiva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it-IT" noProof="0" smtClean="0"/>
              <a:t>‹N›</a:t>
            </a:fld>
            <a:endParaRPr lang="it-IT" noProof="0" dirty="0"/>
          </a:p>
        </p:txBody>
      </p:sp>
      <p:sp>
        <p:nvSpPr>
          <p:cNvPr id="8" name="Titolo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rtlCol="0" anchor="b">
            <a:normAutofit/>
          </a:bodyPr>
          <a:lstStyle>
            <a:lvl1pPr algn="l">
              <a:defRPr sz="3600"/>
            </a:lvl1pPr>
          </a:lstStyle>
          <a:p>
            <a:pPr rtl="0"/>
            <a:r>
              <a:rPr lang="it-IT" noProof="0"/>
              <a:t>Fare clic per modificare lo stile del titolo dello schema</a:t>
            </a:r>
            <a:endParaRPr lang="it-IT" noProof="0" dirty="0"/>
          </a:p>
        </p:txBody>
      </p:sp>
      <p:sp>
        <p:nvSpPr>
          <p:cNvPr id="9" name="Segnaposto testo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10" name="Segnaposto immagin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it-IT" noProof="0"/>
              <a:t>Fare clic sull'icona per inserire un'immagine</a:t>
            </a:r>
            <a:endParaRPr lang="it-IT" noProof="0" dirty="0"/>
          </a:p>
        </p:txBody>
      </p:sp>
      <p:grpSp>
        <p:nvGrpSpPr>
          <p:cNvPr id="11" name="Gruppo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Connettore diritto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grpSp>
      <p:cxnSp>
        <p:nvCxnSpPr>
          <p:cNvPr id="17" name="Connettore diritto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9" name="Connettore diritto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6" name="Segnaposto testo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rtlCol="0" anchor="ctr" anchorCtr="0">
            <a:noAutofit/>
          </a:bodyPr>
          <a:lstStyle>
            <a:lvl1pPr marL="0" indent="0" algn="l">
              <a:buNone/>
              <a:defRPr sz="7000" b="1">
                <a:ln w="6350">
                  <a:solidFill>
                    <a:schemeClr val="tx1"/>
                  </a:solidFill>
                </a:ln>
                <a:noFill/>
                <a:latin typeface="+mj-lt"/>
              </a:defRPr>
            </a:lvl1pPr>
          </a:lstStyle>
          <a:p>
            <a:pPr lvl="0" rtl="0"/>
            <a:r>
              <a:rPr lang="it-IT" noProof="0" dirty="0"/>
              <a:t>€ 12.345</a:t>
            </a:r>
          </a:p>
        </p:txBody>
      </p:sp>
      <p:sp>
        <p:nvSpPr>
          <p:cNvPr id="34" name="Segnaposto testo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36" name="Segnaposto testo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26" name="Segnaposto testo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rtlCol="0" anchor="ctr" anchorCtr="0">
            <a:noAutofit/>
          </a:bodyPr>
          <a:lstStyle>
            <a:lvl1pPr marL="0" indent="0" algn="l">
              <a:buNone/>
              <a:defRPr sz="7000" b="1">
                <a:ln w="6350">
                  <a:solidFill>
                    <a:schemeClr val="tx1"/>
                  </a:solidFill>
                </a:ln>
                <a:noFill/>
                <a:latin typeface="+mj-lt"/>
              </a:defRPr>
            </a:lvl1pPr>
          </a:lstStyle>
          <a:p>
            <a:pPr lvl="0" rtl="0"/>
            <a:r>
              <a:rPr lang="it-IT" noProof="0" dirty="0"/>
              <a:t>€ 6.789</a:t>
            </a:r>
          </a:p>
        </p:txBody>
      </p:sp>
      <p:sp>
        <p:nvSpPr>
          <p:cNvPr id="27" name="Segnaposto testo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28" name="Segnaposto testo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yout contenuto con cerchi">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t-IT" noProof="0" dirty="0"/>
          </a:p>
        </p:txBody>
      </p:sp>
      <p:sp>
        <p:nvSpPr>
          <p:cNvPr id="2" name="Titolo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rtlCol="0" anchor="b">
            <a:normAutofit/>
          </a:bodyPr>
          <a:lstStyle>
            <a:lvl1pPr>
              <a:defRPr sz="3600"/>
            </a:lvl1pPr>
          </a:lstStyle>
          <a:p>
            <a:pPr rtl="0"/>
            <a:r>
              <a:rPr lang="it-IT" noProof="0" dirty="0"/>
              <a:t>FARE CLIC PER MODIFICARE</a:t>
            </a:r>
          </a:p>
        </p:txBody>
      </p:sp>
      <p:sp>
        <p:nvSpPr>
          <p:cNvPr id="3" name="Segnaposto testo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4" name="Segnaposto data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it-IT" noProof="0" dirty="0"/>
              <a:t>MM.GG.20XX</a:t>
            </a:r>
          </a:p>
        </p:txBody>
      </p:sp>
      <p:sp>
        <p:nvSpPr>
          <p:cNvPr id="5" name="Segnaposto piè di pagina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it-IT" noProof="0" dirty="0"/>
              <a:t>AGGIUNGERE UN PIÈ DI PAGINA</a:t>
            </a:r>
          </a:p>
        </p:txBody>
      </p:sp>
      <p:sp>
        <p:nvSpPr>
          <p:cNvPr id="6" name="Segnaposto numero diapositiva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it-IT" noProof="0" smtClean="0"/>
              <a:t>‹N›</a:t>
            </a:fld>
            <a:endParaRPr lang="it-IT" noProof="0" dirty="0"/>
          </a:p>
        </p:txBody>
      </p:sp>
      <p:sp>
        <p:nvSpPr>
          <p:cNvPr id="11" name="Segnaposto immagin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it-IT" noProof="0"/>
              <a:t>Fare clic sull'icona per inserire un'immagine</a:t>
            </a:r>
            <a:endParaRPr lang="it-IT" noProof="0" dirty="0"/>
          </a:p>
        </p:txBody>
      </p:sp>
      <p:grpSp>
        <p:nvGrpSpPr>
          <p:cNvPr id="15" name="Gruppo 14">
            <a:extLst>
              <a:ext uri="{FF2B5EF4-FFF2-40B4-BE49-F238E27FC236}">
                <a16:creationId xmlns:a16="http://schemas.microsoft.com/office/drawing/2014/main" id="{B7317392-EF87-4050-8BBE-32F74B0CF15A}"/>
              </a:ext>
            </a:extLst>
          </p:cNvPr>
          <p:cNvGrpSpPr/>
          <p:nvPr userDrawn="1"/>
        </p:nvGrpSpPr>
        <p:grpSpPr>
          <a:xfrm>
            <a:off x="0" y="4581382"/>
            <a:ext cx="4499704" cy="100800"/>
            <a:chOff x="-1228304" y="3240138"/>
            <a:chExt cx="4499704" cy="100800"/>
          </a:xfrm>
        </p:grpSpPr>
        <p:cxnSp>
          <p:nvCxnSpPr>
            <p:cNvPr id="13" name="Connettore diritto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46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170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grpSp>
      <p:sp>
        <p:nvSpPr>
          <p:cNvPr id="16" name="Segnaposto testo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8" name="Connettore diritto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20" name="Connettore diritto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e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1" name="Ovale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2" name="Ovale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7" name="Segnaposto testo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it-IT" noProof="0" dirty="0"/>
              <a:t>€ 25</a:t>
            </a:r>
          </a:p>
        </p:txBody>
      </p:sp>
      <p:sp>
        <p:nvSpPr>
          <p:cNvPr id="28" name="Segnaposto testo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Sezione 1</a:t>
            </a:r>
            <a:br>
              <a:rPr lang="it-IT" noProof="0" dirty="0"/>
            </a:br>
            <a:r>
              <a:rPr lang="it-IT" noProof="0" dirty="0"/>
              <a:t>Titolo</a:t>
            </a:r>
          </a:p>
        </p:txBody>
      </p:sp>
      <p:sp>
        <p:nvSpPr>
          <p:cNvPr id="29" name="Segnaposto testo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MILIARDI</a:t>
            </a:r>
          </a:p>
        </p:txBody>
      </p:sp>
      <p:sp>
        <p:nvSpPr>
          <p:cNvPr id="30" name="Segnaposto testo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it-IT" noProof="0" dirty="0"/>
              <a:t>€ 50</a:t>
            </a:r>
          </a:p>
        </p:txBody>
      </p:sp>
      <p:sp>
        <p:nvSpPr>
          <p:cNvPr id="31" name="Segnaposto testo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Sezione 1</a:t>
            </a:r>
            <a:br>
              <a:rPr lang="it-IT" noProof="0" dirty="0"/>
            </a:br>
            <a:r>
              <a:rPr lang="it-IT" noProof="0" dirty="0"/>
              <a:t>Titolo</a:t>
            </a:r>
          </a:p>
        </p:txBody>
      </p:sp>
      <p:sp>
        <p:nvSpPr>
          <p:cNvPr id="32" name="Segnaposto testo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MILIARDI</a:t>
            </a:r>
          </a:p>
        </p:txBody>
      </p:sp>
      <p:sp>
        <p:nvSpPr>
          <p:cNvPr id="33" name="Segnaposto testo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it-IT" noProof="0" dirty="0"/>
              <a:t>€ 100</a:t>
            </a:r>
          </a:p>
        </p:txBody>
      </p:sp>
      <p:sp>
        <p:nvSpPr>
          <p:cNvPr id="34" name="Segnaposto testo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Sezione 1</a:t>
            </a:r>
            <a:br>
              <a:rPr lang="it-IT" noProof="0" dirty="0"/>
            </a:br>
            <a:r>
              <a:rPr lang="it-IT" noProof="0" dirty="0"/>
              <a:t>Titolo</a:t>
            </a:r>
          </a:p>
        </p:txBody>
      </p:sp>
      <p:sp>
        <p:nvSpPr>
          <p:cNvPr id="35" name="Segnaposto testo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MILIARDI</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ue contenuti con sottotitolo">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t-IT" noProof="0" dirty="0"/>
          </a:p>
        </p:txBody>
      </p:sp>
      <p:sp>
        <p:nvSpPr>
          <p:cNvPr id="5" name="Segnaposto data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it-IT" noProof="0" dirty="0"/>
              <a:t>MM.GG.20XX</a:t>
            </a:r>
          </a:p>
        </p:txBody>
      </p:sp>
      <p:sp>
        <p:nvSpPr>
          <p:cNvPr id="6" name="Segnaposto piè di pagina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it-IT" noProof="0" dirty="0"/>
              <a:t>AGGIUNGERE UN PIÈ DI PAGINA</a:t>
            </a:r>
          </a:p>
        </p:txBody>
      </p:sp>
      <p:sp>
        <p:nvSpPr>
          <p:cNvPr id="7" name="Segnaposto numero diapositiva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it-IT" noProof="0" smtClean="0"/>
              <a:t>‹N›</a:t>
            </a:fld>
            <a:endParaRPr lang="it-IT" noProof="0" dirty="0"/>
          </a:p>
        </p:txBody>
      </p:sp>
      <p:sp>
        <p:nvSpPr>
          <p:cNvPr id="8" name="Titolo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rtlCol="0" anchor="b">
            <a:normAutofit/>
          </a:bodyPr>
          <a:lstStyle>
            <a:lvl1pPr algn="l">
              <a:defRPr sz="3600"/>
            </a:lvl1pPr>
          </a:lstStyle>
          <a:p>
            <a:pPr rtl="0"/>
            <a:r>
              <a:rPr lang="it-IT" noProof="0" dirty="0"/>
              <a:t>FARE CLIC PER MODIFICARE IL TITOLO</a:t>
            </a:r>
          </a:p>
        </p:txBody>
      </p:sp>
      <p:sp>
        <p:nvSpPr>
          <p:cNvPr id="9" name="Segnaposto testo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10" name="Segnaposto immagin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it-IT" noProof="0"/>
              <a:t>Fare clic sull'icona per inserire un'immagine</a:t>
            </a:r>
            <a:endParaRPr lang="it-IT" noProof="0" dirty="0"/>
          </a:p>
        </p:txBody>
      </p:sp>
      <p:grpSp>
        <p:nvGrpSpPr>
          <p:cNvPr id="11" name="Gruppo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Connettore diritto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grpSp>
      <p:cxnSp>
        <p:nvCxnSpPr>
          <p:cNvPr id="17" name="Connettore diritto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9" name="Connettore diritto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34" name="Segnaposto testo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36" name="Segnaposto testo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23" name="Segnaposto testo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24" name="Segnaposto testo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yout grafico">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t-IT" noProof="0" dirty="0"/>
          </a:p>
        </p:txBody>
      </p:sp>
      <p:sp>
        <p:nvSpPr>
          <p:cNvPr id="5" name="Segnaposto data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it-IT" noProof="0" dirty="0"/>
              <a:t>MM.GG.20XX</a:t>
            </a:r>
          </a:p>
        </p:txBody>
      </p:sp>
      <p:sp>
        <p:nvSpPr>
          <p:cNvPr id="6" name="Segnaposto piè di pagina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it-IT" noProof="0" dirty="0"/>
              <a:t>AGGIUNGERE UN PIÈ DI PAGINA</a:t>
            </a:r>
          </a:p>
        </p:txBody>
      </p:sp>
      <p:sp>
        <p:nvSpPr>
          <p:cNvPr id="7" name="Segnaposto numero diapositiva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it-IT" noProof="0" smtClean="0"/>
              <a:t>‹N›</a:t>
            </a:fld>
            <a:endParaRPr lang="it-IT" noProof="0" dirty="0"/>
          </a:p>
        </p:txBody>
      </p:sp>
      <p:sp>
        <p:nvSpPr>
          <p:cNvPr id="8" name="Titolo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rtlCol="0" anchor="b">
            <a:normAutofit/>
          </a:bodyPr>
          <a:lstStyle>
            <a:lvl1pPr algn="l">
              <a:defRPr sz="3600"/>
            </a:lvl1pPr>
          </a:lstStyle>
          <a:p>
            <a:pPr rtl="0"/>
            <a:r>
              <a:rPr lang="it-IT" noProof="0" dirty="0"/>
              <a:t>FARE CLIC PER MODIFICARE</a:t>
            </a:r>
          </a:p>
        </p:txBody>
      </p:sp>
      <p:grpSp>
        <p:nvGrpSpPr>
          <p:cNvPr id="11" name="Gruppo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Connettore diritto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grpSp>
      <p:cxnSp>
        <p:nvCxnSpPr>
          <p:cNvPr id="17" name="Connettore diritto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9" name="Connettore diritto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1" name="Segnaposto immagine 11" descr="Quadrante logo concorrenti">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rtlCol="0" anchor="ctr" anchorCtr="0">
            <a:noAutofit/>
          </a:bodyPr>
          <a:lstStyle>
            <a:lvl1pPr marL="0" indent="0" algn="ctr">
              <a:buNone/>
              <a:defRPr sz="2000" i="1">
                <a:solidFill>
                  <a:schemeClr val="tx1"/>
                </a:solidFill>
              </a:defRPr>
            </a:lvl1pPr>
          </a:lstStyle>
          <a:p>
            <a:pPr rtl="0"/>
            <a:r>
              <a:rPr lang="it-IT" noProof="0" dirty="0"/>
              <a:t>Concorrente 2</a:t>
            </a:r>
          </a:p>
          <a:p>
            <a:pPr rtl="0"/>
            <a:r>
              <a:rPr lang="it-IT" noProof="0" dirty="0"/>
              <a:t>Logo</a:t>
            </a:r>
          </a:p>
        </p:txBody>
      </p:sp>
      <p:sp>
        <p:nvSpPr>
          <p:cNvPr id="22" name="Segnaposto immagine 11" descr="Quadrante logo concorrenti">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rtlCol="0" anchor="ctr" anchorCtr="0">
            <a:noAutofit/>
          </a:bodyPr>
          <a:lstStyle>
            <a:lvl1pPr marL="0" indent="0" algn="ctr">
              <a:buNone/>
              <a:defRPr sz="2000" i="1">
                <a:solidFill>
                  <a:schemeClr val="tx1"/>
                </a:solidFill>
              </a:defRPr>
            </a:lvl1pPr>
          </a:lstStyle>
          <a:p>
            <a:pPr rtl="0"/>
            <a:r>
              <a:rPr lang="it-IT" noProof="0" dirty="0"/>
              <a:t>Concorrente 1</a:t>
            </a:r>
          </a:p>
          <a:p>
            <a:pPr rtl="0"/>
            <a:r>
              <a:rPr lang="it-IT" noProof="0" dirty="0"/>
              <a:t>Logo</a:t>
            </a:r>
          </a:p>
        </p:txBody>
      </p:sp>
      <p:sp>
        <p:nvSpPr>
          <p:cNvPr id="25" name="Segnaposto immagine 11" descr="Quadrante logo concorrenti">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rtlCol="0" anchor="ctr" anchorCtr="0">
            <a:noAutofit/>
          </a:bodyPr>
          <a:lstStyle>
            <a:lvl1pPr marL="0" indent="0" algn="ctr">
              <a:buNone/>
              <a:defRPr sz="2000" i="1">
                <a:solidFill>
                  <a:schemeClr val="tx1"/>
                </a:solidFill>
              </a:defRPr>
            </a:lvl1pPr>
          </a:lstStyle>
          <a:p>
            <a:pPr rtl="0"/>
            <a:r>
              <a:rPr lang="it-IT" noProof="0" dirty="0"/>
              <a:t>Concorrente 3</a:t>
            </a:r>
          </a:p>
          <a:p>
            <a:pPr rtl="0"/>
            <a:r>
              <a:rPr lang="it-IT" noProof="0" dirty="0"/>
              <a:t>Logo</a:t>
            </a:r>
          </a:p>
        </p:txBody>
      </p:sp>
      <p:sp>
        <p:nvSpPr>
          <p:cNvPr id="26" name="Segnaposto immagine 11" descr="Quadrante logo concorrenti">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rtlCol="0" anchor="ctr" anchorCtr="0">
            <a:noAutofit/>
          </a:bodyPr>
          <a:lstStyle>
            <a:lvl1pPr marL="0" indent="0" algn="ctr">
              <a:buNone/>
              <a:defRPr sz="2000" i="1">
                <a:solidFill>
                  <a:schemeClr val="tx1"/>
                </a:solidFill>
              </a:defRPr>
            </a:lvl1pPr>
          </a:lstStyle>
          <a:p>
            <a:pPr rtl="0"/>
            <a:r>
              <a:rPr lang="it-IT" noProof="0" dirty="0"/>
              <a:t>Concorrente 4</a:t>
            </a:r>
          </a:p>
          <a:p>
            <a:pPr rtl="0"/>
            <a:r>
              <a:rPr lang="it-IT" noProof="0" dirty="0" err="1"/>
              <a:t>Logoя</a:t>
            </a:r>
            <a:endParaRPr lang="it-IT" noProof="0" dirty="0"/>
          </a:p>
        </p:txBody>
      </p:sp>
      <p:sp>
        <p:nvSpPr>
          <p:cNvPr id="27" name="Segnaposto immagine 11" descr="Quadrante logo concorrenti">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rtlCol="0" anchor="ctr" anchorCtr="0">
            <a:noAutofit/>
          </a:bodyPr>
          <a:lstStyle>
            <a:lvl1pPr marL="0" indent="0" algn="ctr">
              <a:buNone/>
              <a:defRPr sz="2000" i="1">
                <a:solidFill>
                  <a:schemeClr val="tx1"/>
                </a:solidFill>
              </a:defRPr>
            </a:lvl1pPr>
          </a:lstStyle>
          <a:p>
            <a:pPr rtl="0"/>
            <a:r>
              <a:rPr lang="it-IT" noProof="0" dirty="0"/>
              <a:t>Concorrente 5</a:t>
            </a:r>
          </a:p>
          <a:p>
            <a:pPr rtl="0"/>
            <a:r>
              <a:rPr lang="it-IT" noProof="0" dirty="0"/>
              <a:t>Logo</a:t>
            </a:r>
          </a:p>
        </p:txBody>
      </p:sp>
      <p:sp>
        <p:nvSpPr>
          <p:cNvPr id="28" name="Segnaposto immagine 11" descr="Quadrante logo concorrenti">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rtlCol="0" anchor="ctr" anchorCtr="0">
            <a:noAutofit/>
          </a:bodyPr>
          <a:lstStyle>
            <a:lvl1pPr marL="0" indent="0" algn="ctr">
              <a:buNone/>
              <a:defRPr sz="2000" i="1">
                <a:solidFill>
                  <a:schemeClr val="tx1"/>
                </a:solidFill>
              </a:defRPr>
            </a:lvl1pPr>
          </a:lstStyle>
          <a:p>
            <a:pPr rtl="0"/>
            <a:r>
              <a:rPr lang="it-IT" noProof="0" dirty="0"/>
              <a:t>Concorrente 6</a:t>
            </a:r>
          </a:p>
          <a:p>
            <a:pPr rtl="0"/>
            <a:r>
              <a:rPr lang="it-IT" noProof="0" dirty="0"/>
              <a:t>Logo</a:t>
            </a:r>
          </a:p>
        </p:txBody>
      </p:sp>
      <p:sp>
        <p:nvSpPr>
          <p:cNvPr id="29" name="Segnaposto testo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rtlCol="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it-IT" noProof="0" dirty="0"/>
              <a:t>Più costoso</a:t>
            </a:r>
          </a:p>
        </p:txBody>
      </p:sp>
      <p:sp>
        <p:nvSpPr>
          <p:cNvPr id="30" name="Segnaposto testo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rtlCol="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it-IT" noProof="0" dirty="0"/>
              <a:t>Meno comodo</a:t>
            </a:r>
          </a:p>
        </p:txBody>
      </p:sp>
      <p:sp>
        <p:nvSpPr>
          <p:cNvPr id="31" name="Segnaposto testo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rtlCol="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it-IT" noProof="0" dirty="0"/>
              <a:t>Più comodo</a:t>
            </a:r>
          </a:p>
        </p:txBody>
      </p:sp>
      <p:sp>
        <p:nvSpPr>
          <p:cNvPr id="32" name="Segnaposto immagine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rtlCol="0" anchor="ctr" anchorCtr="0">
            <a:noAutofit/>
          </a:bodyPr>
          <a:lstStyle>
            <a:lvl1pPr marL="0" indent="0" algn="ctr">
              <a:buNone/>
              <a:defRPr sz="1400">
                <a:solidFill>
                  <a:schemeClr val="tx1"/>
                </a:solidFill>
              </a:defRPr>
            </a:lvl1pPr>
          </a:lstStyle>
          <a:p>
            <a:pPr rtl="0"/>
            <a:r>
              <a:rPr lang="it-IT" noProof="0"/>
              <a:t>Fare clic sull'icona per inserire un'immagine</a:t>
            </a:r>
            <a:endParaRPr lang="it-IT" noProof="0" dirty="0"/>
          </a:p>
        </p:txBody>
      </p:sp>
      <p:sp>
        <p:nvSpPr>
          <p:cNvPr id="33" name="Segnaposto testo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rtlCol="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it-IT" noProof="0" dirty="0"/>
              <a:t>Meno costoso</a:t>
            </a:r>
          </a:p>
        </p:txBody>
      </p:sp>
      <p:grpSp>
        <p:nvGrpSpPr>
          <p:cNvPr id="4" name="Gruppo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Connettore diritto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e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grpSp>
      <p:grpSp>
        <p:nvGrpSpPr>
          <p:cNvPr id="37" name="Gruppo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Connettore diritto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e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yout contenuto tre sezioni">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t-IT" noProof="0" dirty="0"/>
          </a:p>
        </p:txBody>
      </p:sp>
      <p:sp>
        <p:nvSpPr>
          <p:cNvPr id="2" name="Titolo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rtlCol="0" anchor="b">
            <a:normAutofit/>
          </a:bodyPr>
          <a:lstStyle>
            <a:lvl1pPr>
              <a:defRPr sz="3600"/>
            </a:lvl1pPr>
          </a:lstStyle>
          <a:p>
            <a:pPr rtl="0"/>
            <a:r>
              <a:rPr lang="it-IT" noProof="0" dirty="0"/>
              <a:t>FARE CLIC PER MODIFICARE</a:t>
            </a:r>
          </a:p>
        </p:txBody>
      </p:sp>
      <p:sp>
        <p:nvSpPr>
          <p:cNvPr id="3" name="Segnaposto testo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rtlCol="0">
            <a:normAutofit/>
          </a:bodyPr>
          <a:lstStyle>
            <a:lvl1pPr marL="0" indent="0" rtl="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4" name="Segnaposto data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it-IT" noProof="0" dirty="0"/>
              <a:t>MM.GG.20XX</a:t>
            </a:r>
          </a:p>
        </p:txBody>
      </p:sp>
      <p:sp>
        <p:nvSpPr>
          <p:cNvPr id="5" name="Segnaposto piè di pagina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it-IT" noProof="0" dirty="0"/>
              <a:t>AGGIUNGERE UN PIÈ DI PAGINA</a:t>
            </a:r>
          </a:p>
        </p:txBody>
      </p:sp>
      <p:sp>
        <p:nvSpPr>
          <p:cNvPr id="6" name="Segnaposto numero diapositiva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it-IT" noProof="0" smtClean="0"/>
              <a:t>‹N›</a:t>
            </a:fld>
            <a:endParaRPr lang="it-IT" noProof="0" dirty="0"/>
          </a:p>
        </p:txBody>
      </p:sp>
      <p:sp>
        <p:nvSpPr>
          <p:cNvPr id="11" name="Segnaposto immagin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it-IT" noProof="0"/>
              <a:t>Fare clic sull'icona per inserire un'immagine</a:t>
            </a:r>
            <a:endParaRPr lang="it-IT" noProof="0" dirty="0"/>
          </a:p>
        </p:txBody>
      </p:sp>
      <p:grpSp>
        <p:nvGrpSpPr>
          <p:cNvPr id="15" name="Gruppo 14">
            <a:extLst>
              <a:ext uri="{FF2B5EF4-FFF2-40B4-BE49-F238E27FC236}">
                <a16:creationId xmlns:a16="http://schemas.microsoft.com/office/drawing/2014/main" id="{B7317392-EF87-4050-8BBE-32F74B0CF15A}"/>
              </a:ext>
            </a:extLst>
          </p:cNvPr>
          <p:cNvGrpSpPr/>
          <p:nvPr userDrawn="1"/>
        </p:nvGrpSpPr>
        <p:grpSpPr>
          <a:xfrm>
            <a:off x="0" y="2897696"/>
            <a:ext cx="3573154" cy="100800"/>
            <a:chOff x="0" y="3240138"/>
            <a:chExt cx="3573154" cy="100800"/>
          </a:xfrm>
        </p:grpSpPr>
        <p:cxnSp>
          <p:nvCxnSpPr>
            <p:cNvPr id="13" name="Connettore diritto 12">
              <a:extLst>
                <a:ext uri="{FF2B5EF4-FFF2-40B4-BE49-F238E27FC236}">
                  <a16:creationId xmlns:a16="http://schemas.microsoft.com/office/drawing/2014/main" id="{785A4134-866D-4143-AC1E-8A2FFDB49855}"/>
                </a:ext>
              </a:extLst>
            </p:cNvPr>
            <p:cNvCxnSpPr/>
            <p:nvPr userDrawn="1"/>
          </p:nvCxnSpPr>
          <p:spPr>
            <a:xfrm>
              <a:off x="0" y="3290538"/>
              <a:ext cx="349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472354"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8" name="Connettore diritto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20" name="Connettore diritto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Segnaposto testo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rtlCol="0" anchor="ctr" anchorCtr="0">
            <a:noAutofit/>
          </a:bodyPr>
          <a:lstStyle>
            <a:lvl1pPr marL="0" indent="0" algn="ctr">
              <a:buNone/>
              <a:defRPr sz="7000" b="1">
                <a:ln w="6350">
                  <a:solidFill>
                    <a:schemeClr val="tx1"/>
                  </a:solidFill>
                </a:ln>
                <a:noFill/>
                <a:latin typeface="+mj-lt"/>
              </a:defRPr>
            </a:lvl1pPr>
          </a:lstStyle>
          <a:p>
            <a:pPr lvl="0" rtl="0"/>
            <a:r>
              <a:rPr lang="it-IT" noProof="0" dirty="0"/>
              <a:t>1</a:t>
            </a:r>
          </a:p>
        </p:txBody>
      </p:sp>
      <p:sp>
        <p:nvSpPr>
          <p:cNvPr id="22" name="Segnaposto testo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rtlCol="0" anchor="ctr" anchorCtr="0">
            <a:noAutofit/>
          </a:bodyPr>
          <a:lstStyle>
            <a:lvl1pPr marL="0" indent="0" algn="ctr">
              <a:buNone/>
              <a:defRPr sz="7000" b="1">
                <a:ln w="6350">
                  <a:solidFill>
                    <a:schemeClr val="tx1"/>
                  </a:solidFill>
                </a:ln>
                <a:noFill/>
                <a:latin typeface="+mj-lt"/>
              </a:defRPr>
            </a:lvl1pPr>
          </a:lstStyle>
          <a:p>
            <a:pPr lvl="0" rtl="0"/>
            <a:r>
              <a:rPr lang="it-IT" noProof="0" dirty="0"/>
              <a:t>2</a:t>
            </a:r>
          </a:p>
        </p:txBody>
      </p:sp>
      <p:sp>
        <p:nvSpPr>
          <p:cNvPr id="23" name="Segnaposto testo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rtlCol="0" anchor="ctr" anchorCtr="0">
            <a:noAutofit/>
          </a:bodyPr>
          <a:lstStyle>
            <a:lvl1pPr marL="0" indent="0" algn="ctr">
              <a:buNone/>
              <a:defRPr sz="7000" b="1">
                <a:ln w="6350">
                  <a:solidFill>
                    <a:schemeClr val="tx1"/>
                  </a:solidFill>
                </a:ln>
                <a:noFill/>
                <a:latin typeface="+mj-lt"/>
              </a:defRPr>
            </a:lvl1pPr>
          </a:lstStyle>
          <a:p>
            <a:pPr lvl="0" rtl="0"/>
            <a:r>
              <a:rPr lang="it-IT" noProof="0" dirty="0"/>
              <a:t>3</a:t>
            </a:r>
          </a:p>
        </p:txBody>
      </p:sp>
      <p:cxnSp>
        <p:nvCxnSpPr>
          <p:cNvPr id="24" name="Connettore diritto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nettore diritto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nettore diritto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nettore diritto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Segnaposto testo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30" name="Segnaposto testo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31" name="Segnaposto testo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il testo dello schema</a:t>
            </a:r>
          </a:p>
        </p:txBody>
      </p:sp>
      <p:sp>
        <p:nvSpPr>
          <p:cNvPr id="43" name="Segnaposto testo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44" name="Segnaposto testo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45" name="Segnaposto testo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il testo dello schema</a:t>
            </a:r>
          </a:p>
        </p:txBody>
      </p:sp>
      <p:sp>
        <p:nvSpPr>
          <p:cNvPr id="46" name="Segnaposto testo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47" name="Segnaposto testo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48" name="Segnaposto testo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il testo dello schema</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ayout contenuto tabella e grafico">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t-IT" noProof="0" dirty="0"/>
          </a:p>
        </p:txBody>
      </p:sp>
      <p:sp>
        <p:nvSpPr>
          <p:cNvPr id="5" name="Segnaposto data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it-IT" noProof="0" dirty="0"/>
              <a:t>MM.GG.20XX</a:t>
            </a:r>
          </a:p>
        </p:txBody>
      </p:sp>
      <p:sp>
        <p:nvSpPr>
          <p:cNvPr id="6" name="Segnaposto piè di pagina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it-IT" noProof="0" dirty="0"/>
              <a:t>AGGIUNGERE UN PIÈ DI PAGINA</a:t>
            </a:r>
          </a:p>
        </p:txBody>
      </p:sp>
      <p:sp>
        <p:nvSpPr>
          <p:cNvPr id="7" name="Segnaposto numero diapositiva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it-IT" noProof="0" smtClean="0"/>
              <a:t>‹N›</a:t>
            </a:fld>
            <a:endParaRPr lang="it-IT" noProof="0" dirty="0"/>
          </a:p>
        </p:txBody>
      </p:sp>
      <p:sp>
        <p:nvSpPr>
          <p:cNvPr id="8" name="Titolo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rtlCol="0" anchor="b">
            <a:normAutofit/>
          </a:bodyPr>
          <a:lstStyle>
            <a:lvl1pPr algn="l">
              <a:defRPr sz="3600"/>
            </a:lvl1pPr>
          </a:lstStyle>
          <a:p>
            <a:pPr rtl="0"/>
            <a:r>
              <a:rPr lang="it-IT" noProof="0" dirty="0"/>
              <a:t>FARE CLIC PER MODIFICARE IL TITOLO</a:t>
            </a:r>
          </a:p>
        </p:txBody>
      </p:sp>
      <p:sp>
        <p:nvSpPr>
          <p:cNvPr id="10" name="Segnaposto immagin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it-IT" noProof="0"/>
              <a:t>Fare clic sull'icona per inserire un'immagine</a:t>
            </a:r>
            <a:endParaRPr lang="it-IT" noProof="0" dirty="0"/>
          </a:p>
        </p:txBody>
      </p:sp>
      <p:grpSp>
        <p:nvGrpSpPr>
          <p:cNvPr id="11" name="Gruppo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Connettore diritto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grpSp>
      <p:cxnSp>
        <p:nvCxnSpPr>
          <p:cNvPr id="17" name="Connettore diritto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9" name="Connettore diritto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36" name="Segnaposto testo 2">
            <a:extLst>
              <a:ext uri="{FF2B5EF4-FFF2-40B4-BE49-F238E27FC236}">
                <a16:creationId xmlns:a16="http://schemas.microsoft.com/office/drawing/2014/main" id="{99E02476-A734-4A74-BC42-F104B37C8C19}"/>
              </a:ext>
            </a:extLst>
          </p:cNvPr>
          <p:cNvSpPr>
            <a:spLocks noGrp="1"/>
          </p:cNvSpPr>
          <p:nvPr>
            <p:ph type="body" idx="29"/>
          </p:nvPr>
        </p:nvSpPr>
        <p:spPr>
          <a:xfrm>
            <a:off x="831850" y="2031832"/>
            <a:ext cx="2915732" cy="360000"/>
          </a:xfrm>
        </p:spPr>
        <p:txBody>
          <a:bodyPr lIns="0" tIns="0" rIns="0" bIns="0" rtlCol="0" anchor="b" anchorCtr="0">
            <a:normAutofit/>
          </a:bodyPr>
          <a:lstStyle>
            <a:lvl1pPr marL="0" indent="0" rtl="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Fare clic per modificare gli stili del testo dello schema</a:t>
            </a:r>
          </a:p>
        </p:txBody>
      </p:sp>
      <p:sp>
        <p:nvSpPr>
          <p:cNvPr id="24" name="Segnaposto testo 2">
            <a:extLst>
              <a:ext uri="{FF2B5EF4-FFF2-40B4-BE49-F238E27FC236}">
                <a16:creationId xmlns:a16="http://schemas.microsoft.com/office/drawing/2014/main" id="{FB2A0B34-417C-46AC-95C0-9B2A2FCC8BFC}"/>
              </a:ext>
            </a:extLst>
          </p:cNvPr>
          <p:cNvSpPr>
            <a:spLocks noGrp="1"/>
          </p:cNvSpPr>
          <p:nvPr>
            <p:ph type="body" idx="31"/>
          </p:nvPr>
        </p:nvSpPr>
        <p:spPr>
          <a:xfrm>
            <a:off x="6096000" y="2031832"/>
            <a:ext cx="2915732" cy="360000"/>
          </a:xfrm>
        </p:spPr>
        <p:txBody>
          <a:bodyPr lIns="0" tIns="0" rIns="0" bIns="0" rtlCol="0" anchor="b" anchorCtr="0">
            <a:normAutofit/>
          </a:bodyPr>
          <a:lstStyle>
            <a:lvl1pPr marL="0" indent="0" rtl="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Fare clic per modificare gli stili del testo dello schema</a:t>
            </a:r>
          </a:p>
        </p:txBody>
      </p:sp>
      <p:sp>
        <p:nvSpPr>
          <p:cNvPr id="3" name="Segnaposto contenuto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rtlCol="0">
            <a:normAutofit/>
          </a:bodyPr>
          <a:lstStyle>
            <a:lvl1pPr>
              <a:defRPr sz="1400"/>
            </a:lvl1pPr>
            <a:lvl2pPr>
              <a:defRPr sz="1400"/>
            </a:lvl2pPr>
            <a:lvl3pPr>
              <a:defRPr sz="14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2" name="Segnaposto contenuto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rtlCol="0">
            <a:normAutofit/>
          </a:bodyPr>
          <a:lstStyle>
            <a:lvl1pPr>
              <a:defRPr sz="1400"/>
            </a:lvl1pPr>
            <a:lvl2pPr>
              <a:defRPr sz="1400"/>
            </a:lvl2pPr>
            <a:lvl3pPr>
              <a:defRPr sz="14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ayout contenuto sequenza temporale">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t-IT" noProof="0" dirty="0"/>
          </a:p>
        </p:txBody>
      </p:sp>
      <p:sp>
        <p:nvSpPr>
          <p:cNvPr id="5" name="Segnaposto data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it-IT" noProof="0" dirty="0"/>
              <a:t>MM.GG.20XX</a:t>
            </a:r>
          </a:p>
        </p:txBody>
      </p:sp>
      <p:sp>
        <p:nvSpPr>
          <p:cNvPr id="6" name="Segnaposto piè di pagina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it-IT" noProof="0" dirty="0"/>
              <a:t>AGGIUNGERE UN PIÈ DI PAGINA</a:t>
            </a:r>
          </a:p>
        </p:txBody>
      </p:sp>
      <p:sp>
        <p:nvSpPr>
          <p:cNvPr id="7" name="Segnaposto numero diapositiva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it-IT" noProof="0" smtClean="0"/>
              <a:t>‹N›</a:t>
            </a:fld>
            <a:endParaRPr lang="it-IT" noProof="0" dirty="0"/>
          </a:p>
        </p:txBody>
      </p:sp>
      <p:sp>
        <p:nvSpPr>
          <p:cNvPr id="8" name="Titolo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rtlCol="0" anchor="b">
            <a:noAutofit/>
          </a:bodyPr>
          <a:lstStyle>
            <a:lvl1pPr algn="r">
              <a:defRPr sz="3200"/>
            </a:lvl1pPr>
          </a:lstStyle>
          <a:p>
            <a:pPr rtl="0"/>
            <a:r>
              <a:rPr lang="it-IT" noProof="0" dirty="0"/>
              <a:t>SEQUENZA TEMPORALE</a:t>
            </a:r>
          </a:p>
        </p:txBody>
      </p:sp>
      <p:sp>
        <p:nvSpPr>
          <p:cNvPr id="9" name="Segnaposto testo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10" name="Segnaposto immagin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it-IT" noProof="0"/>
              <a:t>Fare clic sull'icona per inserire un'immagine</a:t>
            </a:r>
            <a:endParaRPr lang="it-IT" noProof="0" dirty="0"/>
          </a:p>
        </p:txBody>
      </p:sp>
      <p:grpSp>
        <p:nvGrpSpPr>
          <p:cNvPr id="11" name="Gruppo 10">
            <a:extLst>
              <a:ext uri="{FF2B5EF4-FFF2-40B4-BE49-F238E27FC236}">
                <a16:creationId xmlns:a16="http://schemas.microsoft.com/office/drawing/2014/main" id="{59E4D57E-4989-4939-A31F-637543FAB606}"/>
              </a:ext>
            </a:extLst>
          </p:cNvPr>
          <p:cNvGrpSpPr/>
          <p:nvPr userDrawn="1"/>
        </p:nvGrpSpPr>
        <p:grpSpPr>
          <a:xfrm flipH="1">
            <a:off x="8816785" y="1375202"/>
            <a:ext cx="3374986" cy="100800"/>
            <a:chOff x="2710465" y="3240138"/>
            <a:chExt cx="1720567" cy="100800"/>
          </a:xfrm>
        </p:grpSpPr>
        <p:cxnSp>
          <p:nvCxnSpPr>
            <p:cNvPr id="12" name="Connettore diritto 11">
              <a:extLst>
                <a:ext uri="{FF2B5EF4-FFF2-40B4-BE49-F238E27FC236}">
                  <a16:creationId xmlns:a16="http://schemas.microsoft.com/office/drawing/2014/main" id="{370B72A7-B625-48B8-88E6-BCE2A4DD531E}"/>
                </a:ext>
              </a:extLst>
            </p:cNvPr>
            <p:cNvCxnSpPr>
              <a:cxnSpLocks/>
            </p:cNvCxnSpPr>
            <p:nvPr userDrawn="1"/>
          </p:nvCxnSpPr>
          <p:spPr>
            <a:xfrm>
              <a:off x="2710465" y="3290538"/>
              <a:ext cx="168845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4379644"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grpSp>
      <p:cxnSp>
        <p:nvCxnSpPr>
          <p:cNvPr id="17" name="Connettore diritto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9" name="Connettore diritto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6" name="Segnaposto testo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it-IT" noProof="0" dirty="0"/>
              <a:t>20XX</a:t>
            </a:r>
          </a:p>
        </p:txBody>
      </p:sp>
      <p:sp>
        <p:nvSpPr>
          <p:cNvPr id="34" name="Segnaposto testo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36" name="Segnaposto testo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cxnSp>
        <p:nvCxnSpPr>
          <p:cNvPr id="14" name="Connettore diritto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e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9" name="Ovale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30" name="Ovale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31" name="Ovale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32" name="Segnaposto testo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33" name="Segnaposto testo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35" name="Segnaposto testo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37" name="Segnaposto testo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38" name="Segnaposto testo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39" name="Segnaposto testo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40" name="Segnaposto testo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it-IT" noProof="0" dirty="0"/>
              <a:t>20XX</a:t>
            </a:r>
          </a:p>
        </p:txBody>
      </p:sp>
      <p:sp>
        <p:nvSpPr>
          <p:cNvPr id="41" name="Segnaposto testo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it-IT" noProof="0" dirty="0"/>
              <a:t>20XX</a:t>
            </a:r>
          </a:p>
        </p:txBody>
      </p:sp>
      <p:sp>
        <p:nvSpPr>
          <p:cNvPr id="42" name="Segnaposto testo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it-IT" noProof="0" dirty="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yout tabella">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t-IT" noProof="0" dirty="0"/>
          </a:p>
        </p:txBody>
      </p:sp>
      <p:sp>
        <p:nvSpPr>
          <p:cNvPr id="2" name="Titolo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rtlCol="0" anchor="b">
            <a:normAutofit/>
          </a:bodyPr>
          <a:lstStyle>
            <a:lvl1pPr>
              <a:defRPr sz="3600"/>
            </a:lvl1pPr>
          </a:lstStyle>
          <a:p>
            <a:pPr rtl="0"/>
            <a:r>
              <a:rPr lang="it-IT" noProof="0" dirty="0"/>
              <a:t>FARE CLIC PER MODIFICARE</a:t>
            </a:r>
          </a:p>
        </p:txBody>
      </p:sp>
      <p:sp>
        <p:nvSpPr>
          <p:cNvPr id="3" name="Segnaposto testo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4" name="Segnaposto data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it-IT" noProof="0" dirty="0"/>
              <a:t>MM.GG.20XX</a:t>
            </a:r>
          </a:p>
        </p:txBody>
      </p:sp>
      <p:sp>
        <p:nvSpPr>
          <p:cNvPr id="5" name="Segnaposto piè di pagina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it-IT" noProof="0" dirty="0"/>
              <a:t>AGGIUNGERE UN PIÈ DI PAGINA</a:t>
            </a:r>
          </a:p>
        </p:txBody>
      </p:sp>
      <p:sp>
        <p:nvSpPr>
          <p:cNvPr id="6" name="Segnaposto numero diapositiva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it-IT" noProof="0" smtClean="0"/>
              <a:t>‹N›</a:t>
            </a:fld>
            <a:endParaRPr lang="it-IT" noProof="0" dirty="0"/>
          </a:p>
        </p:txBody>
      </p:sp>
      <p:sp>
        <p:nvSpPr>
          <p:cNvPr id="11" name="Segnaposto immagin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it-IT" noProof="0"/>
              <a:t>Fare clic sull'icona per inserire un'immagine</a:t>
            </a:r>
            <a:endParaRPr lang="it-IT" noProof="0" dirty="0"/>
          </a:p>
        </p:txBody>
      </p:sp>
      <p:grpSp>
        <p:nvGrpSpPr>
          <p:cNvPr id="15" name="Gruppo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Connettore diritto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8" name="Connettore diritto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20" name="Connettore diritto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Segnaposto tabella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rtlCol="0" anchor="ctr" anchorCtr="0">
            <a:normAutofit/>
          </a:bodyPr>
          <a:lstStyle>
            <a:lvl1pPr marL="0" indent="0" algn="ctr">
              <a:buNone/>
              <a:defRPr sz="2000"/>
            </a:lvl1pPr>
          </a:lstStyle>
          <a:p>
            <a:pPr rtl="0"/>
            <a:r>
              <a:rPr lang="it-IT" noProof="0"/>
              <a:t>Fare clic sull'icona per inserire una tabella</a:t>
            </a:r>
            <a:endParaRPr lang="it-IT"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yout contenuto team">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t-IT" noProof="0" dirty="0"/>
          </a:p>
        </p:txBody>
      </p:sp>
      <p:sp>
        <p:nvSpPr>
          <p:cNvPr id="2" name="Titolo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rtlCol="0" anchor="b">
            <a:normAutofit/>
          </a:bodyPr>
          <a:lstStyle>
            <a:lvl1pPr>
              <a:defRPr sz="3600"/>
            </a:lvl1pPr>
          </a:lstStyle>
          <a:p>
            <a:pPr rtl="0"/>
            <a:r>
              <a:rPr lang="it-IT" noProof="0" dirty="0"/>
              <a:t>FARE CLIC PER MODIFICARE</a:t>
            </a:r>
          </a:p>
        </p:txBody>
      </p:sp>
      <p:sp>
        <p:nvSpPr>
          <p:cNvPr id="3" name="Segnaposto testo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rtlCol="0">
            <a:normAutofit/>
          </a:bodyPr>
          <a:lstStyle>
            <a:lvl1pPr marL="0" indent="0" rtl="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4" name="Segnaposto data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it-IT" noProof="0" dirty="0"/>
              <a:t>MM.GG.20XX</a:t>
            </a:r>
          </a:p>
        </p:txBody>
      </p:sp>
      <p:sp>
        <p:nvSpPr>
          <p:cNvPr id="5" name="Segnaposto piè di pagina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it-IT" noProof="0" dirty="0"/>
              <a:t>AGGIUNGERE UN PIÈ DI PAGINA</a:t>
            </a:r>
          </a:p>
        </p:txBody>
      </p:sp>
      <p:sp>
        <p:nvSpPr>
          <p:cNvPr id="6" name="Segnaposto numero diapositiva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it-IT" noProof="0" smtClean="0"/>
              <a:t>‹N›</a:t>
            </a:fld>
            <a:endParaRPr lang="it-IT" noProof="0" dirty="0"/>
          </a:p>
        </p:txBody>
      </p:sp>
      <p:sp>
        <p:nvSpPr>
          <p:cNvPr id="11" name="Segnaposto immagin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it-IT" noProof="0"/>
              <a:t>Fare clic sull'icona per inserire un'immagine</a:t>
            </a:r>
            <a:endParaRPr lang="it-IT" noProof="0" dirty="0"/>
          </a:p>
        </p:txBody>
      </p:sp>
      <p:grpSp>
        <p:nvGrpSpPr>
          <p:cNvPr id="15" name="Gruppo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Connettore diritto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8" name="Connettore diritto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20" name="Connettore diritto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Segnaposto testo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30" name="Segnaposto testo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31" name="Segnaposto testo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il testo dello schema</a:t>
            </a:r>
          </a:p>
        </p:txBody>
      </p:sp>
      <p:sp>
        <p:nvSpPr>
          <p:cNvPr id="9" name="Segnaposto immagine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it-IT" noProof="0"/>
              <a:t>Fare clic sull'icona per inserire un'immagine</a:t>
            </a:r>
            <a:endParaRPr lang="it-IT" noProof="0" dirty="0"/>
          </a:p>
        </p:txBody>
      </p:sp>
      <p:sp>
        <p:nvSpPr>
          <p:cNvPr id="35" name="Segnaposto immagine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it-IT" noProof="0"/>
              <a:t>Fare clic sull'icona per inserire un'immagine</a:t>
            </a:r>
            <a:endParaRPr lang="it-IT" noProof="0" dirty="0"/>
          </a:p>
        </p:txBody>
      </p:sp>
      <p:sp>
        <p:nvSpPr>
          <p:cNvPr id="36" name="Segnaposto immagine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it-IT" noProof="0"/>
              <a:t>Fare clic sull'icona per inserire un'immagine</a:t>
            </a:r>
            <a:endParaRPr lang="it-IT" noProof="0" dirty="0"/>
          </a:p>
        </p:txBody>
      </p:sp>
      <p:sp>
        <p:nvSpPr>
          <p:cNvPr id="37" name="Segnaposto testo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38" name="Segnaposto testo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39" name="Segnaposto testo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il testo dello schema</a:t>
            </a:r>
          </a:p>
        </p:txBody>
      </p:sp>
      <p:sp>
        <p:nvSpPr>
          <p:cNvPr id="41" name="Segnaposto testo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42" name="Segnaposto testo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49" name="Segnaposto testo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il testo dello schema</a:t>
            </a:r>
          </a:p>
        </p:txBody>
      </p:sp>
      <p:cxnSp>
        <p:nvCxnSpPr>
          <p:cNvPr id="32" name="Connettore diritto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Connettore diritto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apositiva con layout Contenuto del team">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t-IT" noProof="0" dirty="0"/>
          </a:p>
        </p:txBody>
      </p:sp>
      <p:sp>
        <p:nvSpPr>
          <p:cNvPr id="5" name="Segnaposto data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it-IT" noProof="0" dirty="0"/>
              <a:t>MM.GG.20XX</a:t>
            </a:r>
          </a:p>
        </p:txBody>
      </p:sp>
      <p:sp>
        <p:nvSpPr>
          <p:cNvPr id="6" name="Segnaposto piè di pagina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it-IT" noProof="0" dirty="0"/>
              <a:t>AGGIUNGERE UN PIÈ DI PAGINA</a:t>
            </a:r>
          </a:p>
        </p:txBody>
      </p:sp>
      <p:sp>
        <p:nvSpPr>
          <p:cNvPr id="7" name="Segnaposto numero diapositiva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it-IT" noProof="0" smtClean="0"/>
              <a:t>‹N›</a:t>
            </a:fld>
            <a:endParaRPr lang="it-IT" noProof="0" dirty="0"/>
          </a:p>
        </p:txBody>
      </p:sp>
      <p:sp>
        <p:nvSpPr>
          <p:cNvPr id="8" name="Titolo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rtlCol="0" anchor="b">
            <a:normAutofit/>
          </a:bodyPr>
          <a:lstStyle>
            <a:lvl1pPr algn="r">
              <a:defRPr sz="3600"/>
            </a:lvl1pPr>
          </a:lstStyle>
          <a:p>
            <a:pPr rtl="0"/>
            <a:r>
              <a:rPr lang="it-IT" noProof="0"/>
              <a:t>Fare clic per modificare lo stile del titolo dello schema</a:t>
            </a:r>
            <a:endParaRPr lang="it-IT" noProof="0" dirty="0"/>
          </a:p>
        </p:txBody>
      </p:sp>
      <p:sp>
        <p:nvSpPr>
          <p:cNvPr id="9" name="Segnaposto testo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10" name="Segnaposto immagin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it-IT" noProof="0"/>
              <a:t>Fare clic sull'icona per inserire un'immagine</a:t>
            </a:r>
            <a:endParaRPr lang="it-IT" noProof="0" dirty="0"/>
          </a:p>
        </p:txBody>
      </p:sp>
      <p:grpSp>
        <p:nvGrpSpPr>
          <p:cNvPr id="11" name="Gruppo 10">
            <a:extLst>
              <a:ext uri="{FF2B5EF4-FFF2-40B4-BE49-F238E27FC236}">
                <a16:creationId xmlns:a16="http://schemas.microsoft.com/office/drawing/2014/main" id="{59E4D57E-4989-4939-A31F-637543FAB606}"/>
              </a:ext>
            </a:extLst>
          </p:cNvPr>
          <p:cNvGrpSpPr/>
          <p:nvPr userDrawn="1"/>
        </p:nvGrpSpPr>
        <p:grpSpPr>
          <a:xfrm flipH="1">
            <a:off x="5751203" y="1375202"/>
            <a:ext cx="6443489" cy="100800"/>
            <a:chOff x="437825" y="3240138"/>
            <a:chExt cx="4023088" cy="100800"/>
          </a:xfrm>
        </p:grpSpPr>
        <p:cxnSp>
          <p:nvCxnSpPr>
            <p:cNvPr id="12" name="Connettore diritto 11">
              <a:extLst>
                <a:ext uri="{FF2B5EF4-FFF2-40B4-BE49-F238E27FC236}">
                  <a16:creationId xmlns:a16="http://schemas.microsoft.com/office/drawing/2014/main" id="{370B72A7-B625-48B8-88E6-BCE2A4DD531E}"/>
                </a:ext>
              </a:extLst>
            </p:cNvPr>
            <p:cNvCxnSpPr>
              <a:cxnSpLocks/>
            </p:cNvCxnSpPr>
            <p:nvPr userDrawn="1"/>
          </p:nvCxnSpPr>
          <p:spPr>
            <a:xfrm>
              <a:off x="437825" y="3290538"/>
              <a:ext cx="3978453"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439518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grpSp>
      <p:sp>
        <p:nvSpPr>
          <p:cNvPr id="14" name="Segnaposto testo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cxnSp>
        <p:nvCxnSpPr>
          <p:cNvPr id="17" name="Connettore diritto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9" name="Connettore diritto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2" name="Segnaposto testo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il testo dello schema</a:t>
            </a:r>
          </a:p>
        </p:txBody>
      </p:sp>
      <p:sp>
        <p:nvSpPr>
          <p:cNvPr id="3" name="Segnaposto immagine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it-IT" noProof="0"/>
              <a:t>Fare clic sull'icona per inserire un'immagine</a:t>
            </a:r>
            <a:endParaRPr lang="it-IT" noProof="0" dirty="0"/>
          </a:p>
        </p:txBody>
      </p:sp>
      <p:cxnSp>
        <p:nvCxnSpPr>
          <p:cNvPr id="23" name="Connettore diritto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Segnaposto testo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41" name="Segnaposto testo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il testo dello schema</a:t>
            </a:r>
          </a:p>
        </p:txBody>
      </p:sp>
      <p:sp>
        <p:nvSpPr>
          <p:cNvPr id="42" name="Segnaposto immagine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it-IT" noProof="0"/>
              <a:t>Fare clic sull'icona per inserire un'immagine</a:t>
            </a:r>
            <a:endParaRPr lang="it-IT" noProof="0" dirty="0"/>
          </a:p>
        </p:txBody>
      </p:sp>
      <p:cxnSp>
        <p:nvCxnSpPr>
          <p:cNvPr id="43" name="Connettore diritto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Segnaposto testo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45" name="Segnaposto testo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il testo dello schema</a:t>
            </a:r>
          </a:p>
        </p:txBody>
      </p:sp>
      <p:sp>
        <p:nvSpPr>
          <p:cNvPr id="47" name="Segnaposto testo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48" name="Segnaposto testo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il testo dello schema</a:t>
            </a:r>
          </a:p>
        </p:txBody>
      </p:sp>
      <p:sp>
        <p:nvSpPr>
          <p:cNvPr id="50" name="Segnaposto testo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51" name="Segnaposto testo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il testo dello schema</a:t>
            </a:r>
          </a:p>
        </p:txBody>
      </p:sp>
      <p:sp>
        <p:nvSpPr>
          <p:cNvPr id="53" name="Segnaposto testo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54" name="Segnaposto testo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il testo dello schema</a:t>
            </a:r>
          </a:p>
        </p:txBody>
      </p:sp>
      <p:cxnSp>
        <p:nvCxnSpPr>
          <p:cNvPr id="56" name="Connettore diritto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Connettore diritto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Segnaposto immagine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it-IT" noProof="0"/>
              <a:t>Fare clic sull'icona per inserire un'immagine</a:t>
            </a:r>
            <a:endParaRPr lang="it-IT" noProof="0" dirty="0"/>
          </a:p>
        </p:txBody>
      </p:sp>
      <p:sp>
        <p:nvSpPr>
          <p:cNvPr id="55" name="Segnaposto immagine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it-IT" noProof="0"/>
              <a:t>Fare clic sull'icona per inserire un'immagine</a:t>
            </a:r>
            <a:endParaRPr lang="it-IT" noProof="0" dirty="0"/>
          </a:p>
        </p:txBody>
      </p:sp>
      <p:sp>
        <p:nvSpPr>
          <p:cNvPr id="46" name="Segnaposto immagine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it-IT" noProof="0"/>
              <a:t>Fare clic sull'icona per inserire un'immagine</a:t>
            </a:r>
            <a:endParaRPr lang="it-IT" noProof="0" dirty="0"/>
          </a:p>
        </p:txBody>
      </p:sp>
      <p:sp>
        <p:nvSpPr>
          <p:cNvPr id="52" name="Segnaposto immagine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it-IT" noProof="0"/>
              <a:t>Fare clic sull'icona per inserire un'immagine</a:t>
            </a:r>
            <a:endParaRPr lang="it-IT"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stazione della sezione con immagine">
    <p:spTree>
      <p:nvGrpSpPr>
        <p:cNvPr id="1" name=""/>
        <p:cNvGrpSpPr/>
        <p:nvPr/>
      </p:nvGrpSpPr>
      <p:grpSpPr>
        <a:xfrm>
          <a:off x="0" y="0"/>
          <a:ext cx="0" cy="0"/>
          <a:chOff x="0" y="0"/>
          <a:chExt cx="0" cy="0"/>
        </a:xfrm>
      </p:grpSpPr>
      <p:sp>
        <p:nvSpPr>
          <p:cNvPr id="8" name="Segnaposto immagine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rtlCol="0" anchor="ctr" anchorCtr="0">
            <a:normAutofit/>
          </a:bodyPr>
          <a:lstStyle>
            <a:lvl1pPr marL="0" indent="0" algn="ctr">
              <a:buNone/>
              <a:defRPr sz="1800"/>
            </a:lvl1pPr>
          </a:lstStyle>
          <a:p>
            <a:pPr rtl="0"/>
            <a:r>
              <a:rPr lang="it-IT" noProof="0"/>
              <a:t>Fare clic sull'icona per inserire un'immagine</a:t>
            </a:r>
            <a:endParaRPr lang="it-IT" noProof="0" dirty="0"/>
          </a:p>
        </p:txBody>
      </p:sp>
      <p:sp>
        <p:nvSpPr>
          <p:cNvPr id="7" name="Rettangolo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 name="Titolo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rtlCol="0" anchor="b" anchorCtr="0">
            <a:noAutofit/>
          </a:bodyPr>
          <a:lstStyle>
            <a:lvl1pPr>
              <a:defRPr sz="6000"/>
            </a:lvl1pPr>
          </a:lstStyle>
          <a:p>
            <a:pPr rtl="0"/>
            <a:r>
              <a:rPr lang="it-IT" noProof="0" dirty="0"/>
              <a:t>TITOLO</a:t>
            </a:r>
            <a:br>
              <a:rPr lang="it-IT" noProof="0" dirty="0"/>
            </a:br>
            <a:r>
              <a:rPr lang="it-IT" noProof="0" dirty="0"/>
              <a:t>DELLA</a:t>
            </a:r>
            <a:br>
              <a:rPr lang="it-IT" noProof="0" dirty="0"/>
            </a:br>
            <a:r>
              <a:rPr lang="it-IT" noProof="0" dirty="0"/>
              <a:t>PRESENTAZIONE</a:t>
            </a:r>
          </a:p>
        </p:txBody>
      </p:sp>
      <p:sp>
        <p:nvSpPr>
          <p:cNvPr id="4" name="Segnaposto data 3">
            <a:extLst>
              <a:ext uri="{FF2B5EF4-FFF2-40B4-BE49-F238E27FC236}">
                <a16:creationId xmlns:a16="http://schemas.microsoft.com/office/drawing/2014/main" id="{2472534F-03A6-408A-9BF1-303D0A440BA4}"/>
              </a:ext>
            </a:extLst>
          </p:cNvPr>
          <p:cNvSpPr>
            <a:spLocks noGrp="1"/>
          </p:cNvSpPr>
          <p:nvPr>
            <p:ph type="dt" sz="half" idx="10"/>
          </p:nvPr>
        </p:nvSpPr>
        <p:spPr/>
        <p:txBody>
          <a:bodyPr rtlCol="0"/>
          <a:lstStyle/>
          <a:p>
            <a:pPr rtl="0"/>
            <a:r>
              <a:rPr lang="it-IT" noProof="0" dirty="0"/>
              <a:t>MM.GG.20XX</a:t>
            </a:r>
          </a:p>
        </p:txBody>
      </p:sp>
      <p:sp>
        <p:nvSpPr>
          <p:cNvPr id="5" name="Segnaposto piè di pagina 4">
            <a:extLst>
              <a:ext uri="{FF2B5EF4-FFF2-40B4-BE49-F238E27FC236}">
                <a16:creationId xmlns:a16="http://schemas.microsoft.com/office/drawing/2014/main" id="{0A24E181-0C50-4F43-A5A7-6FDD1500C708}"/>
              </a:ext>
            </a:extLst>
          </p:cNvPr>
          <p:cNvSpPr>
            <a:spLocks noGrp="1"/>
          </p:cNvSpPr>
          <p:nvPr>
            <p:ph type="ftr" sz="quarter" idx="11"/>
          </p:nvPr>
        </p:nvSpPr>
        <p:spPr/>
        <p:txBody>
          <a:bodyPr rtlCol="0"/>
          <a:lstStyle/>
          <a:p>
            <a:pPr rtl="0"/>
            <a:r>
              <a:rPr lang="it-IT" noProof="0" dirty="0"/>
              <a:t>AGGIUNGERE UN PIÈ DI PAGINA</a:t>
            </a:r>
          </a:p>
        </p:txBody>
      </p:sp>
      <p:sp>
        <p:nvSpPr>
          <p:cNvPr id="6" name="Segnaposto numero diapositiva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rtlCol="0"/>
          <a:lstStyle/>
          <a:p>
            <a:pPr rtl="0"/>
            <a:fld id="{8D581BC7-E183-40DB-AC97-C19EA4EB8894}" type="slidenum">
              <a:rPr lang="it-IT" noProof="0" smtClean="0"/>
              <a:t>‹N›</a:t>
            </a:fld>
            <a:endParaRPr lang="it-IT" noProof="0" dirty="0"/>
          </a:p>
        </p:txBody>
      </p:sp>
      <p:grpSp>
        <p:nvGrpSpPr>
          <p:cNvPr id="19" name="Gruppo 8"/>
          <p:cNvGrpSpPr/>
          <p:nvPr userDrawn="1"/>
        </p:nvGrpSpPr>
        <p:grpSpPr>
          <a:xfrm>
            <a:off x="6769768" y="1106492"/>
            <a:ext cx="4358173" cy="102440"/>
            <a:chOff x="6769768" y="1947412"/>
            <a:chExt cx="4358173" cy="102440"/>
          </a:xfrm>
        </p:grpSpPr>
        <p:sp>
          <p:nvSpPr>
            <p:cNvPr id="10" name="Ovale 9">
              <a:extLst>
                <a:ext uri="{FF2B5EF4-FFF2-40B4-BE49-F238E27FC236}">
                  <a16:creationId xmlns:a16="http://schemas.microsoft.com/office/drawing/2014/main" id="{681504C4-12AC-4251-8E47-0089784BDB9B}"/>
                </a:ext>
              </a:extLst>
            </p:cNvPr>
            <p:cNvSpPr/>
            <p:nvPr userDrawn="1"/>
          </p:nvSpPr>
          <p:spPr>
            <a:xfrm>
              <a:off x="6769768" y="1949268"/>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1" name="Connettore diritto 10">
              <a:extLst>
                <a:ext uri="{FF2B5EF4-FFF2-40B4-BE49-F238E27FC236}">
                  <a16:creationId xmlns:a16="http://schemas.microsoft.com/office/drawing/2014/main" id="{192040D0-01C2-4643-8F84-3B8F334E545C}"/>
                </a:ext>
              </a:extLst>
            </p:cNvPr>
            <p:cNvCxnSpPr/>
            <p:nvPr userDrawn="1"/>
          </p:nvCxnSpPr>
          <p:spPr>
            <a:xfrm>
              <a:off x="6798642" y="2002951"/>
              <a:ext cx="4220340"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e 11">
              <a:extLst>
                <a:ext uri="{FF2B5EF4-FFF2-40B4-BE49-F238E27FC236}">
                  <a16:creationId xmlns:a16="http://schemas.microsoft.com/office/drawing/2014/main" id="{7ED601E9-2BFC-460B-A2A8-69A787A4988E}"/>
                </a:ext>
              </a:extLst>
            </p:cNvPr>
            <p:cNvSpPr/>
            <p:nvPr userDrawn="1"/>
          </p:nvSpPr>
          <p:spPr>
            <a:xfrm>
              <a:off x="11027141" y="1947412"/>
              <a:ext cx="100800"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grpSp>
        <p:nvGrpSpPr>
          <p:cNvPr id="21" name="Gruppo 12"/>
          <p:cNvGrpSpPr/>
          <p:nvPr userDrawn="1"/>
        </p:nvGrpSpPr>
        <p:grpSpPr>
          <a:xfrm>
            <a:off x="6769768" y="4654084"/>
            <a:ext cx="4367415" cy="109820"/>
            <a:chOff x="6769768" y="4654084"/>
            <a:chExt cx="4367415" cy="109820"/>
          </a:xfrm>
        </p:grpSpPr>
        <p:sp>
          <p:nvSpPr>
            <p:cNvPr id="14" name="Ovale 13">
              <a:extLst>
                <a:ext uri="{FF2B5EF4-FFF2-40B4-BE49-F238E27FC236}">
                  <a16:creationId xmlns:a16="http://schemas.microsoft.com/office/drawing/2014/main" id="{C2F65998-5EC3-446A-8307-1CF81A348CE3}"/>
                </a:ext>
              </a:extLst>
            </p:cNvPr>
            <p:cNvSpPr/>
            <p:nvPr userDrawn="1"/>
          </p:nvSpPr>
          <p:spPr>
            <a:xfrm>
              <a:off x="6769768" y="4654084"/>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5" name="Connettore diritto 14">
              <a:extLst>
                <a:ext uri="{FF2B5EF4-FFF2-40B4-BE49-F238E27FC236}">
                  <a16:creationId xmlns:a16="http://schemas.microsoft.com/office/drawing/2014/main" id="{7CC5D776-F60A-4A0C-AA7C-EFACDA2CEA88}"/>
                </a:ext>
              </a:extLst>
            </p:cNvPr>
            <p:cNvCxnSpPr/>
            <p:nvPr userDrawn="1"/>
          </p:nvCxnSpPr>
          <p:spPr>
            <a:xfrm>
              <a:off x="6798642" y="4707767"/>
              <a:ext cx="4284000"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AEAFE309-55C5-409C-92ED-748307C74318}"/>
                </a:ext>
              </a:extLst>
            </p:cNvPr>
            <p:cNvSpPr/>
            <p:nvPr userDrawn="1"/>
          </p:nvSpPr>
          <p:spPr>
            <a:xfrm>
              <a:off x="11036383" y="4663320"/>
              <a:ext cx="100800"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17" name="Sottotitolo 2">
            <a:extLst>
              <a:ext uri="{FF2B5EF4-FFF2-40B4-BE49-F238E27FC236}">
                <a16:creationId xmlns:a16="http://schemas.microsoft.com/office/drawing/2014/main" id="{5B77B20B-76F5-4912-803D-5709F730D4FB}"/>
              </a:ext>
            </a:extLst>
          </p:cNvPr>
          <p:cNvSpPr>
            <a:spLocks noGrp="1"/>
          </p:cNvSpPr>
          <p:nvPr userDrawn="1">
            <p:ph type="subTitle" idx="1"/>
          </p:nvPr>
        </p:nvSpPr>
        <p:spPr>
          <a:xfrm>
            <a:off x="6769767" y="4889444"/>
            <a:ext cx="4618957" cy="590626"/>
          </a:xfrm>
        </p:spPr>
        <p:txBody>
          <a:bodyPr lIns="0" tIns="0" rIns="0" bIns="0" rtlCol="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endParaRPr lang="it-IT" noProof="0" dirty="0"/>
          </a:p>
        </p:txBody>
      </p:sp>
      <p:sp>
        <p:nvSpPr>
          <p:cNvPr id="18" name="Segnaposto immagine 9">
            <a:extLst>
              <a:ext uri="{FF2B5EF4-FFF2-40B4-BE49-F238E27FC236}">
                <a16:creationId xmlns:a16="http://schemas.microsoft.com/office/drawing/2014/main" id="{4293BA4F-7776-4C41-BE4F-7247935D5CCC}"/>
              </a:ext>
            </a:extLst>
          </p:cNvPr>
          <p:cNvSpPr>
            <a:spLocks noGrp="1"/>
          </p:cNvSpPr>
          <p:nvPr userDrawn="1">
            <p:ph type="pic" sz="quarter" idx="13"/>
          </p:nvPr>
        </p:nvSpPr>
        <p:spPr>
          <a:xfrm>
            <a:off x="3706368" y="3079602"/>
            <a:ext cx="1481328" cy="758952"/>
          </a:xfrm>
        </p:spPr>
        <p:txBody>
          <a:bodyPr rtlCol="0" anchor="ctr" anchorCtr="0">
            <a:normAutofit/>
          </a:bodyPr>
          <a:lstStyle>
            <a:lvl1pPr marL="0" indent="0" algn="ctr">
              <a:buNone/>
              <a:defRPr sz="1400"/>
            </a:lvl1pPr>
          </a:lstStyle>
          <a:p>
            <a:pPr rtl="0"/>
            <a:r>
              <a:rPr lang="it-IT" noProof="0"/>
              <a:t>Fare clic sull'icona per inserire un'immagine</a:t>
            </a:r>
            <a:endParaRPr lang="it-IT"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yout grafico a torta">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t-IT" noProof="0" dirty="0"/>
          </a:p>
        </p:txBody>
      </p:sp>
      <p:sp>
        <p:nvSpPr>
          <p:cNvPr id="2" name="Titolo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rtlCol="0" anchor="b">
            <a:normAutofit/>
          </a:bodyPr>
          <a:lstStyle>
            <a:lvl1pPr>
              <a:defRPr sz="3600"/>
            </a:lvl1pPr>
          </a:lstStyle>
          <a:p>
            <a:pPr rtl="0"/>
            <a:r>
              <a:rPr lang="it-IT" noProof="0" dirty="0"/>
              <a:t>FARE CLIC PER MODIFICARE</a:t>
            </a:r>
          </a:p>
        </p:txBody>
      </p:sp>
      <p:sp>
        <p:nvSpPr>
          <p:cNvPr id="3" name="Segnaposto testo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MODIFICARE GLI STILI DEL TESTO DELLO SCHEMA</a:t>
            </a:r>
          </a:p>
        </p:txBody>
      </p:sp>
      <p:sp>
        <p:nvSpPr>
          <p:cNvPr id="4" name="Segnaposto data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it-IT" noProof="0" dirty="0"/>
              <a:t>MM.GG.20XX</a:t>
            </a:r>
          </a:p>
        </p:txBody>
      </p:sp>
      <p:sp>
        <p:nvSpPr>
          <p:cNvPr id="5" name="Segnaposto piè di pagina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it-IT" noProof="0" dirty="0"/>
              <a:t>AGGIUNGERE UN PIÈ DI PAGINA</a:t>
            </a:r>
          </a:p>
        </p:txBody>
      </p:sp>
      <p:sp>
        <p:nvSpPr>
          <p:cNvPr id="6" name="Segnaposto numero diapositiva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it-IT" noProof="0" smtClean="0"/>
              <a:t>‹N›</a:t>
            </a:fld>
            <a:endParaRPr lang="it-IT" noProof="0" dirty="0"/>
          </a:p>
        </p:txBody>
      </p:sp>
      <p:sp>
        <p:nvSpPr>
          <p:cNvPr id="11" name="Segnaposto immagin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it-IT" noProof="0"/>
              <a:t>Fare clic sull'icona per inserire un'immagine</a:t>
            </a:r>
            <a:endParaRPr lang="it-IT" noProof="0" dirty="0"/>
          </a:p>
        </p:txBody>
      </p:sp>
      <p:grpSp>
        <p:nvGrpSpPr>
          <p:cNvPr id="15" name="Gruppo 14">
            <a:extLst>
              <a:ext uri="{FF2B5EF4-FFF2-40B4-BE49-F238E27FC236}">
                <a16:creationId xmlns:a16="http://schemas.microsoft.com/office/drawing/2014/main" id="{B7317392-EF87-4050-8BBE-32F74B0CF15A}"/>
              </a:ext>
            </a:extLst>
          </p:cNvPr>
          <p:cNvGrpSpPr/>
          <p:nvPr userDrawn="1"/>
        </p:nvGrpSpPr>
        <p:grpSpPr>
          <a:xfrm>
            <a:off x="0" y="2811097"/>
            <a:ext cx="5005662" cy="100800"/>
            <a:chOff x="-1228304" y="3250524"/>
            <a:chExt cx="5005662" cy="100800"/>
          </a:xfrm>
        </p:grpSpPr>
        <p:cxnSp>
          <p:nvCxnSpPr>
            <p:cNvPr id="13" name="Connettore diritto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968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67655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8" name="Connettore diritto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20" name="Connettore diritto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Segnaposto testo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dirty="0"/>
              <a:t>€ 1.500.000</a:t>
            </a:r>
          </a:p>
        </p:txBody>
      </p:sp>
      <p:sp>
        <p:nvSpPr>
          <p:cNvPr id="37" name="Segnaposto testo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dirty="0"/>
              <a:t>Titolo categoria</a:t>
            </a:r>
          </a:p>
        </p:txBody>
      </p:sp>
      <p:sp>
        <p:nvSpPr>
          <p:cNvPr id="39" name="Segnaposto testo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dirty="0"/>
              <a:t>€ 1.500.000</a:t>
            </a:r>
          </a:p>
        </p:txBody>
      </p:sp>
      <p:sp>
        <p:nvSpPr>
          <p:cNvPr id="40" name="Segnaposto testo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dirty="0"/>
              <a:t>Titolo categoria</a:t>
            </a:r>
          </a:p>
        </p:txBody>
      </p:sp>
      <p:sp>
        <p:nvSpPr>
          <p:cNvPr id="42" name="Segnaposto testo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dirty="0"/>
              <a:t>€ 1.500.000</a:t>
            </a:r>
          </a:p>
        </p:txBody>
      </p:sp>
      <p:sp>
        <p:nvSpPr>
          <p:cNvPr id="43" name="Segnaposto testo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dirty="0"/>
              <a:t>Titolo categoria</a:t>
            </a:r>
          </a:p>
        </p:txBody>
      </p:sp>
      <p:sp>
        <p:nvSpPr>
          <p:cNvPr id="45" name="Segnaposto testo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dirty="0"/>
              <a:t>€ 1.500.000</a:t>
            </a:r>
          </a:p>
        </p:txBody>
      </p:sp>
      <p:sp>
        <p:nvSpPr>
          <p:cNvPr id="46" name="Segnaposto testo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dirty="0"/>
              <a:t>Titolo categoria</a:t>
            </a:r>
          </a:p>
        </p:txBody>
      </p:sp>
      <p:sp>
        <p:nvSpPr>
          <p:cNvPr id="48" name="Segnaposto testo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dirty="0"/>
              <a:t>€ 1.500.000</a:t>
            </a:r>
          </a:p>
        </p:txBody>
      </p:sp>
      <p:sp>
        <p:nvSpPr>
          <p:cNvPr id="49" name="Segnaposto testo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dirty="0"/>
              <a:t>Titolo categoria</a:t>
            </a:r>
          </a:p>
        </p:txBody>
      </p:sp>
      <p:sp>
        <p:nvSpPr>
          <p:cNvPr id="51" name="Segnaposto testo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dirty="0"/>
              <a:t>€ 1.500.000</a:t>
            </a:r>
          </a:p>
        </p:txBody>
      </p:sp>
      <p:sp>
        <p:nvSpPr>
          <p:cNvPr id="52" name="Segnaposto testo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dirty="0"/>
              <a:t>Titolo categoria</a:t>
            </a:r>
          </a:p>
        </p:txBody>
      </p:sp>
      <p:sp>
        <p:nvSpPr>
          <p:cNvPr id="8" name="Ovale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54" name="Ovale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55" name="Ovale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56" name="Ovale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57" name="Ovale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58" name="Ovale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12" name="Segnaposto grafico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rtlCol="0" anchor="ctr" anchorCtr="0">
            <a:normAutofit/>
          </a:bodyPr>
          <a:lstStyle>
            <a:lvl1pPr marL="0" indent="0" algn="ctr">
              <a:buNone/>
              <a:defRPr sz="1200"/>
            </a:lvl1pPr>
          </a:lstStyle>
          <a:p>
            <a:pPr rtl="0"/>
            <a:r>
              <a:rPr lang="it-IT" noProof="0"/>
              <a:t>Fare clic sull'icona per inserire un grafico</a:t>
            </a:r>
            <a:endParaRPr lang="it-IT" noProof="0" dirty="0"/>
          </a:p>
        </p:txBody>
      </p:sp>
      <p:sp>
        <p:nvSpPr>
          <p:cNvPr id="35" name="Ovale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38" name="Ovale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cxnSp>
        <p:nvCxnSpPr>
          <p:cNvPr id="41" name="Connettore diritto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yout immagine e contenuto">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t-IT" noProof="0" dirty="0"/>
          </a:p>
        </p:txBody>
      </p:sp>
      <p:sp>
        <p:nvSpPr>
          <p:cNvPr id="5" name="Segnaposto data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it-IT" noProof="0" dirty="0"/>
              <a:t>MM.GG.20XX</a:t>
            </a:r>
          </a:p>
        </p:txBody>
      </p:sp>
      <p:sp>
        <p:nvSpPr>
          <p:cNvPr id="6" name="Segnaposto piè di pagina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it-IT" noProof="0" dirty="0"/>
              <a:t>AGGIUNGERE UN PIÈ DI PAGINA</a:t>
            </a:r>
          </a:p>
        </p:txBody>
      </p:sp>
      <p:sp>
        <p:nvSpPr>
          <p:cNvPr id="7" name="Segnaposto numero diapositiva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it-IT" noProof="0" smtClean="0"/>
              <a:t>‹N›</a:t>
            </a:fld>
            <a:endParaRPr lang="it-IT" noProof="0" dirty="0"/>
          </a:p>
        </p:txBody>
      </p:sp>
      <p:sp>
        <p:nvSpPr>
          <p:cNvPr id="8" name="Titolo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rtlCol="0" anchor="b">
            <a:normAutofit/>
          </a:bodyPr>
          <a:lstStyle>
            <a:lvl1pPr>
              <a:defRPr sz="3600"/>
            </a:lvl1pPr>
          </a:lstStyle>
          <a:p>
            <a:pPr rtl="0"/>
            <a:r>
              <a:rPr lang="it-IT" noProof="0" dirty="0"/>
              <a:t>FARE CLIC PER MODIFICARE</a:t>
            </a:r>
          </a:p>
        </p:txBody>
      </p:sp>
      <p:sp>
        <p:nvSpPr>
          <p:cNvPr id="9" name="Segnaposto testo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10" name="Segnaposto immagin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it-IT" noProof="0"/>
              <a:t>Fare clic sull'icona per inserire un'immagine</a:t>
            </a:r>
            <a:endParaRPr lang="it-IT" noProof="0" dirty="0"/>
          </a:p>
        </p:txBody>
      </p:sp>
      <p:grpSp>
        <p:nvGrpSpPr>
          <p:cNvPr id="11" name="Gruppo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Connettore diritto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grpSp>
      <p:sp>
        <p:nvSpPr>
          <p:cNvPr id="14" name="Segnaposto testo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cxnSp>
        <p:nvCxnSpPr>
          <p:cNvPr id="17" name="Connettore diritto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9" name="Connettore diritto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2" name="Segnaposto immagine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rtlCol="0" anchor="ctr" anchorCtr="0">
            <a:normAutofit/>
          </a:bodyPr>
          <a:lstStyle>
            <a:lvl1pPr marL="0" indent="0" algn="ctr">
              <a:buNone/>
              <a:defRPr sz="1800"/>
            </a:lvl1pPr>
          </a:lstStyle>
          <a:p>
            <a:pPr rtl="0"/>
            <a:r>
              <a:rPr lang="it-IT" noProof="0"/>
              <a:t>Fare clic sull'icona per inserire un'immagine</a:t>
            </a:r>
            <a:endParaRPr lang="it-IT"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ayout contenuto ringraziamenti">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t-IT" noProof="0" dirty="0"/>
          </a:p>
        </p:txBody>
      </p:sp>
      <p:sp>
        <p:nvSpPr>
          <p:cNvPr id="3" name="Segnaposto immagine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rtlCol="0" anchor="ctr" anchorCtr="0">
            <a:normAutofit/>
          </a:bodyPr>
          <a:lstStyle>
            <a:lvl1pPr marL="0" indent="0" algn="ctr">
              <a:buNone/>
              <a:defRPr sz="2000"/>
            </a:lvl1pPr>
          </a:lstStyle>
          <a:p>
            <a:pPr rtl="0"/>
            <a:r>
              <a:rPr lang="it-IT" noProof="0"/>
              <a:t>Fare clic sull'icona per inserire un'immagine</a:t>
            </a:r>
            <a:endParaRPr lang="it-IT" noProof="0" dirty="0"/>
          </a:p>
        </p:txBody>
      </p:sp>
      <p:sp>
        <p:nvSpPr>
          <p:cNvPr id="5" name="Segnaposto data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it-IT" noProof="0" dirty="0"/>
              <a:t>MM.GG.20XX</a:t>
            </a:r>
          </a:p>
        </p:txBody>
      </p:sp>
      <p:sp>
        <p:nvSpPr>
          <p:cNvPr id="6" name="Segnaposto piè di pagina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it-IT" noProof="0" dirty="0"/>
              <a:t>AGGIUNGERE UN PIÈ DI PAGINA</a:t>
            </a:r>
          </a:p>
        </p:txBody>
      </p:sp>
      <p:sp>
        <p:nvSpPr>
          <p:cNvPr id="7" name="Segnaposto numero diapositiva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it-IT" noProof="0" smtClean="0"/>
              <a:t>‹N›</a:t>
            </a:fld>
            <a:endParaRPr lang="it-IT" noProof="0" dirty="0"/>
          </a:p>
        </p:txBody>
      </p:sp>
      <p:sp>
        <p:nvSpPr>
          <p:cNvPr id="10" name="Segnaposto immagin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it-IT" noProof="0"/>
              <a:t>Fare clic sull'icona per inserire un'immagine</a:t>
            </a:r>
            <a:endParaRPr lang="it-IT" noProof="0" dirty="0"/>
          </a:p>
        </p:txBody>
      </p:sp>
      <p:sp>
        <p:nvSpPr>
          <p:cNvPr id="21" name="Titolo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rtlCol="0" anchor="b" anchorCtr="0">
            <a:noAutofit/>
          </a:bodyPr>
          <a:lstStyle>
            <a:lvl1pPr>
              <a:defRPr sz="5500"/>
            </a:lvl1pPr>
          </a:lstStyle>
          <a:p>
            <a:pPr rtl="0"/>
            <a:r>
              <a:rPr lang="it-IT" noProof="0" dirty="0"/>
              <a:t>GRAZIE!</a:t>
            </a:r>
          </a:p>
        </p:txBody>
      </p:sp>
      <p:sp>
        <p:nvSpPr>
          <p:cNvPr id="22" name="Segnaposto testo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rtlCol="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it-IT" noProof="0" dirty="0"/>
              <a:t>Davide Milano</a:t>
            </a:r>
          </a:p>
        </p:txBody>
      </p:sp>
      <p:sp>
        <p:nvSpPr>
          <p:cNvPr id="23" name="Segnaposto testo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rtlCol="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it-IT" noProof="0" dirty="0"/>
              <a:t>Telefono:</a:t>
            </a:r>
          </a:p>
        </p:txBody>
      </p:sp>
      <p:sp>
        <p:nvSpPr>
          <p:cNvPr id="24" name="Segnaposto testo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it-IT" noProof="0" dirty="0"/>
              <a:t>+7 888 999-000-11</a:t>
            </a:r>
          </a:p>
        </p:txBody>
      </p:sp>
      <p:sp>
        <p:nvSpPr>
          <p:cNvPr id="25" name="Segnaposto testo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rtlCol="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it-IT" noProof="0" dirty="0"/>
              <a:t>Email:</a:t>
            </a:r>
          </a:p>
        </p:txBody>
      </p:sp>
      <p:sp>
        <p:nvSpPr>
          <p:cNvPr id="26" name="Segnaposto testo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it-IT" noProof="0" dirty="0"/>
              <a:t>Milano@vanarsdelltd.com</a:t>
            </a:r>
          </a:p>
        </p:txBody>
      </p:sp>
      <p:sp>
        <p:nvSpPr>
          <p:cNvPr id="27" name="Segnaposto testo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rtlCol="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it-IT" noProof="0" dirty="0"/>
              <a:t>Sito Web:</a:t>
            </a:r>
          </a:p>
        </p:txBody>
      </p:sp>
      <p:sp>
        <p:nvSpPr>
          <p:cNvPr id="28" name="Segnaposto testo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it-IT" noProof="0" dirty="0"/>
              <a:t>www.vanarsdelltd.com</a:t>
            </a:r>
          </a:p>
        </p:txBody>
      </p:sp>
      <p:grpSp>
        <p:nvGrpSpPr>
          <p:cNvPr id="4" name="Gruppo 3">
            <a:extLst>
              <a:ext uri="{FF2B5EF4-FFF2-40B4-BE49-F238E27FC236}">
                <a16:creationId xmlns:a16="http://schemas.microsoft.com/office/drawing/2014/main" id="{5F591C52-0202-44BA-A6BE-E2362516B893}"/>
              </a:ext>
            </a:extLst>
          </p:cNvPr>
          <p:cNvGrpSpPr/>
          <p:nvPr userDrawn="1"/>
        </p:nvGrpSpPr>
        <p:grpSpPr>
          <a:xfrm>
            <a:off x="801532" y="2750589"/>
            <a:ext cx="3138278" cy="100800"/>
            <a:chOff x="808537" y="2750589"/>
            <a:chExt cx="3138278" cy="100800"/>
          </a:xfrm>
        </p:grpSpPr>
        <p:grpSp>
          <p:nvGrpSpPr>
            <p:cNvPr id="11" name="Gruppo 10">
              <a:extLst>
                <a:ext uri="{FF2B5EF4-FFF2-40B4-BE49-F238E27FC236}">
                  <a16:creationId xmlns:a16="http://schemas.microsoft.com/office/drawing/2014/main" id="{59E4D57E-4989-4939-A31F-637543FAB606}"/>
                </a:ext>
              </a:extLst>
            </p:cNvPr>
            <p:cNvGrpSpPr/>
            <p:nvPr userDrawn="1"/>
          </p:nvGrpSpPr>
          <p:grpSpPr>
            <a:xfrm flipH="1">
              <a:off x="808537" y="2750589"/>
              <a:ext cx="3101298" cy="100800"/>
              <a:chOff x="1412296" y="3240138"/>
              <a:chExt cx="2022104" cy="100800"/>
            </a:xfrm>
          </p:grpSpPr>
          <p:cxnSp>
            <p:nvCxnSpPr>
              <p:cNvPr id="12" name="Connettore diritto 11">
                <a:extLst>
                  <a:ext uri="{FF2B5EF4-FFF2-40B4-BE49-F238E27FC236}">
                    <a16:creationId xmlns:a16="http://schemas.microsoft.com/office/drawing/2014/main" id="{370B72A7-B625-48B8-88E6-BCE2A4DD531E}"/>
                  </a:ext>
                </a:extLst>
              </p:cNvPr>
              <p:cNvCxnSpPr/>
              <p:nvPr userDrawn="1"/>
            </p:nvCxnSpPr>
            <p:spPr>
              <a:xfrm>
                <a:off x="1412296" y="3285674"/>
                <a:ext cx="1971705"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grpSp>
        <p:sp>
          <p:nvSpPr>
            <p:cNvPr id="29" name="Ovale 28">
              <a:extLst>
                <a:ext uri="{FF2B5EF4-FFF2-40B4-BE49-F238E27FC236}">
                  <a16:creationId xmlns:a16="http://schemas.microsoft.com/office/drawing/2014/main" id="{BECBEDE0-51BB-48BD-AAAD-63B6F60C1D57}"/>
                </a:ext>
              </a:extLst>
            </p:cNvPr>
            <p:cNvSpPr/>
            <p:nvPr userDrawn="1"/>
          </p:nvSpPr>
          <p:spPr>
            <a:xfrm flipH="1">
              <a:off x="3846014"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grpSp>
      <p:grpSp>
        <p:nvGrpSpPr>
          <p:cNvPr id="32" name="Gruppo 31">
            <a:extLst>
              <a:ext uri="{FF2B5EF4-FFF2-40B4-BE49-F238E27FC236}">
                <a16:creationId xmlns:a16="http://schemas.microsoft.com/office/drawing/2014/main" id="{63E1608D-F119-4C0D-8D91-7CB089C037C8}"/>
              </a:ext>
            </a:extLst>
          </p:cNvPr>
          <p:cNvGrpSpPr/>
          <p:nvPr userDrawn="1"/>
        </p:nvGrpSpPr>
        <p:grpSpPr>
          <a:xfrm>
            <a:off x="801535" y="1660573"/>
            <a:ext cx="3125322" cy="105664"/>
            <a:chOff x="808540" y="2745725"/>
            <a:chExt cx="3125322" cy="105664"/>
          </a:xfrm>
        </p:grpSpPr>
        <p:grpSp>
          <p:nvGrpSpPr>
            <p:cNvPr id="33" name="Gruppo 32">
              <a:extLst>
                <a:ext uri="{FF2B5EF4-FFF2-40B4-BE49-F238E27FC236}">
                  <a16:creationId xmlns:a16="http://schemas.microsoft.com/office/drawing/2014/main" id="{EBDC0121-6865-4B65-A28B-1CEDB16AAD9E}"/>
                </a:ext>
              </a:extLst>
            </p:cNvPr>
            <p:cNvGrpSpPr/>
            <p:nvPr userDrawn="1"/>
          </p:nvGrpSpPr>
          <p:grpSpPr>
            <a:xfrm flipH="1">
              <a:off x="808540" y="2750589"/>
              <a:ext cx="3065293" cy="100800"/>
              <a:chOff x="1435771" y="3240138"/>
              <a:chExt cx="1998629" cy="100800"/>
            </a:xfrm>
          </p:grpSpPr>
          <p:cxnSp>
            <p:nvCxnSpPr>
              <p:cNvPr id="35" name="Connettore diritto 34">
                <a:extLst>
                  <a:ext uri="{FF2B5EF4-FFF2-40B4-BE49-F238E27FC236}">
                    <a16:creationId xmlns:a16="http://schemas.microsoft.com/office/drawing/2014/main" id="{386E3714-07DE-4318-B5BC-25F879B97D59}"/>
                  </a:ext>
                </a:extLst>
              </p:cNvPr>
              <p:cNvCxnSpPr/>
              <p:nvPr userDrawn="1"/>
            </p:nvCxnSpPr>
            <p:spPr>
              <a:xfrm>
                <a:off x="1435771" y="3285674"/>
                <a:ext cx="19482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e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grpSp>
        <p:sp>
          <p:nvSpPr>
            <p:cNvPr id="34" name="Ovale 33">
              <a:extLst>
                <a:ext uri="{FF2B5EF4-FFF2-40B4-BE49-F238E27FC236}">
                  <a16:creationId xmlns:a16="http://schemas.microsoft.com/office/drawing/2014/main" id="{09817AEC-C67C-49A3-AC5A-669FD4D6D586}"/>
                </a:ext>
              </a:extLst>
            </p:cNvPr>
            <p:cNvSpPr/>
            <p:nvPr userDrawn="1"/>
          </p:nvSpPr>
          <p:spPr>
            <a:xfrm flipH="1">
              <a:off x="3833061"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yout contenuto appendice">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t-IT" noProof="0" dirty="0"/>
          </a:p>
        </p:txBody>
      </p:sp>
      <p:sp>
        <p:nvSpPr>
          <p:cNvPr id="3" name="Segnaposto immagine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rtlCol="0" anchor="ctr" anchorCtr="0">
            <a:normAutofit/>
          </a:bodyPr>
          <a:lstStyle>
            <a:lvl1pPr marL="0" indent="0" algn="ctr">
              <a:buNone/>
              <a:defRPr sz="1400"/>
            </a:lvl1pPr>
          </a:lstStyle>
          <a:p>
            <a:pPr rtl="0"/>
            <a:r>
              <a:rPr lang="it-IT" noProof="0"/>
              <a:t>Fare clic sull'icona per inserire un'immagine</a:t>
            </a:r>
            <a:endParaRPr lang="it-IT" noProof="0" dirty="0"/>
          </a:p>
        </p:txBody>
      </p:sp>
      <p:sp>
        <p:nvSpPr>
          <p:cNvPr id="5" name="Segnaposto data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it-IT" noProof="0" dirty="0"/>
              <a:t>MM.GG.20XX</a:t>
            </a:r>
          </a:p>
        </p:txBody>
      </p:sp>
      <p:sp>
        <p:nvSpPr>
          <p:cNvPr id="6" name="Segnaposto piè di pagina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it-IT" noProof="0" dirty="0"/>
              <a:t>AGGIUNGERE UN PIÈ DI PAGINA</a:t>
            </a:r>
          </a:p>
        </p:txBody>
      </p:sp>
      <p:sp>
        <p:nvSpPr>
          <p:cNvPr id="7" name="Segnaposto numero diapositiva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it-IT" noProof="0" smtClean="0"/>
              <a:t>‹N›</a:t>
            </a:fld>
            <a:endParaRPr lang="it-IT" noProof="0" dirty="0"/>
          </a:p>
        </p:txBody>
      </p:sp>
      <p:sp>
        <p:nvSpPr>
          <p:cNvPr id="8" name="Titolo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rtlCol="0" anchor="b">
            <a:normAutofit/>
          </a:bodyPr>
          <a:lstStyle>
            <a:lvl1pPr algn="ctr">
              <a:defRPr sz="3600"/>
            </a:lvl1pPr>
          </a:lstStyle>
          <a:p>
            <a:pPr rtl="0"/>
            <a:r>
              <a:rPr lang="it-IT" noProof="0" dirty="0"/>
              <a:t>APPENDICE</a:t>
            </a:r>
          </a:p>
        </p:txBody>
      </p:sp>
      <p:sp>
        <p:nvSpPr>
          <p:cNvPr id="10" name="Segnaposto immagin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it-IT" noProof="0"/>
              <a:t>Fare clic sull'icona per inserire un'immagine</a:t>
            </a:r>
            <a:endParaRPr lang="it-IT" noProof="0" dirty="0"/>
          </a:p>
        </p:txBody>
      </p:sp>
      <p:cxnSp>
        <p:nvCxnSpPr>
          <p:cNvPr id="17" name="Connettore diritto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9" name="Connettore diritto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nvGrpSpPr>
          <p:cNvPr id="4" name="Gruppo 3">
            <a:extLst>
              <a:ext uri="{FF2B5EF4-FFF2-40B4-BE49-F238E27FC236}">
                <a16:creationId xmlns:a16="http://schemas.microsoft.com/office/drawing/2014/main" id="{908B302A-0F76-466E-9FCE-DCEECCBCF6C9}"/>
              </a:ext>
            </a:extLst>
          </p:cNvPr>
          <p:cNvGrpSpPr/>
          <p:nvPr userDrawn="1"/>
        </p:nvGrpSpPr>
        <p:grpSpPr>
          <a:xfrm>
            <a:off x="4634561" y="1509426"/>
            <a:ext cx="2932123" cy="100800"/>
            <a:chOff x="4732228" y="1509426"/>
            <a:chExt cx="2932123" cy="100800"/>
          </a:xfrm>
        </p:grpSpPr>
        <p:grpSp>
          <p:nvGrpSpPr>
            <p:cNvPr id="11" name="Gruppo 10">
              <a:extLst>
                <a:ext uri="{FF2B5EF4-FFF2-40B4-BE49-F238E27FC236}">
                  <a16:creationId xmlns:a16="http://schemas.microsoft.com/office/drawing/2014/main" id="{59E4D57E-4989-4939-A31F-637543FAB606}"/>
                </a:ext>
              </a:extLst>
            </p:cNvPr>
            <p:cNvGrpSpPr/>
            <p:nvPr userDrawn="1"/>
          </p:nvGrpSpPr>
          <p:grpSpPr>
            <a:xfrm flipH="1">
              <a:off x="4732228" y="1509426"/>
              <a:ext cx="2885290" cy="100800"/>
              <a:chOff x="1553135" y="3240138"/>
              <a:chExt cx="1881265" cy="100800"/>
            </a:xfrm>
          </p:grpSpPr>
          <p:cxnSp>
            <p:nvCxnSpPr>
              <p:cNvPr id="12" name="Connettore diritto 11">
                <a:extLst>
                  <a:ext uri="{FF2B5EF4-FFF2-40B4-BE49-F238E27FC236}">
                    <a16:creationId xmlns:a16="http://schemas.microsoft.com/office/drawing/2014/main" id="{370B72A7-B625-48B8-88E6-BCE2A4DD531E}"/>
                  </a:ext>
                </a:extLst>
              </p:cNvPr>
              <p:cNvCxnSpPr/>
              <p:nvPr userDrawn="1"/>
            </p:nvCxnSpPr>
            <p:spPr>
              <a:xfrm>
                <a:off x="1553135" y="3290538"/>
                <a:ext cx="18308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grpSp>
        <p:sp>
          <p:nvSpPr>
            <p:cNvPr id="21" name="Ovale 20">
              <a:extLst>
                <a:ext uri="{FF2B5EF4-FFF2-40B4-BE49-F238E27FC236}">
                  <a16:creationId xmlns:a16="http://schemas.microsoft.com/office/drawing/2014/main" id="{427C0C4F-6341-4BE0-931E-AAA6EA2AF137}"/>
                </a:ext>
              </a:extLst>
            </p:cNvPr>
            <p:cNvSpPr/>
            <p:nvPr userDrawn="1"/>
          </p:nvSpPr>
          <p:spPr>
            <a:xfrm flipH="1">
              <a:off x="7563550"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ayout contenuto testimonianze">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t-IT" noProof="0" dirty="0"/>
          </a:p>
        </p:txBody>
      </p:sp>
      <p:sp>
        <p:nvSpPr>
          <p:cNvPr id="5" name="Segnaposto data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it-IT" noProof="0" dirty="0"/>
              <a:t>MM.GG.20XX</a:t>
            </a:r>
          </a:p>
        </p:txBody>
      </p:sp>
      <p:sp>
        <p:nvSpPr>
          <p:cNvPr id="6" name="Segnaposto piè di pagina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it-IT" noProof="0" dirty="0"/>
              <a:t>AGGIUNGERE UN PIÈ DI PAGINA</a:t>
            </a:r>
          </a:p>
        </p:txBody>
      </p:sp>
      <p:sp>
        <p:nvSpPr>
          <p:cNvPr id="7" name="Segnaposto numero diapositiva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it-IT" noProof="0" smtClean="0"/>
              <a:t>‹N›</a:t>
            </a:fld>
            <a:endParaRPr lang="it-IT" noProof="0" dirty="0"/>
          </a:p>
        </p:txBody>
      </p:sp>
      <p:sp>
        <p:nvSpPr>
          <p:cNvPr id="8" name="Titolo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rtlCol="0" anchor="b">
            <a:normAutofit/>
          </a:bodyPr>
          <a:lstStyle>
            <a:lvl1pPr algn="r">
              <a:defRPr sz="3600"/>
            </a:lvl1pPr>
          </a:lstStyle>
          <a:p>
            <a:pPr rtl="0"/>
            <a:r>
              <a:rPr lang="it-IT" noProof="0" dirty="0"/>
              <a:t>TESTIMONIANZE</a:t>
            </a:r>
          </a:p>
        </p:txBody>
      </p:sp>
      <p:sp>
        <p:nvSpPr>
          <p:cNvPr id="10" name="Segnaposto immagin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it-IT" noProof="0"/>
              <a:t>Fare clic sull'icona per inserire un'immagine</a:t>
            </a:r>
            <a:endParaRPr lang="it-IT" noProof="0" dirty="0"/>
          </a:p>
        </p:txBody>
      </p:sp>
      <p:grpSp>
        <p:nvGrpSpPr>
          <p:cNvPr id="11" name="Gruppo 10">
            <a:extLst>
              <a:ext uri="{FF2B5EF4-FFF2-40B4-BE49-F238E27FC236}">
                <a16:creationId xmlns:a16="http://schemas.microsoft.com/office/drawing/2014/main" id="{59E4D57E-4989-4939-A31F-637543FAB606}"/>
              </a:ext>
            </a:extLst>
          </p:cNvPr>
          <p:cNvGrpSpPr/>
          <p:nvPr userDrawn="1"/>
        </p:nvGrpSpPr>
        <p:grpSpPr>
          <a:xfrm flipH="1">
            <a:off x="7311468" y="1375202"/>
            <a:ext cx="4868719" cy="100800"/>
            <a:chOff x="394540" y="3240138"/>
            <a:chExt cx="3039860" cy="100800"/>
          </a:xfrm>
        </p:grpSpPr>
        <p:cxnSp>
          <p:nvCxnSpPr>
            <p:cNvPr id="12" name="Connettore diritto 11">
              <a:extLst>
                <a:ext uri="{FF2B5EF4-FFF2-40B4-BE49-F238E27FC236}">
                  <a16:creationId xmlns:a16="http://schemas.microsoft.com/office/drawing/2014/main" id="{370B72A7-B625-48B8-88E6-BCE2A4DD531E}"/>
                </a:ext>
              </a:extLst>
            </p:cNvPr>
            <p:cNvCxnSpPr>
              <a:cxnSpLocks/>
            </p:cNvCxnSpPr>
            <p:nvPr userDrawn="1"/>
          </p:nvCxnSpPr>
          <p:spPr>
            <a:xfrm>
              <a:off x="394540" y="3290538"/>
              <a:ext cx="298946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grpSp>
      <p:cxnSp>
        <p:nvCxnSpPr>
          <p:cNvPr id="17" name="Connettore diritto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9" name="Connettore diritto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40" name="Segnaposto testo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Titolo cliente</a:t>
            </a:r>
          </a:p>
        </p:txBody>
      </p:sp>
      <p:sp>
        <p:nvSpPr>
          <p:cNvPr id="41" name="Segnaposto testo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a:t>
            </a:r>
            <a:br>
              <a:rPr lang="it-IT" noProof="0" dirty="0"/>
            </a:br>
            <a:r>
              <a:rPr lang="it-IT" noProof="0" dirty="0"/>
              <a:t>testo</a:t>
            </a:r>
          </a:p>
        </p:txBody>
      </p:sp>
      <p:sp>
        <p:nvSpPr>
          <p:cNvPr id="42" name="Segnaposto immagine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it-IT" noProof="0"/>
              <a:t>Fare clic sull'icona per inserire un'immagine</a:t>
            </a:r>
            <a:endParaRPr lang="it-IT" noProof="0" dirty="0"/>
          </a:p>
        </p:txBody>
      </p:sp>
      <p:cxnSp>
        <p:nvCxnSpPr>
          <p:cNvPr id="43" name="Connettore diritto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Segnaposto testo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it-IT" noProof="0"/>
              <a:t>Fare clic per modificare gli stili del testo dello schema</a:t>
            </a:r>
          </a:p>
        </p:txBody>
      </p:sp>
      <p:sp>
        <p:nvSpPr>
          <p:cNvPr id="24" name="Ovale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58" name="Segnaposto testo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Titolo cliente</a:t>
            </a:r>
          </a:p>
        </p:txBody>
      </p:sp>
      <p:sp>
        <p:nvSpPr>
          <p:cNvPr id="59" name="Segnaposto testo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a:t>
            </a:r>
            <a:br>
              <a:rPr lang="it-IT" noProof="0" dirty="0"/>
            </a:br>
            <a:r>
              <a:rPr lang="it-IT" noProof="0" dirty="0"/>
              <a:t>testo</a:t>
            </a:r>
          </a:p>
        </p:txBody>
      </p:sp>
      <p:sp>
        <p:nvSpPr>
          <p:cNvPr id="60" name="Segnaposto immagine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it-IT" noProof="0"/>
              <a:t>Fare clic sull'icona per inserire un'immagine</a:t>
            </a:r>
            <a:endParaRPr lang="it-IT" noProof="0" dirty="0"/>
          </a:p>
        </p:txBody>
      </p:sp>
      <p:cxnSp>
        <p:nvCxnSpPr>
          <p:cNvPr id="61" name="Connettore diritto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Segnaposto testo 3">
            <a:extLst>
              <a:ext uri="{FF2B5EF4-FFF2-40B4-BE49-F238E27FC236}">
                <a16:creationId xmlns:a16="http://schemas.microsoft.com/office/drawing/2014/main" id="{1BA0EB90-BA97-4A18-AD3D-1E839B636DEB}"/>
              </a:ext>
            </a:extLst>
          </p:cNvPr>
          <p:cNvSpPr>
            <a:spLocks noGrp="1"/>
          </p:cNvSpPr>
          <p:nvPr>
            <p:ph type="body" sz="quarter" idx="53" hasCustomPrompt="1"/>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rtl="0">
              <a:buNone/>
              <a:defRPr sz="1400">
                <a:solidFill>
                  <a:schemeClr val="tx2"/>
                </a:solidFill>
              </a:defRPr>
            </a:lvl1pPr>
          </a:lstStyle>
          <a:p>
            <a:pPr lvl="0" rtl="0"/>
            <a:r>
              <a:rPr lang="it-IT" noProof="0" dirty="0"/>
              <a:t>Fare clic per modificare gli stili del testo dello schema</a:t>
            </a:r>
          </a:p>
        </p:txBody>
      </p:sp>
      <p:sp>
        <p:nvSpPr>
          <p:cNvPr id="63" name="Ovale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64" name="Segnaposto testo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Titolo cliente</a:t>
            </a:r>
          </a:p>
        </p:txBody>
      </p:sp>
      <p:sp>
        <p:nvSpPr>
          <p:cNvPr id="65" name="Segnaposto testo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a:t>
            </a:r>
            <a:br>
              <a:rPr lang="it-IT" noProof="0" dirty="0"/>
            </a:br>
            <a:r>
              <a:rPr lang="it-IT" noProof="0" dirty="0"/>
              <a:t>testo</a:t>
            </a:r>
          </a:p>
        </p:txBody>
      </p:sp>
      <p:sp>
        <p:nvSpPr>
          <p:cNvPr id="66" name="Segnaposto immagine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it-IT" noProof="0"/>
              <a:t>Fare clic sull'icona per inserire un'immagine</a:t>
            </a:r>
            <a:endParaRPr lang="it-IT" noProof="0" dirty="0"/>
          </a:p>
        </p:txBody>
      </p:sp>
      <p:cxnSp>
        <p:nvCxnSpPr>
          <p:cNvPr id="67" name="Connettore diritto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Segnaposto testo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it-IT" noProof="0"/>
              <a:t>Fare clic per modificare gli stili del testo dello schema</a:t>
            </a:r>
          </a:p>
        </p:txBody>
      </p:sp>
      <p:sp>
        <p:nvSpPr>
          <p:cNvPr id="69" name="Ovale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ayout contenuto case study">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t-IT" noProof="0" dirty="0"/>
          </a:p>
        </p:txBody>
      </p:sp>
      <p:sp>
        <p:nvSpPr>
          <p:cNvPr id="2" name="Titolo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rtlCol="0" anchor="b">
            <a:normAutofit/>
          </a:bodyPr>
          <a:lstStyle>
            <a:lvl1pPr>
              <a:defRPr sz="3600"/>
            </a:lvl1pPr>
          </a:lstStyle>
          <a:p>
            <a:pPr rtl="0"/>
            <a:r>
              <a:rPr lang="it-IT" noProof="0" dirty="0"/>
              <a:t>CASE STUDY</a:t>
            </a:r>
          </a:p>
        </p:txBody>
      </p:sp>
      <p:sp>
        <p:nvSpPr>
          <p:cNvPr id="3" name="Segnaposto testo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4" name="Segnaposto data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it-IT" noProof="0" dirty="0"/>
              <a:t>MM.GG.20XX</a:t>
            </a:r>
          </a:p>
        </p:txBody>
      </p:sp>
      <p:sp>
        <p:nvSpPr>
          <p:cNvPr id="5" name="Segnaposto piè di pagina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it-IT" noProof="0" dirty="0"/>
              <a:t>AGGIUNGERE UN PIÈ DI PAGINA</a:t>
            </a:r>
          </a:p>
        </p:txBody>
      </p:sp>
      <p:sp>
        <p:nvSpPr>
          <p:cNvPr id="6" name="Segnaposto numero diapositiva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it-IT" noProof="0" smtClean="0"/>
              <a:t>‹N›</a:t>
            </a:fld>
            <a:endParaRPr lang="it-IT" noProof="0" dirty="0"/>
          </a:p>
        </p:txBody>
      </p:sp>
      <p:sp>
        <p:nvSpPr>
          <p:cNvPr id="11" name="Segnaposto immagin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it-IT" noProof="0"/>
              <a:t>Fare clic sull'icona per inserire un'immagine</a:t>
            </a:r>
            <a:endParaRPr lang="it-IT" noProof="0" dirty="0"/>
          </a:p>
        </p:txBody>
      </p:sp>
      <p:grpSp>
        <p:nvGrpSpPr>
          <p:cNvPr id="15" name="Gruppo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Connettore diritto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8" name="Connettore diritto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20" name="Connettore diritto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Segnaposto testo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38" name="Segnaposto testo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ayout cellulare e contenuto">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t-IT" noProof="0" dirty="0"/>
          </a:p>
        </p:txBody>
      </p:sp>
      <p:sp>
        <p:nvSpPr>
          <p:cNvPr id="5" name="Segnaposto data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it-IT" noProof="0" dirty="0"/>
              <a:t>MM.GG.20XX</a:t>
            </a:r>
          </a:p>
        </p:txBody>
      </p:sp>
      <p:sp>
        <p:nvSpPr>
          <p:cNvPr id="6" name="Segnaposto piè di pagina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it-IT" noProof="0" dirty="0"/>
              <a:t>AGGIUNGERE UN PIÈ DI PAGINA</a:t>
            </a:r>
          </a:p>
        </p:txBody>
      </p:sp>
      <p:sp>
        <p:nvSpPr>
          <p:cNvPr id="7" name="Segnaposto numero diapositiva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it-IT" noProof="0" smtClean="0"/>
              <a:t>‹N›</a:t>
            </a:fld>
            <a:endParaRPr lang="it-IT" noProof="0" dirty="0"/>
          </a:p>
        </p:txBody>
      </p:sp>
      <p:sp>
        <p:nvSpPr>
          <p:cNvPr id="8" name="Titolo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rtlCol="0" anchor="b">
            <a:normAutofit/>
          </a:bodyPr>
          <a:lstStyle>
            <a:lvl1pPr algn="l">
              <a:defRPr sz="3600"/>
            </a:lvl1pPr>
          </a:lstStyle>
          <a:p>
            <a:pPr rtl="0"/>
            <a:r>
              <a:rPr lang="it-IT" noProof="0" dirty="0"/>
              <a:t>FARE CLIC PER MODIFICARE IL TITOLO</a:t>
            </a:r>
          </a:p>
        </p:txBody>
      </p:sp>
      <p:sp>
        <p:nvSpPr>
          <p:cNvPr id="9" name="Segnaposto testo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MODIFICARE GLI STILI DEL TESTO DELLO SCHEMA</a:t>
            </a:r>
          </a:p>
        </p:txBody>
      </p:sp>
      <p:sp>
        <p:nvSpPr>
          <p:cNvPr id="10" name="Segnaposto immagin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it-IT" noProof="0"/>
              <a:t>Fare clic sull'icona per inserire un'immagine</a:t>
            </a:r>
            <a:endParaRPr lang="it-IT" noProof="0" dirty="0"/>
          </a:p>
        </p:txBody>
      </p:sp>
      <p:grpSp>
        <p:nvGrpSpPr>
          <p:cNvPr id="11" name="Gruppo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Connettore diritto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grpSp>
      <p:cxnSp>
        <p:nvCxnSpPr>
          <p:cNvPr id="17" name="Connettore diritto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9" name="Connettore diritto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3" name="Segnaposto testo 2">
            <a:extLst>
              <a:ext uri="{FF2B5EF4-FFF2-40B4-BE49-F238E27FC236}">
                <a16:creationId xmlns:a16="http://schemas.microsoft.com/office/drawing/2014/main" id="{ABD2EF23-562D-4049-92E3-48371C9E83A4}"/>
              </a:ext>
            </a:extLst>
          </p:cNvPr>
          <p:cNvSpPr>
            <a:spLocks noGrp="1"/>
          </p:cNvSpPr>
          <p:nvPr>
            <p:ph type="body" idx="30"/>
          </p:nvPr>
        </p:nvSpPr>
        <p:spPr>
          <a:xfrm>
            <a:off x="6098826" y="3335524"/>
            <a:ext cx="5311245" cy="2248846"/>
          </a:xfrm>
        </p:spPr>
        <p:txBody>
          <a:bodyPr lIns="0" tIns="0" rIns="0" bIns="0" rtlCol="0">
            <a:normAutofit/>
          </a:bodyPr>
          <a:lstStyle>
            <a:lvl1pPr marL="216000" indent="-216000" rtl="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Fare clic per modificare gli stili del testo dello schema</a:t>
            </a:r>
          </a:p>
        </p:txBody>
      </p:sp>
      <p:sp>
        <p:nvSpPr>
          <p:cNvPr id="3" name="Rettangolo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1" name="Segnaposto immagine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rtlCol="0" anchor="ctr" anchorCtr="0">
            <a:normAutofit/>
          </a:bodyPr>
          <a:lstStyle>
            <a:lvl1pPr marL="0" indent="0" algn="ctr">
              <a:buNone/>
              <a:defRPr sz="1400"/>
            </a:lvl1pPr>
          </a:lstStyle>
          <a:p>
            <a:pPr rtl="0"/>
            <a:r>
              <a:rPr lang="it-IT" noProof="0"/>
              <a:t>Fare clic sull'icona per inserire un'immagine</a:t>
            </a:r>
            <a:endParaRPr lang="it-IT" noProof="0" dirty="0"/>
          </a:p>
        </p:txBody>
      </p:sp>
      <p:sp>
        <p:nvSpPr>
          <p:cNvPr id="22" name="Segnaposto immagine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rtlCol="0" anchor="ctr" anchorCtr="0">
            <a:normAutofit/>
          </a:bodyPr>
          <a:lstStyle>
            <a:lvl1pPr marL="0" indent="0" algn="ctr">
              <a:buNone/>
              <a:defRPr sz="1400"/>
            </a:lvl1pPr>
          </a:lstStyle>
          <a:p>
            <a:pPr rtl="0"/>
            <a:r>
              <a:rPr lang="it-IT" noProof="0"/>
              <a:t>Fare clic sull'icona per inserire un'immagine</a:t>
            </a:r>
            <a:endParaRPr lang="it-IT"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e">
    <p:spTree>
      <p:nvGrpSpPr>
        <p:cNvPr id="1" name=""/>
        <p:cNvGrpSpPr/>
        <p:nvPr/>
      </p:nvGrpSpPr>
      <p:grpSpPr>
        <a:xfrm>
          <a:off x="0" y="0"/>
          <a:ext cx="0" cy="0"/>
          <a:chOff x="0" y="0"/>
          <a:chExt cx="0" cy="0"/>
        </a:xfrm>
      </p:grpSpPr>
      <p:sp>
        <p:nvSpPr>
          <p:cNvPr id="35" name="Rettangolo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t-IT" noProof="0" dirty="0"/>
          </a:p>
        </p:txBody>
      </p:sp>
      <p:sp>
        <p:nvSpPr>
          <p:cNvPr id="21" name="Segnaposto testo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rtlCol="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22" name="Segnaposto testo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dirty="0"/>
              <a:t>Stili del testo</a:t>
            </a:r>
            <a:br>
              <a:rPr lang="it-IT" noProof="0" dirty="0"/>
            </a:br>
            <a:r>
              <a:rPr lang="it-IT" noProof="0" dirty="0"/>
              <a:t>dello schema</a:t>
            </a:r>
          </a:p>
        </p:txBody>
      </p:sp>
      <p:sp>
        <p:nvSpPr>
          <p:cNvPr id="23" name="Segnaposto testo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rtlCol="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it-IT" noProof="0"/>
              <a:t>Fare clic per modificare gli stili del testo dello schema</a:t>
            </a:r>
          </a:p>
        </p:txBody>
      </p:sp>
      <p:sp>
        <p:nvSpPr>
          <p:cNvPr id="24" name="Segnaposto immagine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rtlCol="0" anchor="ctr" anchorCtr="0">
            <a:noAutofit/>
          </a:bodyPr>
          <a:lstStyle>
            <a:lvl1pPr marL="0" indent="0" algn="ctr">
              <a:buNone/>
              <a:defRPr sz="1400">
                <a:solidFill>
                  <a:schemeClr val="tx1"/>
                </a:solidFill>
              </a:defRPr>
            </a:lvl1pPr>
          </a:lstStyle>
          <a:p>
            <a:pPr rtl="0"/>
            <a:r>
              <a:rPr lang="it-IT" noProof="0"/>
              <a:t>Fare clic sull'icona per inserire un'immagine</a:t>
            </a:r>
            <a:endParaRPr lang="it-IT" noProof="0" dirty="0"/>
          </a:p>
        </p:txBody>
      </p:sp>
      <p:sp>
        <p:nvSpPr>
          <p:cNvPr id="25" name="Segnaposto immagine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rtlCol="0" anchor="ctr" anchorCtr="0">
            <a:noAutofit/>
          </a:bodyPr>
          <a:lstStyle>
            <a:lvl1pPr marL="0" indent="0" algn="ctr">
              <a:buNone/>
              <a:defRPr sz="1400">
                <a:solidFill>
                  <a:schemeClr val="tx1"/>
                </a:solidFill>
              </a:defRPr>
            </a:lvl1pPr>
          </a:lstStyle>
          <a:p>
            <a:pPr rtl="0"/>
            <a:r>
              <a:rPr lang="it-IT" noProof="0"/>
              <a:t>Fare clic sull'icona per inserire un'immagine</a:t>
            </a:r>
            <a:endParaRPr lang="it-IT" noProof="0" dirty="0"/>
          </a:p>
        </p:txBody>
      </p:sp>
      <p:sp>
        <p:nvSpPr>
          <p:cNvPr id="26" name="Segnaposto testo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it-IT" noProof="0"/>
              <a:t>Fare clic per modificare gli stili del testo dello schema</a:t>
            </a:r>
          </a:p>
        </p:txBody>
      </p:sp>
      <p:sp>
        <p:nvSpPr>
          <p:cNvPr id="27" name="Segnaposto testo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dirty="0"/>
              <a:t>Stili del testo</a:t>
            </a:r>
            <a:br>
              <a:rPr lang="it-IT" noProof="0" dirty="0"/>
            </a:br>
            <a:r>
              <a:rPr lang="it-IT" noProof="0" dirty="0"/>
              <a:t>dello schema</a:t>
            </a:r>
          </a:p>
        </p:txBody>
      </p:sp>
      <p:sp>
        <p:nvSpPr>
          <p:cNvPr id="28" name="Segnaposto immagine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rtlCol="0" anchor="ctr" anchorCtr="0">
            <a:noAutofit/>
          </a:bodyPr>
          <a:lstStyle>
            <a:lvl1pPr marL="0" indent="0" algn="ctr">
              <a:buNone/>
              <a:defRPr sz="1400">
                <a:solidFill>
                  <a:schemeClr val="tx1"/>
                </a:solidFill>
              </a:defRPr>
            </a:lvl1pPr>
          </a:lstStyle>
          <a:p>
            <a:pPr rtl="0"/>
            <a:r>
              <a:rPr lang="it-IT" noProof="0"/>
              <a:t>Fare clic sull'icona per inserire un'immagine</a:t>
            </a:r>
            <a:endParaRPr lang="it-IT" noProof="0" dirty="0"/>
          </a:p>
        </p:txBody>
      </p:sp>
      <p:sp>
        <p:nvSpPr>
          <p:cNvPr id="29" name="Segnaposto testo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rtlCol="0" anchor="t" anchorCtr="0">
            <a:normAutofit/>
          </a:bodyPr>
          <a:lstStyle>
            <a:lvl1pPr marL="0" indent="0" algn="l" defTabSz="914400" rtl="0" eaLnBrk="1" latinLnBrk="0" hangingPunct="1">
              <a:lnSpc>
                <a:spcPct val="100000"/>
              </a:lnSpc>
              <a:spcBef>
                <a:spcPts val="0"/>
              </a:spcBef>
              <a:buFont typeface="Arial" panose="020B0604020202020204" pitchFamily="34" charset="0"/>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it-IT" noProof="0"/>
              <a:t>Fare clic per modificare gli stili del testo dello schema</a:t>
            </a:r>
          </a:p>
        </p:txBody>
      </p:sp>
      <p:sp>
        <p:nvSpPr>
          <p:cNvPr id="30" name="Segnaposto testo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dirty="0"/>
              <a:t>Stili del testo</a:t>
            </a:r>
            <a:br>
              <a:rPr lang="it-IT" noProof="0" dirty="0"/>
            </a:br>
            <a:r>
              <a:rPr lang="it-IT" noProof="0" dirty="0"/>
              <a:t>dello schema</a:t>
            </a:r>
          </a:p>
        </p:txBody>
      </p:sp>
      <p:sp>
        <p:nvSpPr>
          <p:cNvPr id="32" name="Segnaposto testo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it-IT" noProof="0"/>
              <a:t>Fare clic per modificare gli stili del testo dello schema</a:t>
            </a:r>
          </a:p>
        </p:txBody>
      </p:sp>
      <p:sp>
        <p:nvSpPr>
          <p:cNvPr id="33" name="Segnaposto testo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it-IT" noProof="0"/>
              <a:t>Fare clic per modificare gli stili del testo dello schema</a:t>
            </a:r>
          </a:p>
        </p:txBody>
      </p:sp>
      <p:sp>
        <p:nvSpPr>
          <p:cNvPr id="34" name="Segnaposto testo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rtlCol="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rtl="0"/>
            <a:r>
              <a:rPr lang="it-IT" noProof="0" dirty="0"/>
              <a:t>1</a:t>
            </a:r>
          </a:p>
        </p:txBody>
      </p:sp>
      <p:sp>
        <p:nvSpPr>
          <p:cNvPr id="36" name="Segnaposto testo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rtlCol="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dirty="0"/>
              <a:t>1</a:t>
            </a:r>
          </a:p>
        </p:txBody>
      </p:sp>
      <p:sp>
        <p:nvSpPr>
          <p:cNvPr id="37" name="Segnaposto testo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rtlCol="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dirty="0"/>
              <a:t>1</a:t>
            </a:r>
          </a:p>
        </p:txBody>
      </p:sp>
      <p:sp>
        <p:nvSpPr>
          <p:cNvPr id="40" name="Segnaposto testo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rtlCol="0" anchor="t" anchorCtr="0">
            <a:normAutofit/>
          </a:bodyPr>
          <a:lstStyle>
            <a:lvl1pPr marL="0" indent="0" algn="r" rtl="0">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38" name="Titolo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rtlCol="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pPr rtl="0"/>
            <a:r>
              <a:rPr lang="it-IT" noProof="0" dirty="0"/>
              <a:t>COME USARE QUESTO MODELLO</a:t>
            </a:r>
          </a:p>
        </p:txBody>
      </p:sp>
      <p:sp>
        <p:nvSpPr>
          <p:cNvPr id="41" name="Segnaposto immagine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rtlCol="0" anchor="ctr" anchorCtr="0">
            <a:normAutofit/>
          </a:bodyPr>
          <a:lstStyle>
            <a:lvl1pPr marL="0" indent="0" algn="ctr">
              <a:buNone/>
              <a:defRPr sz="1400"/>
            </a:lvl1pPr>
          </a:lstStyle>
          <a:p>
            <a:pPr rtl="0"/>
            <a:r>
              <a:rPr lang="it-IT" noProof="0"/>
              <a:t>Fare clic sull'icona per inserire un'immagine</a:t>
            </a:r>
            <a:endParaRPr lang="it-IT" noProof="0" dirty="0"/>
          </a:p>
        </p:txBody>
      </p:sp>
      <p:grpSp>
        <p:nvGrpSpPr>
          <p:cNvPr id="31" name="Gruppo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Connettore diritto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e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 name="Titolo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rtlCol="0" anchor="b"/>
          <a:lstStyle>
            <a:lvl1pPr algn="ctr">
              <a:defRPr sz="6000"/>
            </a:lvl1pPr>
          </a:lstStyle>
          <a:p>
            <a:pPr rtl="0"/>
            <a:r>
              <a:rPr lang="it-IT" noProof="0" dirty="0"/>
              <a:t>FARE CLIC PER MODIFICARE LO STILE DEL TITOLO DELLO SCHEMA</a:t>
            </a:r>
          </a:p>
        </p:txBody>
      </p:sp>
      <p:sp>
        <p:nvSpPr>
          <p:cNvPr id="4" name="Segnaposto data 3">
            <a:extLst>
              <a:ext uri="{FF2B5EF4-FFF2-40B4-BE49-F238E27FC236}">
                <a16:creationId xmlns:a16="http://schemas.microsoft.com/office/drawing/2014/main" id="{7E17A3CB-B083-4E49-9123-A5E47559DCDB}"/>
              </a:ext>
            </a:extLst>
          </p:cNvPr>
          <p:cNvSpPr>
            <a:spLocks noGrp="1"/>
          </p:cNvSpPr>
          <p:nvPr>
            <p:ph type="dt" sz="half" idx="10"/>
          </p:nvPr>
        </p:nvSpPr>
        <p:spPr/>
        <p:txBody>
          <a:bodyPr rtlCol="0"/>
          <a:lstStyle/>
          <a:p>
            <a:pPr rtl="0"/>
            <a:r>
              <a:rPr lang="it-IT" noProof="0" dirty="0"/>
              <a:t>MM.GG.20XX</a:t>
            </a:r>
          </a:p>
        </p:txBody>
      </p:sp>
      <p:sp>
        <p:nvSpPr>
          <p:cNvPr id="5" name="Segnaposto piè di pagina 4">
            <a:extLst>
              <a:ext uri="{FF2B5EF4-FFF2-40B4-BE49-F238E27FC236}">
                <a16:creationId xmlns:a16="http://schemas.microsoft.com/office/drawing/2014/main" id="{A8C4102C-4609-416C-A808-0FFE0051DAA1}"/>
              </a:ext>
            </a:extLst>
          </p:cNvPr>
          <p:cNvSpPr>
            <a:spLocks noGrp="1"/>
          </p:cNvSpPr>
          <p:nvPr>
            <p:ph type="ftr" sz="quarter" idx="11"/>
          </p:nvPr>
        </p:nvSpPr>
        <p:spPr/>
        <p:txBody>
          <a:bodyPr rtlCol="0"/>
          <a:lstStyle/>
          <a:p>
            <a:pPr rtl="0"/>
            <a:r>
              <a:rPr lang="it-IT" noProof="0" dirty="0"/>
              <a:t>AGGIUNGERE UN PIÈ DI PAGINA</a:t>
            </a:r>
          </a:p>
        </p:txBody>
      </p:sp>
      <p:sp>
        <p:nvSpPr>
          <p:cNvPr id="6" name="Segnaposto numero diapositiva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rtlCol="0"/>
          <a:lstStyle/>
          <a:p>
            <a:pPr rtl="0"/>
            <a:fld id="{8D581BC7-E183-40DB-AC97-C19EA4EB8894}" type="slidenum">
              <a:rPr lang="it-IT" noProof="0" smtClean="0"/>
              <a:t>‹N›</a:t>
            </a:fld>
            <a:endParaRPr lang="it-IT" noProof="0" dirty="0"/>
          </a:p>
        </p:txBody>
      </p:sp>
      <p:sp>
        <p:nvSpPr>
          <p:cNvPr id="7" name="Rettangolo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3" name="Sottotitolo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rtlCol="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endParaRPr lang="it-IT" noProof="0" dirty="0"/>
          </a:p>
        </p:txBody>
      </p:sp>
      <p:grpSp>
        <p:nvGrpSpPr>
          <p:cNvPr id="15" name="Gruppo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e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3" name="Connettore diritto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grpSp>
        <p:nvGrpSpPr>
          <p:cNvPr id="16" name="Gruppo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e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8" name="Connettore diritto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ntestazione sezione">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 name="Titolo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rtlCol="0" anchor="b" anchorCtr="0">
            <a:noAutofit/>
          </a:bodyPr>
          <a:lstStyle>
            <a:lvl1pPr>
              <a:defRPr sz="6000"/>
            </a:lvl1pPr>
          </a:lstStyle>
          <a:p>
            <a:pPr rtl="0"/>
            <a:r>
              <a:rPr lang="it-IT" noProof="0" dirty="0"/>
              <a:t>TITOLO</a:t>
            </a:r>
            <a:br>
              <a:rPr lang="it-IT" noProof="0" dirty="0"/>
            </a:br>
            <a:r>
              <a:rPr lang="it-IT" noProof="0" dirty="0"/>
              <a:t>DELLA</a:t>
            </a:r>
            <a:br>
              <a:rPr lang="it-IT" noProof="0" dirty="0"/>
            </a:br>
            <a:r>
              <a:rPr lang="it-IT" noProof="0" dirty="0"/>
              <a:t>PRESENTAZIONE</a:t>
            </a:r>
          </a:p>
        </p:txBody>
      </p:sp>
      <p:sp>
        <p:nvSpPr>
          <p:cNvPr id="4" name="Segnaposto data 3">
            <a:extLst>
              <a:ext uri="{FF2B5EF4-FFF2-40B4-BE49-F238E27FC236}">
                <a16:creationId xmlns:a16="http://schemas.microsoft.com/office/drawing/2014/main" id="{2472534F-03A6-408A-9BF1-303D0A440BA4}"/>
              </a:ext>
            </a:extLst>
          </p:cNvPr>
          <p:cNvSpPr>
            <a:spLocks noGrp="1"/>
          </p:cNvSpPr>
          <p:nvPr>
            <p:ph type="dt" sz="half" idx="10"/>
          </p:nvPr>
        </p:nvSpPr>
        <p:spPr/>
        <p:txBody>
          <a:bodyPr rtlCol="0"/>
          <a:lstStyle/>
          <a:p>
            <a:pPr rtl="0"/>
            <a:r>
              <a:rPr lang="it-IT" noProof="0" dirty="0"/>
              <a:t>MM.GG.20XX</a:t>
            </a:r>
          </a:p>
        </p:txBody>
      </p:sp>
      <p:sp>
        <p:nvSpPr>
          <p:cNvPr id="5" name="Segnaposto piè di pagina 4">
            <a:extLst>
              <a:ext uri="{FF2B5EF4-FFF2-40B4-BE49-F238E27FC236}">
                <a16:creationId xmlns:a16="http://schemas.microsoft.com/office/drawing/2014/main" id="{0A24E181-0C50-4F43-A5A7-6FDD1500C708}"/>
              </a:ext>
            </a:extLst>
          </p:cNvPr>
          <p:cNvSpPr>
            <a:spLocks noGrp="1"/>
          </p:cNvSpPr>
          <p:nvPr>
            <p:ph type="ftr" sz="quarter" idx="11"/>
          </p:nvPr>
        </p:nvSpPr>
        <p:spPr/>
        <p:txBody>
          <a:bodyPr rtlCol="0"/>
          <a:lstStyle/>
          <a:p>
            <a:pPr rtl="0"/>
            <a:r>
              <a:rPr lang="it-IT" noProof="0" dirty="0"/>
              <a:t>AGGIUNGERE UN PIÈ DI PAGINA</a:t>
            </a:r>
          </a:p>
        </p:txBody>
      </p:sp>
      <p:sp>
        <p:nvSpPr>
          <p:cNvPr id="6" name="Segnaposto numero diapositiva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rtlCol="0"/>
          <a:lstStyle/>
          <a:p>
            <a:pPr rtl="0"/>
            <a:fld id="{8D581BC7-E183-40DB-AC97-C19EA4EB8894}" type="slidenum">
              <a:rPr lang="it-IT" noProof="0" smtClean="0"/>
              <a:t>‹N›</a:t>
            </a:fld>
            <a:endParaRPr lang="it-IT" noProof="0" dirty="0"/>
          </a:p>
        </p:txBody>
      </p:sp>
      <p:grpSp>
        <p:nvGrpSpPr>
          <p:cNvPr id="9" name="Gruppo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e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1" name="Connettore diritto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e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grpSp>
        <p:nvGrpSpPr>
          <p:cNvPr id="13" name="Gruppo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e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5" name="Connettore diritto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17" name="Sottotitolo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rtlCol="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endParaRPr lang="it-IT" noProof="0" dirty="0"/>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olo e contenuto con immagine">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t-IT" noProof="0" dirty="0"/>
          </a:p>
        </p:txBody>
      </p:sp>
      <p:sp>
        <p:nvSpPr>
          <p:cNvPr id="2" name="Titolo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rtlCol="0" anchor="b">
            <a:normAutofit/>
          </a:bodyPr>
          <a:lstStyle>
            <a:lvl1pPr>
              <a:defRPr sz="3600"/>
            </a:lvl1pPr>
          </a:lstStyle>
          <a:p>
            <a:pPr rtl="0"/>
            <a:r>
              <a:rPr lang="it-IT" noProof="0" dirty="0"/>
              <a:t>FARE CLIC PER MODIFICARE</a:t>
            </a:r>
          </a:p>
        </p:txBody>
      </p:sp>
      <p:sp>
        <p:nvSpPr>
          <p:cNvPr id="3" name="Segnaposto testo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MODIFICARE GLI STILI DEL TESTO DELLO SCHEMA</a:t>
            </a:r>
          </a:p>
        </p:txBody>
      </p:sp>
      <p:sp>
        <p:nvSpPr>
          <p:cNvPr id="4" name="Segnaposto data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it-IT" noProof="0" dirty="0"/>
              <a:t>MM.GG.20XX</a:t>
            </a:r>
          </a:p>
        </p:txBody>
      </p:sp>
      <p:sp>
        <p:nvSpPr>
          <p:cNvPr id="5" name="Segnaposto piè di pagina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it-IT" noProof="0" dirty="0"/>
              <a:t>AGGIUNGERE UN PIÈ DI PAGINA</a:t>
            </a:r>
          </a:p>
        </p:txBody>
      </p:sp>
      <p:sp>
        <p:nvSpPr>
          <p:cNvPr id="6" name="Segnaposto numero diapositiva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it-IT" noProof="0" smtClean="0"/>
              <a:t>‹N›</a:t>
            </a:fld>
            <a:endParaRPr lang="it-IT" noProof="0" dirty="0"/>
          </a:p>
        </p:txBody>
      </p:sp>
      <p:sp>
        <p:nvSpPr>
          <p:cNvPr id="11" name="Segnaposto immagin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it-IT" noProof="0"/>
              <a:t>Fare clic sull'icona per inserire un'immagine</a:t>
            </a:r>
            <a:endParaRPr lang="it-IT" noProof="0" dirty="0"/>
          </a:p>
        </p:txBody>
      </p:sp>
      <p:grpSp>
        <p:nvGrpSpPr>
          <p:cNvPr id="15" name="Gruppo 14">
            <a:extLst>
              <a:ext uri="{FF2B5EF4-FFF2-40B4-BE49-F238E27FC236}">
                <a16:creationId xmlns:a16="http://schemas.microsoft.com/office/drawing/2014/main" id="{B7317392-EF87-4050-8BBE-32F74B0CF15A}"/>
              </a:ext>
            </a:extLst>
          </p:cNvPr>
          <p:cNvGrpSpPr/>
          <p:nvPr userDrawn="1"/>
        </p:nvGrpSpPr>
        <p:grpSpPr>
          <a:xfrm>
            <a:off x="0" y="2993948"/>
            <a:ext cx="4191779" cy="100800"/>
            <a:chOff x="0" y="3240138"/>
            <a:chExt cx="4191779" cy="100800"/>
          </a:xfrm>
        </p:grpSpPr>
        <p:cxnSp>
          <p:nvCxnSpPr>
            <p:cNvPr id="13" name="Connettore diritto 12">
              <a:extLst>
                <a:ext uri="{FF2B5EF4-FFF2-40B4-BE49-F238E27FC236}">
                  <a16:creationId xmlns:a16="http://schemas.microsoft.com/office/drawing/2014/main" id="{785A4134-866D-4143-AC1E-8A2FFDB49855}"/>
                </a:ext>
              </a:extLst>
            </p:cNvPr>
            <p:cNvCxnSpPr/>
            <p:nvPr userDrawn="1"/>
          </p:nvCxnSpPr>
          <p:spPr>
            <a:xfrm>
              <a:off x="0" y="3290538"/>
              <a:ext cx="410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4090979"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grpSp>
      <p:sp>
        <p:nvSpPr>
          <p:cNvPr id="16" name="Segnaposto testo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rtlCol="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Modificare gli stili del testo dello schema</a:t>
            </a:r>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8" name="Connettore diritto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20" name="Connettore diritto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Segnaposto immagine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rtlCol="0" anchor="ctr" anchorCtr="0">
            <a:normAutofit/>
          </a:bodyPr>
          <a:lstStyle>
            <a:lvl1pPr marL="0" indent="0" algn="ctr">
              <a:buNone/>
              <a:defRPr sz="1800"/>
            </a:lvl1pPr>
          </a:lstStyle>
          <a:p>
            <a:pPr rtl="0"/>
            <a:r>
              <a:rPr lang="it-IT" noProof="0"/>
              <a:t>Fare clic sull'icona per inserire un'immagine</a:t>
            </a:r>
            <a:endParaRPr lang="it-IT"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t-IT" noProof="0" dirty="0"/>
          </a:p>
        </p:txBody>
      </p:sp>
      <p:sp>
        <p:nvSpPr>
          <p:cNvPr id="2" name="Titolo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it-IT" noProof="0"/>
              <a:t>Fare clic per modificare lo stile del titolo dello schema</a:t>
            </a:r>
            <a:endParaRPr lang="it-IT" noProof="0" dirty="0"/>
          </a:p>
        </p:txBody>
      </p:sp>
      <p:sp>
        <p:nvSpPr>
          <p:cNvPr id="3" name="Segnaposto data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it-IT" noProof="0" dirty="0"/>
              <a:t>GG.MM.20XX</a:t>
            </a:r>
          </a:p>
        </p:txBody>
      </p:sp>
      <p:sp>
        <p:nvSpPr>
          <p:cNvPr id="4" name="Segnaposto piè di pagina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it-IT" noProof="0" dirty="0"/>
              <a:t>AGGIUNGERE UN PIÈ DI PAGINA</a:t>
            </a:r>
          </a:p>
        </p:txBody>
      </p:sp>
      <p:sp>
        <p:nvSpPr>
          <p:cNvPr id="5" name="Segnaposto numero diapositiva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it-IT" noProof="0" smtClean="0"/>
              <a:pPr rtl="0"/>
              <a:t>‹N›</a:t>
            </a:fld>
            <a:endParaRPr lang="it-IT" noProof="0" dirty="0"/>
          </a:p>
        </p:txBody>
      </p:sp>
      <p:sp>
        <p:nvSpPr>
          <p:cNvPr id="6" name="Segnaposto contenuto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rtlCol="0"/>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t-IT" noProof="0" dirty="0"/>
          </a:p>
        </p:txBody>
      </p:sp>
      <p:sp>
        <p:nvSpPr>
          <p:cNvPr id="2" name="Titolo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it-IT" noProof="0"/>
              <a:t>Fare clic per modificare lo stile del titolo dello schema</a:t>
            </a:r>
            <a:endParaRPr lang="it-IT" noProof="0" dirty="0"/>
          </a:p>
        </p:txBody>
      </p:sp>
      <p:sp>
        <p:nvSpPr>
          <p:cNvPr id="3" name="Segnaposto data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it-IT" noProof="0" dirty="0"/>
              <a:t>GG.MM.20XX</a:t>
            </a:r>
          </a:p>
        </p:txBody>
      </p:sp>
      <p:sp>
        <p:nvSpPr>
          <p:cNvPr id="4" name="Segnaposto piè di pagina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it-IT" noProof="0" dirty="0"/>
              <a:t>AGGIUNGERE UN PIÈ DI PAGINA</a:t>
            </a:r>
          </a:p>
        </p:txBody>
      </p:sp>
      <p:sp>
        <p:nvSpPr>
          <p:cNvPr id="5" name="Segnaposto numero diapositiva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it-IT" noProof="0" smtClean="0"/>
              <a:pPr rtl="0"/>
              <a:t>‹N›</a:t>
            </a:fld>
            <a:endParaRPr lang="it-IT" noProof="0" dirty="0"/>
          </a:p>
        </p:txBody>
      </p:sp>
      <p:sp>
        <p:nvSpPr>
          <p:cNvPr id="7" name="Segnaposto contenuto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8" name="Segnaposto contenuto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t-IT" noProof="0" dirty="0"/>
          </a:p>
        </p:txBody>
      </p:sp>
      <p:sp>
        <p:nvSpPr>
          <p:cNvPr id="2" name="Titolo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it-IT" noProof="0"/>
              <a:t>Fare clic per modificare lo stile del titolo dello schema</a:t>
            </a:r>
            <a:endParaRPr lang="it-IT" noProof="0" dirty="0"/>
          </a:p>
        </p:txBody>
      </p:sp>
      <p:sp>
        <p:nvSpPr>
          <p:cNvPr id="3" name="Segnaposto data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it-IT" noProof="0" dirty="0"/>
              <a:t>GG.MM.20XX</a:t>
            </a:r>
          </a:p>
        </p:txBody>
      </p:sp>
      <p:sp>
        <p:nvSpPr>
          <p:cNvPr id="4" name="Segnaposto piè di pagina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it-IT" noProof="0" dirty="0"/>
              <a:t>AGGIUNGERE UN PIÈ DI PAGINA</a:t>
            </a:r>
          </a:p>
        </p:txBody>
      </p:sp>
      <p:sp>
        <p:nvSpPr>
          <p:cNvPr id="5" name="Segnaposto numero diapositiva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it-IT" noProof="0" smtClean="0"/>
              <a:pPr rtl="0"/>
              <a:t>‹N›</a:t>
            </a:fld>
            <a:endParaRPr lang="it-IT" noProof="0" dirty="0"/>
          </a:p>
        </p:txBody>
      </p:sp>
      <p:sp>
        <p:nvSpPr>
          <p:cNvPr id="7" name="Segnaposto testo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rtlCol="0"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8" name="Segnaposto contenuto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9" name="Segnaposto testo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rtlCol="0"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0" name="Segnaposto contenuto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uto con didascalia">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t-IT" noProof="0" dirty="0"/>
          </a:p>
        </p:txBody>
      </p:sp>
      <p:sp>
        <p:nvSpPr>
          <p:cNvPr id="3" name="Segnaposto data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it-IT" noProof="0" dirty="0"/>
              <a:t>GG.MM.20XX</a:t>
            </a:r>
          </a:p>
        </p:txBody>
      </p:sp>
      <p:sp>
        <p:nvSpPr>
          <p:cNvPr id="4" name="Segnaposto piè di pagina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it-IT" noProof="0" dirty="0"/>
              <a:t>AGGIUNGERE UN PIÈ DI PAGINA</a:t>
            </a:r>
          </a:p>
        </p:txBody>
      </p:sp>
      <p:sp>
        <p:nvSpPr>
          <p:cNvPr id="5" name="Segnaposto numero diapositiva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it-IT" noProof="0" smtClean="0"/>
              <a:pPr rtl="0"/>
              <a:t>‹N›</a:t>
            </a:fld>
            <a:endParaRPr lang="it-IT" noProof="0" dirty="0"/>
          </a:p>
        </p:txBody>
      </p:sp>
      <p:sp>
        <p:nvSpPr>
          <p:cNvPr id="8" name="Titolo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endParaRPr lang="it-IT" noProof="0" dirty="0"/>
          </a:p>
        </p:txBody>
      </p:sp>
      <p:sp>
        <p:nvSpPr>
          <p:cNvPr id="9" name="Segnaposto testo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10" name="Segnaposto contenuto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rtlCol="0">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magine con didascalia">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t-IT" noProof="0" dirty="0"/>
          </a:p>
        </p:txBody>
      </p:sp>
      <p:sp>
        <p:nvSpPr>
          <p:cNvPr id="3" name="Segnaposto data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it-IT" noProof="0" dirty="0"/>
              <a:t>GG.MM.20XX</a:t>
            </a:r>
          </a:p>
        </p:txBody>
      </p:sp>
      <p:sp>
        <p:nvSpPr>
          <p:cNvPr id="4" name="Segnaposto piè di pagina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it-IT" noProof="0" dirty="0"/>
              <a:t>AGGIUNGERE UN PIÈ DI PAGINA</a:t>
            </a:r>
          </a:p>
        </p:txBody>
      </p:sp>
      <p:sp>
        <p:nvSpPr>
          <p:cNvPr id="5" name="Segnaposto numero diapositiva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it-IT" noProof="0" smtClean="0"/>
              <a:pPr rtl="0"/>
              <a:t>‹N›</a:t>
            </a:fld>
            <a:endParaRPr lang="it-IT" noProof="0" dirty="0"/>
          </a:p>
        </p:txBody>
      </p:sp>
      <p:sp>
        <p:nvSpPr>
          <p:cNvPr id="8" name="Titolo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endParaRPr lang="it-IT" noProof="0" dirty="0"/>
          </a:p>
        </p:txBody>
      </p:sp>
      <p:sp>
        <p:nvSpPr>
          <p:cNvPr id="9" name="Segnaposto testo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11" name="Segnaposto immagine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rtlCol="0">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endParaRPr lang="it-IT"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t-IT" noProof="0" dirty="0"/>
          </a:p>
        </p:txBody>
      </p:sp>
      <p:sp>
        <p:nvSpPr>
          <p:cNvPr id="2" name="Titolo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it-IT" noProof="0"/>
              <a:t>Fare clic per modificare lo stile del titolo dello schema</a:t>
            </a:r>
            <a:endParaRPr lang="it-IT" noProof="0" dirty="0"/>
          </a:p>
        </p:txBody>
      </p:sp>
      <p:sp>
        <p:nvSpPr>
          <p:cNvPr id="3" name="Segnaposto data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it-IT" noProof="0" dirty="0"/>
              <a:t>GG.MM.20XX</a:t>
            </a:r>
          </a:p>
        </p:txBody>
      </p:sp>
      <p:sp>
        <p:nvSpPr>
          <p:cNvPr id="4" name="Segnaposto piè di pagina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it-IT" noProof="0" dirty="0"/>
              <a:t>AGGIUNGERE UN PIÈ DI PAGINA</a:t>
            </a:r>
          </a:p>
        </p:txBody>
      </p:sp>
      <p:sp>
        <p:nvSpPr>
          <p:cNvPr id="5" name="Segnaposto numero diapositiva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it-IT" noProof="0" smtClean="0"/>
              <a:pPr rtl="0"/>
              <a:t>‹N›</a:t>
            </a:fld>
            <a:endParaRPr lang="it-IT" noProof="0" dirty="0"/>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uot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t-IT" noProof="0" dirty="0"/>
          </a:p>
        </p:txBody>
      </p:sp>
      <p:sp>
        <p:nvSpPr>
          <p:cNvPr id="3" name="Segnaposto data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it-IT" noProof="0" dirty="0"/>
              <a:t>GG.MM.20XX</a:t>
            </a:r>
          </a:p>
        </p:txBody>
      </p:sp>
      <p:sp>
        <p:nvSpPr>
          <p:cNvPr id="4" name="Segnaposto piè di pagina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it-IT" noProof="0" dirty="0"/>
              <a:t>AGGIUNGERE UN PIÈ DI PAGINA</a:t>
            </a:r>
          </a:p>
        </p:txBody>
      </p:sp>
      <p:sp>
        <p:nvSpPr>
          <p:cNvPr id="5" name="Segnaposto numero diapositiva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it-IT" noProof="0" smtClean="0"/>
              <a:pPr rtl="0"/>
              <a:t>‹N›</a:t>
            </a:fld>
            <a:endParaRPr lang="it-IT"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 titolo, immagine e contenuto">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t-IT" noProof="0" dirty="0"/>
          </a:p>
        </p:txBody>
      </p:sp>
      <p:sp>
        <p:nvSpPr>
          <p:cNvPr id="5" name="Segnaposto data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it-IT" noProof="0" dirty="0"/>
              <a:t>MM.GG.20XX</a:t>
            </a:r>
          </a:p>
        </p:txBody>
      </p:sp>
      <p:sp>
        <p:nvSpPr>
          <p:cNvPr id="6" name="Segnaposto piè di pagina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it-IT" noProof="0" dirty="0"/>
              <a:t>AGGIUNGERE UN PIÈ DI PAGINA</a:t>
            </a:r>
          </a:p>
        </p:txBody>
      </p:sp>
      <p:sp>
        <p:nvSpPr>
          <p:cNvPr id="7" name="Segnaposto numero diapositiva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it-IT" noProof="0" smtClean="0"/>
              <a:t>‹N›</a:t>
            </a:fld>
            <a:endParaRPr lang="it-IT" noProof="0" dirty="0"/>
          </a:p>
        </p:txBody>
      </p:sp>
      <p:sp>
        <p:nvSpPr>
          <p:cNvPr id="8" name="Titolo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rtlCol="0" anchor="b">
            <a:normAutofit/>
          </a:bodyPr>
          <a:lstStyle>
            <a:lvl1pPr>
              <a:defRPr sz="3600"/>
            </a:lvl1pPr>
          </a:lstStyle>
          <a:p>
            <a:pPr rtl="0"/>
            <a:r>
              <a:rPr lang="it-IT" noProof="0" dirty="0"/>
              <a:t>FARE CLIC PER MODIFICARE</a:t>
            </a:r>
          </a:p>
        </p:txBody>
      </p:sp>
      <p:sp>
        <p:nvSpPr>
          <p:cNvPr id="9" name="Segnaposto testo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10" name="Segnaposto immagin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it-IT" noProof="0"/>
              <a:t>Fare clic sull'icona per inserire un'immagine</a:t>
            </a:r>
            <a:endParaRPr lang="it-IT" noProof="0" dirty="0"/>
          </a:p>
        </p:txBody>
      </p:sp>
      <p:grpSp>
        <p:nvGrpSpPr>
          <p:cNvPr id="11" name="Gruppo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Connettore diritto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grpSp>
      <p:sp>
        <p:nvSpPr>
          <p:cNvPr id="14" name="Segnaposto testo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cxnSp>
        <p:nvCxnSpPr>
          <p:cNvPr id="17" name="Connettore diritto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9" name="Connettore diritto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2" name="Segnaposto immagine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rtlCol="0" anchor="ctr" anchorCtr="0">
            <a:normAutofit/>
          </a:bodyPr>
          <a:lstStyle>
            <a:lvl1pPr marL="0" indent="0" algn="ctr">
              <a:buNone/>
              <a:defRPr sz="1800"/>
            </a:lvl1pPr>
          </a:lstStyle>
          <a:p>
            <a:pPr rtl="0"/>
            <a:r>
              <a:rPr lang="it-IT" noProof="0"/>
              <a:t>Fare clic sull'icona per inserire un'immagine</a:t>
            </a:r>
            <a:endParaRPr lang="it-IT"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 titolo e contenuto ver 2">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t-IT" noProof="0" dirty="0"/>
          </a:p>
        </p:txBody>
      </p:sp>
      <p:sp>
        <p:nvSpPr>
          <p:cNvPr id="2" name="Titolo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rtlCol="0" anchor="b">
            <a:normAutofit/>
          </a:bodyPr>
          <a:lstStyle>
            <a:lvl1pPr>
              <a:defRPr sz="3600"/>
            </a:lvl1pPr>
          </a:lstStyle>
          <a:p>
            <a:pPr rtl="0"/>
            <a:r>
              <a:rPr lang="it-IT" noProof="0" dirty="0"/>
              <a:t>FARE CLIC PER MODIFICARE</a:t>
            </a:r>
          </a:p>
        </p:txBody>
      </p:sp>
      <p:sp>
        <p:nvSpPr>
          <p:cNvPr id="4" name="Segnaposto data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it-IT" noProof="0" dirty="0"/>
              <a:t>MM.GG.20XX</a:t>
            </a:r>
          </a:p>
        </p:txBody>
      </p:sp>
      <p:sp>
        <p:nvSpPr>
          <p:cNvPr id="5" name="Segnaposto piè di pagina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it-IT" noProof="0" dirty="0"/>
              <a:t>AGGIUNGERE UN PIÈ DI PAGINA</a:t>
            </a:r>
          </a:p>
        </p:txBody>
      </p:sp>
      <p:sp>
        <p:nvSpPr>
          <p:cNvPr id="6" name="Segnaposto numero diapositiva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it-IT" noProof="0" smtClean="0"/>
              <a:t>‹N›</a:t>
            </a:fld>
            <a:endParaRPr lang="it-IT" noProof="0" dirty="0"/>
          </a:p>
        </p:txBody>
      </p:sp>
      <p:sp>
        <p:nvSpPr>
          <p:cNvPr id="11" name="Segnaposto immagin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it-IT" noProof="0"/>
              <a:t>Fare clic sull'icona per inserire un'immagine</a:t>
            </a:r>
            <a:endParaRPr lang="it-IT" noProof="0" dirty="0"/>
          </a:p>
        </p:txBody>
      </p:sp>
      <p:grpSp>
        <p:nvGrpSpPr>
          <p:cNvPr id="15" name="Gruppo 14">
            <a:extLst>
              <a:ext uri="{FF2B5EF4-FFF2-40B4-BE49-F238E27FC236}">
                <a16:creationId xmlns:a16="http://schemas.microsoft.com/office/drawing/2014/main" id="{B7317392-EF87-4050-8BBE-32F74B0CF15A}"/>
              </a:ext>
            </a:extLst>
          </p:cNvPr>
          <p:cNvGrpSpPr/>
          <p:nvPr userDrawn="1"/>
        </p:nvGrpSpPr>
        <p:grpSpPr>
          <a:xfrm>
            <a:off x="0" y="3122284"/>
            <a:ext cx="3766908" cy="100800"/>
            <a:chOff x="0" y="3240138"/>
            <a:chExt cx="3766908" cy="100800"/>
          </a:xfrm>
        </p:grpSpPr>
        <p:cxnSp>
          <p:nvCxnSpPr>
            <p:cNvPr id="13" name="Connettore diritto 12">
              <a:extLst>
                <a:ext uri="{FF2B5EF4-FFF2-40B4-BE49-F238E27FC236}">
                  <a16:creationId xmlns:a16="http://schemas.microsoft.com/office/drawing/2014/main" id="{785A4134-866D-4143-AC1E-8A2FFDB49855}"/>
                </a:ext>
              </a:extLst>
            </p:cNvPr>
            <p:cNvCxnSpPr/>
            <p:nvPr userDrawn="1"/>
          </p:nvCxnSpPr>
          <p:spPr>
            <a:xfrm>
              <a:off x="0" y="3290538"/>
              <a:ext cx="3708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66610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8" name="Connettore diritto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20" name="Connettore diritto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Segnaposto testo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23" name="Segnaposto immagine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rtlCol="0" anchor="ctr" anchorCtr="0">
            <a:normAutofit/>
          </a:bodyPr>
          <a:lstStyle>
            <a:lvl1pPr marL="0" indent="0" algn="ctr">
              <a:buNone/>
              <a:defRPr sz="1800"/>
            </a:lvl1pPr>
          </a:lstStyle>
          <a:p>
            <a:pPr rtl="0"/>
            <a:r>
              <a:rPr lang="it-IT" noProof="0"/>
              <a:t>Fare clic sull'icona per inserire un'immagine</a:t>
            </a:r>
            <a:endParaRPr lang="it-IT"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yout contenuto icone">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t-IT" noProof="0" dirty="0"/>
          </a:p>
        </p:txBody>
      </p:sp>
      <p:sp>
        <p:nvSpPr>
          <p:cNvPr id="5" name="Segnaposto data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it-IT" noProof="0" dirty="0"/>
              <a:t>MM.GG.20XX</a:t>
            </a:r>
          </a:p>
        </p:txBody>
      </p:sp>
      <p:sp>
        <p:nvSpPr>
          <p:cNvPr id="6" name="Segnaposto piè di pagina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it-IT" noProof="0" dirty="0"/>
              <a:t>AGGIUNGERE UN PIÈ DI PAGINA</a:t>
            </a:r>
          </a:p>
        </p:txBody>
      </p:sp>
      <p:sp>
        <p:nvSpPr>
          <p:cNvPr id="7" name="Segnaposto numero diapositiva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it-IT" noProof="0" smtClean="0"/>
              <a:t>‹N›</a:t>
            </a:fld>
            <a:endParaRPr lang="it-IT" noProof="0" dirty="0"/>
          </a:p>
        </p:txBody>
      </p:sp>
      <p:sp>
        <p:nvSpPr>
          <p:cNvPr id="8" name="Titolo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rtlCol="0" anchor="b">
            <a:normAutofit/>
          </a:bodyPr>
          <a:lstStyle>
            <a:lvl1pPr>
              <a:defRPr sz="3600"/>
            </a:lvl1pPr>
          </a:lstStyle>
          <a:p>
            <a:pPr rtl="0"/>
            <a:r>
              <a:rPr lang="it-IT" noProof="0" dirty="0"/>
              <a:t>FARE CLIC PER MODIFICARE</a:t>
            </a:r>
          </a:p>
        </p:txBody>
      </p:sp>
      <p:sp>
        <p:nvSpPr>
          <p:cNvPr id="9" name="Segnaposto testo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10" name="Segnaposto immagin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it-IT" noProof="0"/>
              <a:t>Fare clic sull'icona per inserire un'immagine</a:t>
            </a:r>
            <a:endParaRPr lang="it-IT" noProof="0" dirty="0"/>
          </a:p>
        </p:txBody>
      </p:sp>
      <p:grpSp>
        <p:nvGrpSpPr>
          <p:cNvPr id="11" name="Gruppo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Connettore diritto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grpSp>
      <p:sp>
        <p:nvSpPr>
          <p:cNvPr id="14" name="Segnaposto testo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cxnSp>
        <p:nvCxnSpPr>
          <p:cNvPr id="17" name="Connettore diritto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9" name="Connettore diritto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4" name="Segnaposto immagine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rtlCol="0" anchor="ctr" anchorCtr="0">
            <a:normAutofit/>
          </a:bodyPr>
          <a:lstStyle>
            <a:lvl1pPr marL="0" indent="0" algn="ctr">
              <a:buNone/>
              <a:defRPr sz="900"/>
            </a:lvl1pPr>
          </a:lstStyle>
          <a:p>
            <a:pPr rtl="0"/>
            <a:r>
              <a:rPr lang="it-IT" noProof="0"/>
              <a:t>Fare clic sull'icona per inserire un'immagine</a:t>
            </a:r>
            <a:endParaRPr lang="it-IT" noProof="0" dirty="0"/>
          </a:p>
        </p:txBody>
      </p:sp>
      <p:sp>
        <p:nvSpPr>
          <p:cNvPr id="22" name="Segnaposto testo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Modificare gli stili del testo</a:t>
            </a:r>
          </a:p>
        </p:txBody>
      </p:sp>
      <p:sp>
        <p:nvSpPr>
          <p:cNvPr id="23" name="Segnaposto testo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24" name="Segnaposto immagine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rtlCol="0" anchor="ctr" anchorCtr="0">
            <a:normAutofit/>
          </a:bodyPr>
          <a:lstStyle>
            <a:lvl1pPr marL="0" indent="0" algn="ctr">
              <a:buNone/>
              <a:defRPr sz="900"/>
            </a:lvl1pPr>
          </a:lstStyle>
          <a:p>
            <a:pPr rtl="0"/>
            <a:r>
              <a:rPr lang="it-IT" noProof="0"/>
              <a:t>Fare clic sull'icona per inserire un'immagine</a:t>
            </a:r>
            <a:endParaRPr lang="it-IT" noProof="0" dirty="0"/>
          </a:p>
        </p:txBody>
      </p:sp>
      <p:sp>
        <p:nvSpPr>
          <p:cNvPr id="25" name="Segnaposto testo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Modificare gli stili del testo</a:t>
            </a:r>
          </a:p>
        </p:txBody>
      </p:sp>
      <p:sp>
        <p:nvSpPr>
          <p:cNvPr id="26" name="Segnaposto testo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27" name="Segnaposto immagine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rtlCol="0" anchor="ctr" anchorCtr="0">
            <a:normAutofit/>
          </a:bodyPr>
          <a:lstStyle>
            <a:lvl1pPr marL="0" indent="0" algn="ctr">
              <a:buNone/>
              <a:defRPr sz="900"/>
            </a:lvl1pPr>
          </a:lstStyle>
          <a:p>
            <a:pPr rtl="0"/>
            <a:r>
              <a:rPr lang="it-IT" noProof="0"/>
              <a:t>Fare clic sull'icona per inserire un'immagine</a:t>
            </a:r>
            <a:endParaRPr lang="it-IT" noProof="0" dirty="0"/>
          </a:p>
        </p:txBody>
      </p:sp>
      <p:sp>
        <p:nvSpPr>
          <p:cNvPr id="28" name="Segnaposto testo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Modificare gli stili del testo</a:t>
            </a:r>
          </a:p>
        </p:txBody>
      </p:sp>
      <p:sp>
        <p:nvSpPr>
          <p:cNvPr id="29" name="Segnaposto testo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30" name="Segnaposto immagine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rtlCol="0" anchor="ctr" anchorCtr="0">
            <a:normAutofit/>
          </a:bodyPr>
          <a:lstStyle>
            <a:lvl1pPr marL="0" indent="0" algn="ctr">
              <a:buNone/>
              <a:defRPr sz="900"/>
            </a:lvl1pPr>
          </a:lstStyle>
          <a:p>
            <a:pPr rtl="0"/>
            <a:r>
              <a:rPr lang="it-IT" noProof="0"/>
              <a:t>Fare clic sull'icona per inserire un'immagine</a:t>
            </a:r>
            <a:endParaRPr lang="it-IT" noProof="0" dirty="0"/>
          </a:p>
        </p:txBody>
      </p:sp>
      <p:sp>
        <p:nvSpPr>
          <p:cNvPr id="31" name="Segnaposto testo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Modificare gli stili del testo</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monitor e contenuto">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t-IT" noProof="0" dirty="0"/>
          </a:p>
        </p:txBody>
      </p:sp>
      <p:sp>
        <p:nvSpPr>
          <p:cNvPr id="2" name="Titolo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rtlCol="0" anchor="b">
            <a:normAutofit/>
          </a:bodyPr>
          <a:lstStyle>
            <a:lvl1pPr>
              <a:defRPr sz="3600"/>
            </a:lvl1pPr>
          </a:lstStyle>
          <a:p>
            <a:pPr rtl="0"/>
            <a:r>
              <a:rPr lang="it-IT" noProof="0" dirty="0"/>
              <a:t>FARE CLIC PER MODIFICARE</a:t>
            </a:r>
          </a:p>
        </p:txBody>
      </p:sp>
      <p:sp>
        <p:nvSpPr>
          <p:cNvPr id="3" name="Segnaposto testo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MODIFICARE GLI STILI DEL TESTO DELLO SCHEMA</a:t>
            </a:r>
          </a:p>
        </p:txBody>
      </p:sp>
      <p:sp>
        <p:nvSpPr>
          <p:cNvPr id="4" name="Segnaposto data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it-IT" noProof="0" dirty="0"/>
              <a:t>MM.GG.20XX</a:t>
            </a:r>
          </a:p>
        </p:txBody>
      </p:sp>
      <p:sp>
        <p:nvSpPr>
          <p:cNvPr id="5" name="Segnaposto piè di pagina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it-IT" noProof="0" dirty="0"/>
              <a:t>AGGIUNGERE UN PIÈ DI PAGINA</a:t>
            </a:r>
          </a:p>
        </p:txBody>
      </p:sp>
      <p:sp>
        <p:nvSpPr>
          <p:cNvPr id="6" name="Segnaposto numero diapositiva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it-IT" noProof="0" smtClean="0"/>
              <a:t>‹N›</a:t>
            </a:fld>
            <a:endParaRPr lang="it-IT" noProof="0" dirty="0"/>
          </a:p>
        </p:txBody>
      </p:sp>
      <p:sp>
        <p:nvSpPr>
          <p:cNvPr id="8" name="Rettangolo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11" name="Segnaposto immagin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it-IT" noProof="0"/>
              <a:t>Fare clic sull'icona per inserire un'immagine</a:t>
            </a:r>
            <a:endParaRPr lang="it-IT" noProof="0" dirty="0"/>
          </a:p>
        </p:txBody>
      </p:sp>
      <p:grpSp>
        <p:nvGrpSpPr>
          <p:cNvPr id="15" name="Gruppo 14">
            <a:extLst>
              <a:ext uri="{FF2B5EF4-FFF2-40B4-BE49-F238E27FC236}">
                <a16:creationId xmlns:a16="http://schemas.microsoft.com/office/drawing/2014/main" id="{B7317392-EF87-4050-8BBE-32F74B0CF15A}"/>
              </a:ext>
            </a:extLst>
          </p:cNvPr>
          <p:cNvGrpSpPr/>
          <p:nvPr userDrawn="1"/>
        </p:nvGrpSpPr>
        <p:grpSpPr>
          <a:xfrm>
            <a:off x="0" y="2993948"/>
            <a:ext cx="3702260" cy="100800"/>
            <a:chOff x="0" y="3240138"/>
            <a:chExt cx="3702260" cy="100800"/>
          </a:xfrm>
        </p:grpSpPr>
        <p:cxnSp>
          <p:nvCxnSpPr>
            <p:cNvPr id="13" name="Connettore diritto 12">
              <a:extLst>
                <a:ext uri="{FF2B5EF4-FFF2-40B4-BE49-F238E27FC236}">
                  <a16:creationId xmlns:a16="http://schemas.microsoft.com/office/drawing/2014/main" id="{785A4134-866D-4143-AC1E-8A2FFDB49855}"/>
                </a:ext>
              </a:extLst>
            </p:cNvPr>
            <p:cNvCxnSpPr/>
            <p:nvPr userDrawn="1"/>
          </p:nvCxnSpPr>
          <p:spPr>
            <a:xfrm>
              <a:off x="0" y="3290538"/>
              <a:ext cx="363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60146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grpSp>
      <p:sp>
        <p:nvSpPr>
          <p:cNvPr id="16" name="Segnaposto testo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Modificare gli stili del testo dello schema</a:t>
            </a:r>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8" name="Connettore diritto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20" name="Connettore diritto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Segnaposto immagine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rtlCol="0" anchor="ctr" anchorCtr="0">
            <a:normAutofit/>
          </a:bodyPr>
          <a:lstStyle>
            <a:lvl1pPr marL="0" indent="0" algn="ctr">
              <a:buNone/>
              <a:defRPr sz="1400"/>
            </a:lvl1pPr>
          </a:lstStyle>
          <a:p>
            <a:pPr rtl="0"/>
            <a:r>
              <a:rPr lang="it-IT" noProof="0"/>
              <a:t>Fare clic sull'icona per inserire un'immagine</a:t>
            </a:r>
            <a:endParaRPr lang="it-IT"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contenuto titolo e sottotitolo">
    <p:spTree>
      <p:nvGrpSpPr>
        <p:cNvPr id="1" name=""/>
        <p:cNvGrpSpPr/>
        <p:nvPr/>
      </p:nvGrpSpPr>
      <p:grpSpPr>
        <a:xfrm>
          <a:off x="0" y="0"/>
          <a:ext cx="0" cy="0"/>
          <a:chOff x="0" y="0"/>
          <a:chExt cx="0" cy="0"/>
        </a:xfrm>
      </p:grpSpPr>
      <p:sp>
        <p:nvSpPr>
          <p:cNvPr id="22" name="Segnaposto immagine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rtlCol="0" anchor="ctr" anchorCtr="0">
            <a:normAutofit/>
          </a:bodyPr>
          <a:lstStyle>
            <a:lvl1pPr marL="0" indent="0" algn="ctr">
              <a:buNone/>
              <a:defRPr sz="1800"/>
            </a:lvl1pPr>
          </a:lstStyle>
          <a:p>
            <a:pPr rtl="0"/>
            <a:r>
              <a:rPr lang="it-IT" noProof="0"/>
              <a:t>Fare clic sull'icona per inserire un'immagine</a:t>
            </a:r>
            <a:endParaRPr lang="it-IT" noProof="0" dirty="0"/>
          </a:p>
        </p:txBody>
      </p:sp>
      <p:sp>
        <p:nvSpPr>
          <p:cNvPr id="7" name="Rettangolo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t-IT" noProof="0" dirty="0"/>
          </a:p>
        </p:txBody>
      </p:sp>
      <p:sp>
        <p:nvSpPr>
          <p:cNvPr id="2" name="Titolo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rtlCol="0" anchor="b">
            <a:normAutofit/>
          </a:bodyPr>
          <a:lstStyle>
            <a:lvl1pPr algn="ctr">
              <a:defRPr sz="3600"/>
            </a:lvl1pPr>
          </a:lstStyle>
          <a:p>
            <a:pPr rtl="0"/>
            <a:r>
              <a:rPr lang="it-IT" noProof="0" dirty="0"/>
              <a:t>FARE CLIC PER MODIFICARE</a:t>
            </a:r>
          </a:p>
        </p:txBody>
      </p:sp>
      <p:sp>
        <p:nvSpPr>
          <p:cNvPr id="3" name="Segnaposto testo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rtlCol="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4" name="Segnaposto data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it-IT" noProof="0" dirty="0"/>
              <a:t>MM.GG.20XX</a:t>
            </a:r>
          </a:p>
        </p:txBody>
      </p:sp>
      <p:sp>
        <p:nvSpPr>
          <p:cNvPr id="5" name="Segnaposto piè di pagina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it-IT" noProof="0" dirty="0"/>
              <a:t>AGGIUNGERE UN PIÈ DI PAGINA</a:t>
            </a:r>
          </a:p>
        </p:txBody>
      </p:sp>
      <p:sp>
        <p:nvSpPr>
          <p:cNvPr id="6" name="Segnaposto numero diapositiva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it-IT" noProof="0" smtClean="0"/>
              <a:t>‹N›</a:t>
            </a:fld>
            <a:endParaRPr lang="it-IT" noProof="0" dirty="0"/>
          </a:p>
        </p:txBody>
      </p:sp>
      <p:sp>
        <p:nvSpPr>
          <p:cNvPr id="11" name="Segnaposto immagin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it-IT" noProof="0"/>
              <a:t>Fare clic sull'icona per inserire un'immagine</a:t>
            </a:r>
            <a:endParaRPr lang="it-IT" noProof="0" dirty="0"/>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8" name="Connettore diritto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20" name="Connettore diritto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uppo 8">
            <a:extLst>
              <a:ext uri="{FF2B5EF4-FFF2-40B4-BE49-F238E27FC236}">
                <a16:creationId xmlns:a16="http://schemas.microsoft.com/office/drawing/2014/main" id="{78842051-6173-4CC2-8C4A-8AE31FE7BA54}"/>
              </a:ext>
            </a:extLst>
          </p:cNvPr>
          <p:cNvGrpSpPr/>
          <p:nvPr userDrawn="1"/>
        </p:nvGrpSpPr>
        <p:grpSpPr>
          <a:xfrm>
            <a:off x="4902724" y="1373283"/>
            <a:ext cx="2405018" cy="100800"/>
            <a:chOff x="2835446" y="1373283"/>
            <a:chExt cx="2405018" cy="100800"/>
          </a:xfrm>
        </p:grpSpPr>
        <p:grpSp>
          <p:nvGrpSpPr>
            <p:cNvPr id="15" name="Gruppo 14">
              <a:extLst>
                <a:ext uri="{FF2B5EF4-FFF2-40B4-BE49-F238E27FC236}">
                  <a16:creationId xmlns:a16="http://schemas.microsoft.com/office/drawing/2014/main" id="{B7317392-EF87-4050-8BBE-32F74B0CF15A}"/>
                </a:ext>
              </a:extLst>
            </p:cNvPr>
            <p:cNvGrpSpPr/>
            <p:nvPr userDrawn="1"/>
          </p:nvGrpSpPr>
          <p:grpSpPr>
            <a:xfrm>
              <a:off x="2890862" y="1373283"/>
              <a:ext cx="2349602" cy="100800"/>
              <a:chOff x="-258616" y="3237441"/>
              <a:chExt cx="2349602" cy="100800"/>
            </a:xfrm>
          </p:grpSpPr>
          <p:cxnSp>
            <p:nvCxnSpPr>
              <p:cNvPr id="13" name="Connettore diritto 12">
                <a:extLst>
                  <a:ext uri="{FF2B5EF4-FFF2-40B4-BE49-F238E27FC236}">
                    <a16:creationId xmlns:a16="http://schemas.microsoft.com/office/drawing/2014/main" id="{785A4134-866D-4143-AC1E-8A2FFDB49855}"/>
                  </a:ext>
                </a:extLst>
              </p:cNvPr>
              <p:cNvCxnSpPr/>
              <p:nvPr userDrawn="1"/>
            </p:nvCxnSpPr>
            <p:spPr>
              <a:xfrm>
                <a:off x="-258616" y="3290538"/>
                <a:ext cx="230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1990186"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grpSp>
        <p:sp>
          <p:nvSpPr>
            <p:cNvPr id="21" name="Ovale 20">
              <a:extLst>
                <a:ext uri="{FF2B5EF4-FFF2-40B4-BE49-F238E27FC236}">
                  <a16:creationId xmlns:a16="http://schemas.microsoft.com/office/drawing/2014/main" id="{5D1C3636-C306-4492-8D46-194288459CAF}"/>
                </a:ext>
              </a:extLst>
            </p:cNvPr>
            <p:cNvSpPr/>
            <p:nvPr userDrawn="1"/>
          </p:nvSpPr>
          <p:spPr>
            <a:xfrm>
              <a:off x="2835446"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yout tre contenuti">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it-IT" noProof="0" dirty="0"/>
          </a:p>
        </p:txBody>
      </p:sp>
      <p:sp>
        <p:nvSpPr>
          <p:cNvPr id="5" name="Segnaposto data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it-IT" noProof="0" dirty="0"/>
              <a:t>MM.GG.20XX</a:t>
            </a:r>
          </a:p>
        </p:txBody>
      </p:sp>
      <p:sp>
        <p:nvSpPr>
          <p:cNvPr id="6" name="Segnaposto piè di pagina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it-IT" noProof="0" dirty="0"/>
              <a:t>AGGIUNGERE UN PIÈ DI PAGINA</a:t>
            </a:r>
          </a:p>
        </p:txBody>
      </p:sp>
      <p:sp>
        <p:nvSpPr>
          <p:cNvPr id="7" name="Segnaposto numero diapositiva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it-IT" noProof="0" smtClean="0"/>
              <a:t>‹N›</a:t>
            </a:fld>
            <a:endParaRPr lang="it-IT" noProof="0" dirty="0"/>
          </a:p>
        </p:txBody>
      </p:sp>
      <p:sp>
        <p:nvSpPr>
          <p:cNvPr id="8" name="Titolo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rtlCol="0" anchor="b">
            <a:normAutofit/>
          </a:bodyPr>
          <a:lstStyle>
            <a:lvl1pPr algn="r">
              <a:defRPr sz="3600"/>
            </a:lvl1pPr>
          </a:lstStyle>
          <a:p>
            <a:pPr rtl="0"/>
            <a:r>
              <a:rPr lang="it-IT" noProof="0"/>
              <a:t>Fare clic per modificare lo stile del titolo dello schema</a:t>
            </a:r>
            <a:endParaRPr lang="it-IT" noProof="0" dirty="0"/>
          </a:p>
        </p:txBody>
      </p:sp>
      <p:sp>
        <p:nvSpPr>
          <p:cNvPr id="9" name="Segnaposto testo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10" name="Segnaposto immagin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it-IT" noProof="0"/>
              <a:t>Fare clic sull'icona per inserire un'immagine</a:t>
            </a:r>
            <a:endParaRPr lang="it-IT" noProof="0" dirty="0"/>
          </a:p>
        </p:txBody>
      </p:sp>
      <p:grpSp>
        <p:nvGrpSpPr>
          <p:cNvPr id="11" name="Gruppo 10">
            <a:extLst>
              <a:ext uri="{FF2B5EF4-FFF2-40B4-BE49-F238E27FC236}">
                <a16:creationId xmlns:a16="http://schemas.microsoft.com/office/drawing/2014/main" id="{59E4D57E-4989-4939-A31F-637543FAB606}"/>
              </a:ext>
            </a:extLst>
          </p:cNvPr>
          <p:cNvGrpSpPr/>
          <p:nvPr userDrawn="1"/>
        </p:nvGrpSpPr>
        <p:grpSpPr>
          <a:xfrm flipH="1">
            <a:off x="5821528" y="1375202"/>
            <a:ext cx="6362249" cy="100800"/>
            <a:chOff x="315543" y="3240138"/>
            <a:chExt cx="3972361" cy="100800"/>
          </a:xfrm>
        </p:grpSpPr>
        <p:cxnSp>
          <p:nvCxnSpPr>
            <p:cNvPr id="12" name="Connettore diritto 11">
              <a:extLst>
                <a:ext uri="{FF2B5EF4-FFF2-40B4-BE49-F238E27FC236}">
                  <a16:creationId xmlns:a16="http://schemas.microsoft.com/office/drawing/2014/main" id="{370B72A7-B625-48B8-88E6-BCE2A4DD531E}"/>
                </a:ext>
              </a:extLst>
            </p:cNvPr>
            <p:cNvCxnSpPr>
              <a:cxnSpLocks/>
            </p:cNvCxnSpPr>
            <p:nvPr userDrawn="1"/>
          </p:nvCxnSpPr>
          <p:spPr>
            <a:xfrm>
              <a:off x="315543" y="3290538"/>
              <a:ext cx="3933495"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4222180"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grpSp>
      <p:sp>
        <p:nvSpPr>
          <p:cNvPr id="14" name="Segnaposto testo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cxnSp>
        <p:nvCxnSpPr>
          <p:cNvPr id="17" name="Connettore diritto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9" name="Connettore diritto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2" name="Segnaposto testo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16" name="Segnaposto testo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it-IT" noProof="0" dirty="0"/>
              <a:t>1</a:t>
            </a:r>
          </a:p>
        </p:txBody>
      </p:sp>
      <p:sp>
        <p:nvSpPr>
          <p:cNvPr id="34" name="Segnaposto testo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35" name="Segnaposto testo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it-IT" noProof="0" dirty="0"/>
              <a:t>2</a:t>
            </a:r>
          </a:p>
        </p:txBody>
      </p:sp>
      <p:sp>
        <p:nvSpPr>
          <p:cNvPr id="36" name="Segnaposto testo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37" name="Segnaposto testo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sp>
        <p:nvSpPr>
          <p:cNvPr id="38" name="Segnaposto testo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it-IT" noProof="0" dirty="0"/>
              <a:t>3</a:t>
            </a:r>
          </a:p>
        </p:txBody>
      </p:sp>
      <p:sp>
        <p:nvSpPr>
          <p:cNvPr id="39" name="Segnaposto testo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cxnSp>
        <p:nvCxnSpPr>
          <p:cNvPr id="21" name="Connettore diritto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nettore diritto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it-IT" noProof="0" dirty="0"/>
              <a:t>Fare clic per modificare lo stile del titolo dello schema</a:t>
            </a:r>
          </a:p>
        </p:txBody>
      </p:sp>
      <p:sp>
        <p:nvSpPr>
          <p:cNvPr id="3" name="Segnaposto testo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it-IT" noProof="0"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pPr rtl="0"/>
            <a:r>
              <a:rPr lang="it-IT" noProof="0" dirty="0"/>
              <a:t>MM.GG.20XX</a:t>
            </a:r>
          </a:p>
        </p:txBody>
      </p:sp>
      <p:sp>
        <p:nvSpPr>
          <p:cNvPr id="5" name="Segnaposto piè di pagina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pPr rtl="0"/>
            <a:r>
              <a:rPr lang="it-IT" noProof="0" dirty="0"/>
              <a:t>AGGIUNGERE UN PIÈ DI PAGINA</a:t>
            </a:r>
          </a:p>
        </p:txBody>
      </p:sp>
      <p:sp>
        <p:nvSpPr>
          <p:cNvPr id="6" name="Segnaposto numero diapositiva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pPr rtl="0"/>
            <a:fld id="{8D581BC7-E183-40DB-AC97-C19EA4EB8894}" type="slidenum">
              <a:rPr lang="it-IT" noProof="0" smtClean="0"/>
              <a:pPr rtl="0"/>
              <a:t>‹N›</a:t>
            </a:fld>
            <a:endParaRPr lang="it-IT" noProof="0" dirty="0"/>
          </a:p>
        </p:txBody>
      </p:sp>
      <p:sp>
        <p:nvSpPr>
          <p:cNvPr id="7" name="Ovale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0" name="Connettore diritto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e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3" name="Connettore diritto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89" r:id="rId36"/>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17.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54F6FF42-70E3-4A7F-B5D8-2928FCB71A74}"/>
              </a:ext>
            </a:extLst>
          </p:cNvPr>
          <p:cNvSpPr>
            <a:spLocks noGrp="1"/>
          </p:cNvSpPr>
          <p:nvPr>
            <p:ph type="ctrTitle"/>
          </p:nvPr>
        </p:nvSpPr>
        <p:spPr/>
        <p:txBody>
          <a:bodyPr rtlCol="0"/>
          <a:lstStyle/>
          <a:p>
            <a:pPr rtl="0"/>
            <a:r>
              <a:rPr lang="it-IT" dirty="0"/>
              <a:t>Software</a:t>
            </a:r>
            <a:br>
              <a:rPr lang="it-IT" dirty="0"/>
            </a:br>
            <a:r>
              <a:rPr lang="it-IT" dirty="0"/>
              <a:t>Engineering</a:t>
            </a:r>
          </a:p>
        </p:txBody>
      </p:sp>
      <p:sp>
        <p:nvSpPr>
          <p:cNvPr id="5" name="Sottotitolo 4">
            <a:extLst>
              <a:ext uri="{FF2B5EF4-FFF2-40B4-BE49-F238E27FC236}">
                <a16:creationId xmlns:a16="http://schemas.microsoft.com/office/drawing/2014/main" id="{F40A11AA-C85D-4AF4-92B2-0F4E36F4EC91}"/>
              </a:ext>
            </a:extLst>
          </p:cNvPr>
          <p:cNvSpPr>
            <a:spLocks noGrp="1"/>
          </p:cNvSpPr>
          <p:nvPr>
            <p:ph type="subTitle" idx="1"/>
          </p:nvPr>
        </p:nvSpPr>
        <p:spPr>
          <a:xfrm>
            <a:off x="1524000" y="5764505"/>
            <a:ext cx="9144000" cy="459798"/>
          </a:xfrm>
        </p:spPr>
        <p:txBody>
          <a:bodyPr rtlCol="0"/>
          <a:lstStyle/>
          <a:p>
            <a:pPr rtl="0"/>
            <a:r>
              <a:rPr lang="it-IT" dirty="0"/>
              <a:t>Anno 2019 - 2020</a:t>
            </a:r>
          </a:p>
        </p:txBody>
      </p:sp>
      <p:pic>
        <p:nvPicPr>
          <p:cNvPr id="1026" name="Picture 2" descr="Risultato immagini per universita salerno&quot;">
            <a:extLst>
              <a:ext uri="{FF2B5EF4-FFF2-40B4-BE49-F238E27FC236}">
                <a16:creationId xmlns:a16="http://schemas.microsoft.com/office/drawing/2014/main" id="{65F71A99-CB2E-492E-9DF6-16F1DAD890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2953" y="264741"/>
            <a:ext cx="1786094" cy="1786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203980"/>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4930B6-685D-4C2C-98D9-639B6140BC7E}"/>
              </a:ext>
            </a:extLst>
          </p:cNvPr>
          <p:cNvSpPr>
            <a:spLocks noGrp="1"/>
          </p:cNvSpPr>
          <p:nvPr>
            <p:ph type="title"/>
          </p:nvPr>
        </p:nvSpPr>
        <p:spPr/>
        <p:txBody>
          <a:bodyPr>
            <a:noAutofit/>
          </a:bodyPr>
          <a:lstStyle/>
          <a:p>
            <a:r>
              <a:rPr lang="it-IT" sz="4300" dirty="0" err="1"/>
              <a:t>Burndown</a:t>
            </a:r>
            <a:r>
              <a:rPr lang="it-IT" sz="4300" dirty="0"/>
              <a:t> Chart: Sprint 1</a:t>
            </a:r>
          </a:p>
        </p:txBody>
      </p:sp>
      <p:sp>
        <p:nvSpPr>
          <p:cNvPr id="4" name="Segnaposto data 3">
            <a:extLst>
              <a:ext uri="{FF2B5EF4-FFF2-40B4-BE49-F238E27FC236}">
                <a16:creationId xmlns:a16="http://schemas.microsoft.com/office/drawing/2014/main" id="{2C084E30-8753-4EBA-9912-EBD708A3B677}"/>
              </a:ext>
            </a:extLst>
          </p:cNvPr>
          <p:cNvSpPr>
            <a:spLocks noGrp="1"/>
          </p:cNvSpPr>
          <p:nvPr>
            <p:ph type="dt" sz="half" idx="10"/>
          </p:nvPr>
        </p:nvSpPr>
        <p:spPr/>
        <p:txBody>
          <a:bodyPr/>
          <a:lstStyle/>
          <a:p>
            <a:r>
              <a:rPr lang="it-IT" dirty="0"/>
              <a:t>09.01.2020</a:t>
            </a:r>
            <a:endParaRPr lang="it-IT" noProof="0" dirty="0"/>
          </a:p>
        </p:txBody>
      </p:sp>
      <p:sp>
        <p:nvSpPr>
          <p:cNvPr id="5" name="Segnaposto piè di pagina 4">
            <a:extLst>
              <a:ext uri="{FF2B5EF4-FFF2-40B4-BE49-F238E27FC236}">
                <a16:creationId xmlns:a16="http://schemas.microsoft.com/office/drawing/2014/main" id="{DA667F8F-8981-4CAC-9D46-2F9B6BD69572}"/>
              </a:ext>
            </a:extLst>
          </p:cNvPr>
          <p:cNvSpPr>
            <a:spLocks noGrp="1"/>
          </p:cNvSpPr>
          <p:nvPr>
            <p:ph type="ftr" sz="quarter" idx="11"/>
          </p:nvPr>
        </p:nvSpPr>
        <p:spPr/>
        <p:txBody>
          <a:bodyPr/>
          <a:lstStyle/>
          <a:p>
            <a:pPr rtl="0"/>
            <a:r>
              <a:rPr lang="it-IT" noProof="0" dirty="0"/>
              <a:t>SOFTWARE ENGINEERING</a:t>
            </a:r>
          </a:p>
        </p:txBody>
      </p:sp>
      <p:sp>
        <p:nvSpPr>
          <p:cNvPr id="6" name="Segnaposto numero diapositiva 5">
            <a:extLst>
              <a:ext uri="{FF2B5EF4-FFF2-40B4-BE49-F238E27FC236}">
                <a16:creationId xmlns:a16="http://schemas.microsoft.com/office/drawing/2014/main" id="{76F145FB-3F8C-4039-8AFD-86FB5CB556B1}"/>
              </a:ext>
            </a:extLst>
          </p:cNvPr>
          <p:cNvSpPr>
            <a:spLocks noGrp="1"/>
          </p:cNvSpPr>
          <p:nvPr>
            <p:ph type="sldNum" sz="quarter" idx="12"/>
          </p:nvPr>
        </p:nvSpPr>
        <p:spPr/>
        <p:txBody>
          <a:bodyPr/>
          <a:lstStyle/>
          <a:p>
            <a:pPr rtl="0"/>
            <a:fld id="{8D581BC7-E183-40DB-AC97-C19EA4EB8894}" type="slidenum">
              <a:rPr lang="it-IT" noProof="0" smtClean="0"/>
              <a:t>10</a:t>
            </a:fld>
            <a:endParaRPr lang="it-IT" noProof="0" dirty="0"/>
          </a:p>
        </p:txBody>
      </p:sp>
      <p:pic>
        <p:nvPicPr>
          <p:cNvPr id="19" name="Immagine 18">
            <a:extLst>
              <a:ext uri="{FF2B5EF4-FFF2-40B4-BE49-F238E27FC236}">
                <a16:creationId xmlns:a16="http://schemas.microsoft.com/office/drawing/2014/main" id="{1DF0A3FE-90B7-49E6-AA17-6EA6D0EB23CE}"/>
              </a:ext>
            </a:extLst>
          </p:cNvPr>
          <p:cNvPicPr>
            <a:picLocks noChangeAspect="1"/>
          </p:cNvPicPr>
          <p:nvPr/>
        </p:nvPicPr>
        <p:blipFill>
          <a:blip r:embed="rId2"/>
          <a:stretch>
            <a:fillRect/>
          </a:stretch>
        </p:blipFill>
        <p:spPr>
          <a:xfrm>
            <a:off x="6490886" y="1211891"/>
            <a:ext cx="5021940" cy="4460721"/>
          </a:xfrm>
          <a:prstGeom prst="rect">
            <a:avLst/>
          </a:prstGeom>
        </p:spPr>
      </p:pic>
      <p:sp>
        <p:nvSpPr>
          <p:cNvPr id="20" name="Segnaposto testo 4">
            <a:extLst>
              <a:ext uri="{FF2B5EF4-FFF2-40B4-BE49-F238E27FC236}">
                <a16:creationId xmlns:a16="http://schemas.microsoft.com/office/drawing/2014/main" id="{DAEB4384-01B8-400B-B3D3-ED5D773F5625}"/>
              </a:ext>
            </a:extLst>
          </p:cNvPr>
          <p:cNvSpPr txBox="1">
            <a:spLocks/>
          </p:cNvSpPr>
          <p:nvPr/>
        </p:nvSpPr>
        <p:spPr>
          <a:xfrm>
            <a:off x="803276" y="3429000"/>
            <a:ext cx="5584272" cy="1970843"/>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it-IT" sz="2800" dirty="0" err="1">
                <a:solidFill>
                  <a:schemeClr val="bg2"/>
                </a:solidFill>
              </a:rPr>
              <a:t>We</a:t>
            </a:r>
            <a:r>
              <a:rPr lang="it-IT" sz="2800" dirty="0">
                <a:solidFill>
                  <a:schemeClr val="bg2"/>
                </a:solidFill>
              </a:rPr>
              <a:t> </a:t>
            </a:r>
            <a:r>
              <a:rPr lang="it-IT" sz="2800" dirty="0" err="1">
                <a:solidFill>
                  <a:schemeClr val="bg2"/>
                </a:solidFill>
              </a:rPr>
              <a:t>arrived</a:t>
            </a:r>
            <a:r>
              <a:rPr lang="it-IT" sz="2800" dirty="0">
                <a:solidFill>
                  <a:schemeClr val="bg2"/>
                </a:solidFill>
              </a:rPr>
              <a:t> </a:t>
            </a:r>
            <a:r>
              <a:rPr lang="it-IT" sz="2800" dirty="0" err="1">
                <a:solidFill>
                  <a:schemeClr val="bg2"/>
                </a:solidFill>
              </a:rPr>
              <a:t>at</a:t>
            </a:r>
            <a:r>
              <a:rPr lang="it-IT" sz="2800" dirty="0">
                <a:solidFill>
                  <a:schemeClr val="bg2"/>
                </a:solidFill>
              </a:rPr>
              <a:t> the end of the Sprint with </a:t>
            </a:r>
            <a:r>
              <a:rPr lang="it-IT" sz="2800" dirty="0" err="1">
                <a:solidFill>
                  <a:schemeClr val="bg2"/>
                </a:solidFill>
              </a:rPr>
              <a:t>about</a:t>
            </a:r>
            <a:r>
              <a:rPr lang="it-IT" sz="2800" dirty="0">
                <a:solidFill>
                  <a:schemeClr val="bg2"/>
                </a:solidFill>
              </a:rPr>
              <a:t> 11 Story Points </a:t>
            </a:r>
            <a:r>
              <a:rPr lang="it-IT" sz="2800" dirty="0" err="1">
                <a:solidFill>
                  <a:schemeClr val="bg2"/>
                </a:solidFill>
              </a:rPr>
              <a:t>done</a:t>
            </a:r>
            <a:r>
              <a:rPr lang="it-IT" sz="2800" dirty="0">
                <a:solidFill>
                  <a:schemeClr val="bg2"/>
                </a:solidFill>
              </a:rPr>
              <a:t> on 14 </a:t>
            </a:r>
            <a:r>
              <a:rPr lang="it-IT" sz="2800" dirty="0" err="1">
                <a:solidFill>
                  <a:schemeClr val="bg2"/>
                </a:solidFill>
              </a:rPr>
              <a:t>expected</a:t>
            </a:r>
            <a:r>
              <a:rPr lang="it-IT" sz="2800" dirty="0">
                <a:solidFill>
                  <a:schemeClr val="bg2"/>
                </a:solidFill>
              </a:rPr>
              <a:t>.</a:t>
            </a:r>
          </a:p>
        </p:txBody>
      </p:sp>
    </p:spTree>
    <p:extLst>
      <p:ext uri="{BB962C8B-B14F-4D97-AF65-F5344CB8AC3E}">
        <p14:creationId xmlns:p14="http://schemas.microsoft.com/office/powerpoint/2010/main" val="4096819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4930B6-685D-4C2C-98D9-639B6140BC7E}"/>
              </a:ext>
            </a:extLst>
          </p:cNvPr>
          <p:cNvSpPr>
            <a:spLocks noGrp="1"/>
          </p:cNvSpPr>
          <p:nvPr>
            <p:ph type="title"/>
          </p:nvPr>
        </p:nvSpPr>
        <p:spPr/>
        <p:txBody>
          <a:bodyPr>
            <a:noAutofit/>
          </a:bodyPr>
          <a:lstStyle/>
          <a:p>
            <a:r>
              <a:rPr lang="it-IT" sz="4400" dirty="0"/>
              <a:t>Actual </a:t>
            </a:r>
            <a:r>
              <a:rPr lang="it-IT" sz="4400" dirty="0" err="1"/>
              <a:t>velocity</a:t>
            </a:r>
            <a:r>
              <a:rPr lang="it-IT" sz="4400" dirty="0"/>
              <a:t> (Sprint 1)</a:t>
            </a:r>
            <a:endParaRPr lang="it-IT" sz="4300" dirty="0"/>
          </a:p>
        </p:txBody>
      </p:sp>
      <p:sp>
        <p:nvSpPr>
          <p:cNvPr id="4" name="Segnaposto data 3">
            <a:extLst>
              <a:ext uri="{FF2B5EF4-FFF2-40B4-BE49-F238E27FC236}">
                <a16:creationId xmlns:a16="http://schemas.microsoft.com/office/drawing/2014/main" id="{2C084E30-8753-4EBA-9912-EBD708A3B677}"/>
              </a:ext>
            </a:extLst>
          </p:cNvPr>
          <p:cNvSpPr>
            <a:spLocks noGrp="1"/>
          </p:cNvSpPr>
          <p:nvPr>
            <p:ph type="dt" sz="half" idx="10"/>
          </p:nvPr>
        </p:nvSpPr>
        <p:spPr/>
        <p:txBody>
          <a:bodyPr/>
          <a:lstStyle/>
          <a:p>
            <a:r>
              <a:rPr lang="it-IT" dirty="0"/>
              <a:t>09.01.2020</a:t>
            </a:r>
            <a:endParaRPr lang="it-IT" noProof="0" dirty="0"/>
          </a:p>
        </p:txBody>
      </p:sp>
      <p:sp>
        <p:nvSpPr>
          <p:cNvPr id="5" name="Segnaposto piè di pagina 4">
            <a:extLst>
              <a:ext uri="{FF2B5EF4-FFF2-40B4-BE49-F238E27FC236}">
                <a16:creationId xmlns:a16="http://schemas.microsoft.com/office/drawing/2014/main" id="{DA667F8F-8981-4CAC-9D46-2F9B6BD69572}"/>
              </a:ext>
            </a:extLst>
          </p:cNvPr>
          <p:cNvSpPr>
            <a:spLocks noGrp="1"/>
          </p:cNvSpPr>
          <p:nvPr>
            <p:ph type="ftr" sz="quarter" idx="11"/>
          </p:nvPr>
        </p:nvSpPr>
        <p:spPr>
          <a:xfrm>
            <a:off x="1169960" y="5878720"/>
            <a:ext cx="2915733" cy="298800"/>
          </a:xfrm>
        </p:spPr>
        <p:txBody>
          <a:bodyPr/>
          <a:lstStyle/>
          <a:p>
            <a:pPr rtl="0"/>
            <a:r>
              <a:rPr lang="it-IT" noProof="0" dirty="0"/>
              <a:t>SOFTWARE ENGINEERING</a:t>
            </a:r>
          </a:p>
        </p:txBody>
      </p:sp>
      <p:sp>
        <p:nvSpPr>
          <p:cNvPr id="6" name="Segnaposto numero diapositiva 5">
            <a:extLst>
              <a:ext uri="{FF2B5EF4-FFF2-40B4-BE49-F238E27FC236}">
                <a16:creationId xmlns:a16="http://schemas.microsoft.com/office/drawing/2014/main" id="{76F145FB-3F8C-4039-8AFD-86FB5CB556B1}"/>
              </a:ext>
            </a:extLst>
          </p:cNvPr>
          <p:cNvSpPr>
            <a:spLocks noGrp="1"/>
          </p:cNvSpPr>
          <p:nvPr>
            <p:ph type="sldNum" sz="quarter" idx="12"/>
          </p:nvPr>
        </p:nvSpPr>
        <p:spPr/>
        <p:txBody>
          <a:bodyPr/>
          <a:lstStyle/>
          <a:p>
            <a:pPr rtl="0"/>
            <a:fld id="{8D581BC7-E183-40DB-AC97-C19EA4EB8894}" type="slidenum">
              <a:rPr lang="it-IT" noProof="0" smtClean="0"/>
              <a:t>11</a:t>
            </a:fld>
            <a:endParaRPr lang="it-IT" noProof="0" dirty="0"/>
          </a:p>
        </p:txBody>
      </p:sp>
      <p:sp>
        <p:nvSpPr>
          <p:cNvPr id="12" name="Segnaposto testo 4">
            <a:extLst>
              <a:ext uri="{FF2B5EF4-FFF2-40B4-BE49-F238E27FC236}">
                <a16:creationId xmlns:a16="http://schemas.microsoft.com/office/drawing/2014/main" id="{8D2BC27F-3BF8-437C-A1DE-6986425022FC}"/>
              </a:ext>
            </a:extLst>
          </p:cNvPr>
          <p:cNvSpPr txBox="1">
            <a:spLocks/>
          </p:cNvSpPr>
          <p:nvPr/>
        </p:nvSpPr>
        <p:spPr>
          <a:xfrm>
            <a:off x="803276" y="3429000"/>
            <a:ext cx="6392948" cy="1970843"/>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it-IT" sz="2800" dirty="0">
                <a:solidFill>
                  <a:schemeClr val="bg2"/>
                </a:solidFill>
              </a:rPr>
              <a:t>The actual </a:t>
            </a:r>
            <a:r>
              <a:rPr lang="it-IT" sz="2800" dirty="0" err="1">
                <a:solidFill>
                  <a:schemeClr val="bg2"/>
                </a:solidFill>
              </a:rPr>
              <a:t>velocity</a:t>
            </a:r>
            <a:r>
              <a:rPr lang="it-IT" sz="2800" dirty="0">
                <a:solidFill>
                  <a:schemeClr val="bg2"/>
                </a:solidFill>
              </a:rPr>
              <a:t> </a:t>
            </a:r>
            <a:r>
              <a:rPr lang="it-IT" sz="2800" dirty="0" err="1">
                <a:solidFill>
                  <a:schemeClr val="bg2"/>
                </a:solidFill>
              </a:rPr>
              <a:t>was</a:t>
            </a:r>
            <a:r>
              <a:rPr lang="it-IT" sz="2800" dirty="0">
                <a:solidFill>
                  <a:schemeClr val="bg2"/>
                </a:solidFill>
              </a:rPr>
              <a:t> 9.</a:t>
            </a:r>
          </a:p>
        </p:txBody>
      </p:sp>
      <p:pic>
        <p:nvPicPr>
          <p:cNvPr id="7" name="Immagine 6">
            <a:extLst>
              <a:ext uri="{FF2B5EF4-FFF2-40B4-BE49-F238E27FC236}">
                <a16:creationId xmlns:a16="http://schemas.microsoft.com/office/drawing/2014/main" id="{850AE09D-E476-46E6-98F0-8415DE2E69AD}"/>
              </a:ext>
            </a:extLst>
          </p:cNvPr>
          <p:cNvPicPr>
            <a:picLocks noChangeAspect="1"/>
          </p:cNvPicPr>
          <p:nvPr/>
        </p:nvPicPr>
        <p:blipFill>
          <a:blip r:embed="rId2"/>
          <a:stretch>
            <a:fillRect/>
          </a:stretch>
        </p:blipFill>
        <p:spPr>
          <a:xfrm>
            <a:off x="5602723" y="466588"/>
            <a:ext cx="2897082" cy="5412132"/>
          </a:xfrm>
          <a:prstGeom prst="rect">
            <a:avLst/>
          </a:prstGeom>
        </p:spPr>
      </p:pic>
      <p:sp>
        <p:nvSpPr>
          <p:cNvPr id="3" name="CasellaDiTesto 2">
            <a:extLst>
              <a:ext uri="{FF2B5EF4-FFF2-40B4-BE49-F238E27FC236}">
                <a16:creationId xmlns:a16="http://schemas.microsoft.com/office/drawing/2014/main" id="{1AC88BA0-C9EC-41C2-BE71-70EB39A729E8}"/>
              </a:ext>
            </a:extLst>
          </p:cNvPr>
          <p:cNvSpPr txBox="1"/>
          <p:nvPr/>
        </p:nvSpPr>
        <p:spPr>
          <a:xfrm>
            <a:off x="8825712" y="1003387"/>
            <a:ext cx="1712328" cy="369332"/>
          </a:xfrm>
          <a:prstGeom prst="rect">
            <a:avLst/>
          </a:prstGeom>
          <a:noFill/>
        </p:spPr>
        <p:txBody>
          <a:bodyPr wrap="none" rtlCol="0">
            <a:spAutoFit/>
          </a:bodyPr>
          <a:lstStyle/>
          <a:p>
            <a:r>
              <a:rPr lang="it-IT" b="1" dirty="0">
                <a:solidFill>
                  <a:srgbClr val="FFC000"/>
                </a:solidFill>
              </a:rPr>
              <a:t>ALMOST DONE</a:t>
            </a:r>
          </a:p>
        </p:txBody>
      </p:sp>
      <p:sp>
        <p:nvSpPr>
          <p:cNvPr id="9" name="CasellaDiTesto 8">
            <a:extLst>
              <a:ext uri="{FF2B5EF4-FFF2-40B4-BE49-F238E27FC236}">
                <a16:creationId xmlns:a16="http://schemas.microsoft.com/office/drawing/2014/main" id="{23899E8D-14FB-4950-B263-24B2294DD2E6}"/>
              </a:ext>
            </a:extLst>
          </p:cNvPr>
          <p:cNvSpPr txBox="1"/>
          <p:nvPr/>
        </p:nvSpPr>
        <p:spPr>
          <a:xfrm>
            <a:off x="9284172" y="1905524"/>
            <a:ext cx="795411" cy="369332"/>
          </a:xfrm>
          <a:prstGeom prst="rect">
            <a:avLst/>
          </a:prstGeom>
          <a:noFill/>
        </p:spPr>
        <p:txBody>
          <a:bodyPr wrap="none" rtlCol="0">
            <a:spAutoFit/>
          </a:bodyPr>
          <a:lstStyle/>
          <a:p>
            <a:r>
              <a:rPr lang="it-IT" b="1" dirty="0">
                <a:solidFill>
                  <a:srgbClr val="00B050"/>
                </a:solidFill>
              </a:rPr>
              <a:t>DONE</a:t>
            </a:r>
          </a:p>
        </p:txBody>
      </p:sp>
      <p:sp>
        <p:nvSpPr>
          <p:cNvPr id="10" name="Rettangolo 9">
            <a:extLst>
              <a:ext uri="{FF2B5EF4-FFF2-40B4-BE49-F238E27FC236}">
                <a16:creationId xmlns:a16="http://schemas.microsoft.com/office/drawing/2014/main" id="{609FA376-E333-48DF-A02C-0838FD92F9DE}"/>
              </a:ext>
            </a:extLst>
          </p:cNvPr>
          <p:cNvSpPr/>
          <p:nvPr/>
        </p:nvSpPr>
        <p:spPr>
          <a:xfrm>
            <a:off x="9284172" y="2753678"/>
            <a:ext cx="795411" cy="369332"/>
          </a:xfrm>
          <a:prstGeom prst="rect">
            <a:avLst/>
          </a:prstGeom>
        </p:spPr>
        <p:txBody>
          <a:bodyPr wrap="none">
            <a:spAutoFit/>
          </a:bodyPr>
          <a:lstStyle/>
          <a:p>
            <a:r>
              <a:rPr lang="it-IT" b="1" dirty="0">
                <a:solidFill>
                  <a:srgbClr val="00B050"/>
                </a:solidFill>
              </a:rPr>
              <a:t>DONE</a:t>
            </a:r>
          </a:p>
        </p:txBody>
      </p:sp>
      <p:sp>
        <p:nvSpPr>
          <p:cNvPr id="11" name="Rettangolo 10">
            <a:extLst>
              <a:ext uri="{FF2B5EF4-FFF2-40B4-BE49-F238E27FC236}">
                <a16:creationId xmlns:a16="http://schemas.microsoft.com/office/drawing/2014/main" id="{FCEC8A29-D443-453C-A8B5-DAB526038CF9}"/>
              </a:ext>
            </a:extLst>
          </p:cNvPr>
          <p:cNvSpPr/>
          <p:nvPr/>
        </p:nvSpPr>
        <p:spPr>
          <a:xfrm>
            <a:off x="9284172" y="3601832"/>
            <a:ext cx="795411" cy="369332"/>
          </a:xfrm>
          <a:prstGeom prst="rect">
            <a:avLst/>
          </a:prstGeom>
        </p:spPr>
        <p:txBody>
          <a:bodyPr wrap="none">
            <a:spAutoFit/>
          </a:bodyPr>
          <a:lstStyle/>
          <a:p>
            <a:r>
              <a:rPr lang="it-IT" b="1" dirty="0">
                <a:solidFill>
                  <a:srgbClr val="00B050"/>
                </a:solidFill>
              </a:rPr>
              <a:t>DONE</a:t>
            </a:r>
          </a:p>
        </p:txBody>
      </p:sp>
      <p:sp>
        <p:nvSpPr>
          <p:cNvPr id="13" name="Rettangolo 12">
            <a:extLst>
              <a:ext uri="{FF2B5EF4-FFF2-40B4-BE49-F238E27FC236}">
                <a16:creationId xmlns:a16="http://schemas.microsoft.com/office/drawing/2014/main" id="{28926D8E-D1FE-4610-9675-D39543CA7DFE}"/>
              </a:ext>
            </a:extLst>
          </p:cNvPr>
          <p:cNvSpPr/>
          <p:nvPr/>
        </p:nvSpPr>
        <p:spPr>
          <a:xfrm>
            <a:off x="9284172" y="5215177"/>
            <a:ext cx="795411" cy="369332"/>
          </a:xfrm>
          <a:prstGeom prst="rect">
            <a:avLst/>
          </a:prstGeom>
        </p:spPr>
        <p:txBody>
          <a:bodyPr wrap="none">
            <a:spAutoFit/>
          </a:bodyPr>
          <a:lstStyle/>
          <a:p>
            <a:r>
              <a:rPr lang="it-IT" b="1" dirty="0">
                <a:solidFill>
                  <a:srgbClr val="00B050"/>
                </a:solidFill>
              </a:rPr>
              <a:t>DONE</a:t>
            </a:r>
          </a:p>
        </p:txBody>
      </p:sp>
      <p:sp>
        <p:nvSpPr>
          <p:cNvPr id="14" name="CasellaDiTesto 13">
            <a:extLst>
              <a:ext uri="{FF2B5EF4-FFF2-40B4-BE49-F238E27FC236}">
                <a16:creationId xmlns:a16="http://schemas.microsoft.com/office/drawing/2014/main" id="{A4991EFF-ED43-4377-B35A-D9A1B9AAA819}"/>
              </a:ext>
            </a:extLst>
          </p:cNvPr>
          <p:cNvSpPr txBox="1"/>
          <p:nvPr/>
        </p:nvSpPr>
        <p:spPr>
          <a:xfrm>
            <a:off x="8901182" y="4443777"/>
            <a:ext cx="1561389" cy="369332"/>
          </a:xfrm>
          <a:prstGeom prst="rect">
            <a:avLst/>
          </a:prstGeom>
          <a:noFill/>
        </p:spPr>
        <p:txBody>
          <a:bodyPr wrap="none" rtlCol="0">
            <a:spAutoFit/>
          </a:bodyPr>
          <a:lstStyle/>
          <a:p>
            <a:r>
              <a:rPr lang="it-IT" b="1" dirty="0">
                <a:solidFill>
                  <a:srgbClr val="FF0000"/>
                </a:solidFill>
              </a:rPr>
              <a:t>NOT STARTED</a:t>
            </a:r>
          </a:p>
        </p:txBody>
      </p:sp>
    </p:spTree>
    <p:extLst>
      <p:ext uri="{BB962C8B-B14F-4D97-AF65-F5344CB8AC3E}">
        <p14:creationId xmlns:p14="http://schemas.microsoft.com/office/powerpoint/2010/main" val="1960930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a:extLst>
              <a:ext uri="{FF2B5EF4-FFF2-40B4-BE49-F238E27FC236}">
                <a16:creationId xmlns:a16="http://schemas.microsoft.com/office/drawing/2014/main" id="{C35D9EA8-AA17-47B2-A4C4-B60DC7C7DC49}"/>
              </a:ext>
            </a:extLst>
          </p:cNvPr>
          <p:cNvSpPr>
            <a:spLocks noGrp="1"/>
          </p:cNvSpPr>
          <p:nvPr>
            <p:ph type="sldNum" sz="quarter" idx="12"/>
          </p:nvPr>
        </p:nvSpPr>
        <p:spPr/>
        <p:txBody>
          <a:bodyPr rtlCol="0"/>
          <a:lstStyle/>
          <a:p>
            <a:pPr rtl="0"/>
            <a:fld id="{8D581BC7-E183-40DB-AC97-C19EA4EB8894}" type="slidenum">
              <a:rPr lang="it-IT" smtClean="0"/>
              <a:pPr rtl="0"/>
              <a:t>12</a:t>
            </a:fld>
            <a:endParaRPr lang="it-IT" dirty="0"/>
          </a:p>
        </p:txBody>
      </p:sp>
      <p:sp>
        <p:nvSpPr>
          <p:cNvPr id="5" name="Segnaposto piè di pagina 4">
            <a:extLst>
              <a:ext uri="{FF2B5EF4-FFF2-40B4-BE49-F238E27FC236}">
                <a16:creationId xmlns:a16="http://schemas.microsoft.com/office/drawing/2014/main" id="{1ED7D25D-51F0-4AAA-86C5-F3584C0E8A44}"/>
              </a:ext>
            </a:extLst>
          </p:cNvPr>
          <p:cNvSpPr>
            <a:spLocks noGrp="1"/>
          </p:cNvSpPr>
          <p:nvPr>
            <p:ph type="ftr" sz="quarter" idx="11"/>
          </p:nvPr>
        </p:nvSpPr>
        <p:spPr/>
        <p:txBody>
          <a:bodyPr rtlCol="0"/>
          <a:lstStyle/>
          <a:p>
            <a:pPr rtl="0"/>
            <a:r>
              <a:rPr lang="it-IT" dirty="0"/>
              <a:t>SOFTWARE ENGINEERING</a:t>
            </a:r>
          </a:p>
        </p:txBody>
      </p:sp>
      <p:sp>
        <p:nvSpPr>
          <p:cNvPr id="4" name="Segnaposto data 3">
            <a:extLst>
              <a:ext uri="{FF2B5EF4-FFF2-40B4-BE49-F238E27FC236}">
                <a16:creationId xmlns:a16="http://schemas.microsoft.com/office/drawing/2014/main" id="{F48CF653-A1E7-473E-A717-8659C5E457A1}"/>
              </a:ext>
            </a:extLst>
          </p:cNvPr>
          <p:cNvSpPr>
            <a:spLocks noGrp="1"/>
          </p:cNvSpPr>
          <p:nvPr>
            <p:ph type="dt" sz="half" idx="10"/>
          </p:nvPr>
        </p:nvSpPr>
        <p:spPr/>
        <p:txBody>
          <a:bodyPr rtlCol="0"/>
          <a:lstStyle/>
          <a:p>
            <a:r>
              <a:rPr lang="it-IT" dirty="0"/>
              <a:t>09.01.2020</a:t>
            </a:r>
          </a:p>
        </p:txBody>
      </p:sp>
      <p:pic>
        <p:nvPicPr>
          <p:cNvPr id="8" name="Immagine 7">
            <a:extLst>
              <a:ext uri="{FF2B5EF4-FFF2-40B4-BE49-F238E27FC236}">
                <a16:creationId xmlns:a16="http://schemas.microsoft.com/office/drawing/2014/main" id="{564EEA6B-1FE1-4419-B748-99190079C773}"/>
              </a:ext>
            </a:extLst>
          </p:cNvPr>
          <p:cNvPicPr>
            <a:picLocks noChangeAspect="1"/>
          </p:cNvPicPr>
          <p:nvPr/>
        </p:nvPicPr>
        <p:blipFill>
          <a:blip r:embed="rId3"/>
          <a:stretch>
            <a:fillRect/>
          </a:stretch>
        </p:blipFill>
        <p:spPr>
          <a:xfrm>
            <a:off x="955889" y="1046922"/>
            <a:ext cx="2600688" cy="4703226"/>
          </a:xfrm>
          <a:prstGeom prst="rect">
            <a:avLst/>
          </a:prstGeom>
        </p:spPr>
      </p:pic>
      <p:pic>
        <p:nvPicPr>
          <p:cNvPr id="19" name="Immagine 18">
            <a:extLst>
              <a:ext uri="{FF2B5EF4-FFF2-40B4-BE49-F238E27FC236}">
                <a16:creationId xmlns:a16="http://schemas.microsoft.com/office/drawing/2014/main" id="{EA8877B5-AA66-4BF8-AC4E-70216C59E6EF}"/>
              </a:ext>
            </a:extLst>
          </p:cNvPr>
          <p:cNvPicPr>
            <a:picLocks noChangeAspect="1"/>
          </p:cNvPicPr>
          <p:nvPr/>
        </p:nvPicPr>
        <p:blipFill>
          <a:blip r:embed="rId4"/>
          <a:stretch>
            <a:fillRect/>
          </a:stretch>
        </p:blipFill>
        <p:spPr>
          <a:xfrm>
            <a:off x="4790893" y="1027870"/>
            <a:ext cx="2610214" cy="4703226"/>
          </a:xfrm>
          <a:prstGeom prst="rect">
            <a:avLst/>
          </a:prstGeom>
        </p:spPr>
      </p:pic>
      <p:pic>
        <p:nvPicPr>
          <p:cNvPr id="21" name="Immagine 20">
            <a:extLst>
              <a:ext uri="{FF2B5EF4-FFF2-40B4-BE49-F238E27FC236}">
                <a16:creationId xmlns:a16="http://schemas.microsoft.com/office/drawing/2014/main" id="{3AA32082-2679-4936-ABB9-EBE43D85542B}"/>
              </a:ext>
            </a:extLst>
          </p:cNvPr>
          <p:cNvPicPr>
            <a:picLocks noChangeAspect="1"/>
          </p:cNvPicPr>
          <p:nvPr/>
        </p:nvPicPr>
        <p:blipFill>
          <a:blip r:embed="rId5"/>
          <a:stretch>
            <a:fillRect/>
          </a:stretch>
        </p:blipFill>
        <p:spPr>
          <a:xfrm>
            <a:off x="8635423" y="1027869"/>
            <a:ext cx="2610214" cy="4674647"/>
          </a:xfrm>
          <a:prstGeom prst="rect">
            <a:avLst/>
          </a:prstGeom>
        </p:spPr>
      </p:pic>
      <p:sp>
        <p:nvSpPr>
          <p:cNvPr id="9" name="Titolo 1">
            <a:extLst>
              <a:ext uri="{FF2B5EF4-FFF2-40B4-BE49-F238E27FC236}">
                <a16:creationId xmlns:a16="http://schemas.microsoft.com/office/drawing/2014/main" id="{2A808974-021C-44C5-B596-AACA9D6535B9}"/>
              </a:ext>
            </a:extLst>
          </p:cNvPr>
          <p:cNvSpPr>
            <a:spLocks noGrp="1"/>
          </p:cNvSpPr>
          <p:nvPr>
            <p:ph type="title"/>
          </p:nvPr>
        </p:nvSpPr>
        <p:spPr>
          <a:xfrm>
            <a:off x="116856" y="77856"/>
            <a:ext cx="5021940" cy="804338"/>
          </a:xfrm>
        </p:spPr>
        <p:txBody>
          <a:bodyPr>
            <a:noAutofit/>
          </a:bodyPr>
          <a:lstStyle/>
          <a:p>
            <a:r>
              <a:rPr lang="it-IT" sz="4800" dirty="0"/>
              <a:t>Product Backlog</a:t>
            </a:r>
          </a:p>
        </p:txBody>
      </p:sp>
    </p:spTree>
    <p:extLst>
      <p:ext uri="{BB962C8B-B14F-4D97-AF65-F5344CB8AC3E}">
        <p14:creationId xmlns:p14="http://schemas.microsoft.com/office/powerpoint/2010/main" val="3930466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4930B6-685D-4C2C-98D9-639B6140BC7E}"/>
              </a:ext>
            </a:extLst>
          </p:cNvPr>
          <p:cNvSpPr>
            <a:spLocks noGrp="1"/>
          </p:cNvSpPr>
          <p:nvPr>
            <p:ph type="title"/>
          </p:nvPr>
        </p:nvSpPr>
        <p:spPr/>
        <p:txBody>
          <a:bodyPr>
            <a:noAutofit/>
          </a:bodyPr>
          <a:lstStyle/>
          <a:p>
            <a:r>
              <a:rPr lang="it-IT" sz="4500" dirty="0" err="1"/>
              <a:t>Estimated</a:t>
            </a:r>
            <a:r>
              <a:rPr lang="it-IT" sz="4500" dirty="0"/>
              <a:t> </a:t>
            </a:r>
            <a:r>
              <a:rPr lang="it-IT" sz="4500" dirty="0" err="1"/>
              <a:t>velocity</a:t>
            </a:r>
            <a:r>
              <a:rPr lang="it-IT" sz="4500" dirty="0"/>
              <a:t> (Sprint 2)</a:t>
            </a:r>
          </a:p>
        </p:txBody>
      </p:sp>
      <p:sp>
        <p:nvSpPr>
          <p:cNvPr id="4" name="Segnaposto data 3">
            <a:extLst>
              <a:ext uri="{FF2B5EF4-FFF2-40B4-BE49-F238E27FC236}">
                <a16:creationId xmlns:a16="http://schemas.microsoft.com/office/drawing/2014/main" id="{2C084E30-8753-4EBA-9912-EBD708A3B677}"/>
              </a:ext>
            </a:extLst>
          </p:cNvPr>
          <p:cNvSpPr>
            <a:spLocks noGrp="1"/>
          </p:cNvSpPr>
          <p:nvPr>
            <p:ph type="dt" sz="half" idx="10"/>
          </p:nvPr>
        </p:nvSpPr>
        <p:spPr/>
        <p:txBody>
          <a:bodyPr/>
          <a:lstStyle/>
          <a:p>
            <a:r>
              <a:rPr lang="it-IT" dirty="0"/>
              <a:t>09.01.2020</a:t>
            </a:r>
            <a:endParaRPr lang="it-IT" noProof="0" dirty="0"/>
          </a:p>
        </p:txBody>
      </p:sp>
      <p:sp>
        <p:nvSpPr>
          <p:cNvPr id="5" name="Segnaposto piè di pagina 4">
            <a:extLst>
              <a:ext uri="{FF2B5EF4-FFF2-40B4-BE49-F238E27FC236}">
                <a16:creationId xmlns:a16="http://schemas.microsoft.com/office/drawing/2014/main" id="{DA667F8F-8981-4CAC-9D46-2F9B6BD69572}"/>
              </a:ext>
            </a:extLst>
          </p:cNvPr>
          <p:cNvSpPr>
            <a:spLocks noGrp="1"/>
          </p:cNvSpPr>
          <p:nvPr>
            <p:ph type="ftr" sz="quarter" idx="11"/>
          </p:nvPr>
        </p:nvSpPr>
        <p:spPr>
          <a:xfrm>
            <a:off x="1169960" y="5878720"/>
            <a:ext cx="2915733" cy="298800"/>
          </a:xfrm>
        </p:spPr>
        <p:txBody>
          <a:bodyPr/>
          <a:lstStyle/>
          <a:p>
            <a:pPr rtl="0"/>
            <a:r>
              <a:rPr lang="it-IT" noProof="0" dirty="0"/>
              <a:t>SOFTWARE ENGINEERING</a:t>
            </a:r>
          </a:p>
        </p:txBody>
      </p:sp>
      <p:sp>
        <p:nvSpPr>
          <p:cNvPr id="6" name="Segnaposto numero diapositiva 5">
            <a:extLst>
              <a:ext uri="{FF2B5EF4-FFF2-40B4-BE49-F238E27FC236}">
                <a16:creationId xmlns:a16="http://schemas.microsoft.com/office/drawing/2014/main" id="{76F145FB-3F8C-4039-8AFD-86FB5CB556B1}"/>
              </a:ext>
            </a:extLst>
          </p:cNvPr>
          <p:cNvSpPr>
            <a:spLocks noGrp="1"/>
          </p:cNvSpPr>
          <p:nvPr>
            <p:ph type="sldNum" sz="quarter" idx="12"/>
          </p:nvPr>
        </p:nvSpPr>
        <p:spPr/>
        <p:txBody>
          <a:bodyPr/>
          <a:lstStyle/>
          <a:p>
            <a:pPr rtl="0"/>
            <a:fld id="{8D581BC7-E183-40DB-AC97-C19EA4EB8894}" type="slidenum">
              <a:rPr lang="it-IT" noProof="0" smtClean="0"/>
              <a:t>13</a:t>
            </a:fld>
            <a:endParaRPr lang="it-IT" noProof="0" dirty="0"/>
          </a:p>
        </p:txBody>
      </p:sp>
      <p:sp>
        <p:nvSpPr>
          <p:cNvPr id="12" name="Segnaposto testo 4">
            <a:extLst>
              <a:ext uri="{FF2B5EF4-FFF2-40B4-BE49-F238E27FC236}">
                <a16:creationId xmlns:a16="http://schemas.microsoft.com/office/drawing/2014/main" id="{8D2BC27F-3BF8-437C-A1DE-6986425022FC}"/>
              </a:ext>
            </a:extLst>
          </p:cNvPr>
          <p:cNvSpPr txBox="1">
            <a:spLocks/>
          </p:cNvSpPr>
          <p:nvPr/>
        </p:nvSpPr>
        <p:spPr>
          <a:xfrm>
            <a:off x="803276" y="3429000"/>
            <a:ext cx="6392948" cy="1970843"/>
          </a:xfrm>
          <a:prstGeom prst="rect">
            <a:avLst/>
          </a:prstGeom>
        </p:spPr>
        <p:txBody>
          <a:bodyPr vert="horz" lIns="0" tIns="0" rIns="0" bIns="0" rtlCol="0">
            <a:normAutofit fontScale="92500" lnSpcReduction="10000"/>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it-IT" sz="2800" dirty="0">
                <a:solidFill>
                  <a:schemeClr val="bg2"/>
                </a:solidFill>
              </a:rPr>
              <a:t>The </a:t>
            </a:r>
            <a:r>
              <a:rPr lang="it-IT" sz="2800" dirty="0" err="1">
                <a:solidFill>
                  <a:schemeClr val="bg2"/>
                </a:solidFill>
              </a:rPr>
              <a:t>estimated</a:t>
            </a:r>
            <a:r>
              <a:rPr lang="it-IT" sz="2800" dirty="0">
                <a:solidFill>
                  <a:schemeClr val="bg2"/>
                </a:solidFill>
              </a:rPr>
              <a:t> </a:t>
            </a:r>
            <a:r>
              <a:rPr lang="it-IT" sz="2800" dirty="0" err="1">
                <a:solidFill>
                  <a:schemeClr val="bg2"/>
                </a:solidFill>
              </a:rPr>
              <a:t>velocity</a:t>
            </a:r>
            <a:r>
              <a:rPr lang="it-IT" sz="2800" dirty="0">
                <a:solidFill>
                  <a:schemeClr val="bg2"/>
                </a:solidFill>
              </a:rPr>
              <a:t> for Sprint 2 </a:t>
            </a:r>
            <a:r>
              <a:rPr lang="it-IT" sz="2800" dirty="0" err="1">
                <a:solidFill>
                  <a:schemeClr val="bg2"/>
                </a:solidFill>
              </a:rPr>
              <a:t>was</a:t>
            </a:r>
            <a:r>
              <a:rPr lang="it-IT" sz="2800" dirty="0">
                <a:solidFill>
                  <a:schemeClr val="bg2"/>
                </a:solidFill>
              </a:rPr>
              <a:t> 15.</a:t>
            </a:r>
          </a:p>
          <a:p>
            <a:r>
              <a:rPr lang="it-IT" sz="2800" dirty="0">
                <a:solidFill>
                  <a:schemeClr val="bg2"/>
                </a:solidFill>
              </a:rPr>
              <a:t>The </a:t>
            </a:r>
            <a:r>
              <a:rPr lang="it-IT" sz="2800" dirty="0" err="1">
                <a:solidFill>
                  <a:schemeClr val="bg2"/>
                </a:solidFill>
              </a:rPr>
              <a:t>mean</a:t>
            </a:r>
            <a:r>
              <a:rPr lang="it-IT" sz="2800" dirty="0">
                <a:solidFill>
                  <a:schemeClr val="bg2"/>
                </a:solidFill>
              </a:rPr>
              <a:t> </a:t>
            </a:r>
            <a:r>
              <a:rPr lang="it-IT" sz="2800" dirty="0" err="1">
                <a:solidFill>
                  <a:schemeClr val="bg2"/>
                </a:solidFill>
              </a:rPr>
              <a:t>between</a:t>
            </a:r>
            <a:r>
              <a:rPr lang="it-IT" sz="2800" dirty="0">
                <a:solidFill>
                  <a:schemeClr val="bg2"/>
                </a:solidFill>
              </a:rPr>
              <a:t> the </a:t>
            </a:r>
            <a:r>
              <a:rPr lang="it-IT" sz="2800" dirty="0" err="1">
                <a:solidFill>
                  <a:schemeClr val="bg2"/>
                </a:solidFill>
              </a:rPr>
              <a:t>initial</a:t>
            </a:r>
            <a:r>
              <a:rPr lang="it-IT" sz="2800" dirty="0">
                <a:solidFill>
                  <a:schemeClr val="bg2"/>
                </a:solidFill>
              </a:rPr>
              <a:t> </a:t>
            </a:r>
            <a:r>
              <a:rPr lang="it-IT" sz="2800" dirty="0" err="1">
                <a:solidFill>
                  <a:schemeClr val="bg2"/>
                </a:solidFill>
              </a:rPr>
              <a:t>estimated</a:t>
            </a:r>
            <a:r>
              <a:rPr lang="it-IT" sz="2800" dirty="0">
                <a:solidFill>
                  <a:schemeClr val="bg2"/>
                </a:solidFill>
              </a:rPr>
              <a:t> </a:t>
            </a:r>
            <a:r>
              <a:rPr lang="it-IT" sz="2800" dirty="0" err="1">
                <a:solidFill>
                  <a:schemeClr val="bg2"/>
                </a:solidFill>
              </a:rPr>
              <a:t>velocity</a:t>
            </a:r>
            <a:r>
              <a:rPr lang="it-IT" sz="2800" dirty="0">
                <a:solidFill>
                  <a:schemeClr val="bg2"/>
                </a:solidFill>
              </a:rPr>
              <a:t> and the actual one </a:t>
            </a:r>
            <a:r>
              <a:rPr lang="it-IT" sz="2800" dirty="0" err="1">
                <a:solidFill>
                  <a:schemeClr val="bg2"/>
                </a:solidFill>
              </a:rPr>
              <a:t>would</a:t>
            </a:r>
            <a:r>
              <a:rPr lang="it-IT" sz="2800" dirty="0">
                <a:solidFill>
                  <a:schemeClr val="bg2"/>
                </a:solidFill>
              </a:rPr>
              <a:t> be 12, </a:t>
            </a:r>
            <a:r>
              <a:rPr lang="it-IT" sz="2800" dirty="0" err="1">
                <a:solidFill>
                  <a:schemeClr val="bg2"/>
                </a:solidFill>
              </a:rPr>
              <a:t>but</a:t>
            </a:r>
            <a:r>
              <a:rPr lang="it-IT" sz="2800" dirty="0">
                <a:solidFill>
                  <a:schemeClr val="bg2"/>
                </a:solidFill>
              </a:rPr>
              <a:t> </a:t>
            </a:r>
            <a:r>
              <a:rPr lang="it-IT" sz="2800" dirty="0" err="1">
                <a:solidFill>
                  <a:schemeClr val="bg2"/>
                </a:solidFill>
              </a:rPr>
              <a:t>we</a:t>
            </a:r>
            <a:r>
              <a:rPr lang="it-IT" sz="2800" dirty="0">
                <a:solidFill>
                  <a:schemeClr val="bg2"/>
                </a:solidFill>
              </a:rPr>
              <a:t> </a:t>
            </a:r>
            <a:r>
              <a:rPr lang="it-IT" sz="2800" dirty="0" err="1">
                <a:solidFill>
                  <a:schemeClr val="bg2"/>
                </a:solidFill>
              </a:rPr>
              <a:t>thought</a:t>
            </a:r>
            <a:r>
              <a:rPr lang="it-IT" sz="2800" dirty="0">
                <a:solidFill>
                  <a:schemeClr val="bg2"/>
                </a:solidFill>
              </a:rPr>
              <a:t> </a:t>
            </a:r>
            <a:r>
              <a:rPr lang="it-IT" sz="2800" dirty="0" err="1">
                <a:solidFill>
                  <a:schemeClr val="bg2"/>
                </a:solidFill>
              </a:rPr>
              <a:t>we</a:t>
            </a:r>
            <a:r>
              <a:rPr lang="it-IT" sz="2800" dirty="0">
                <a:solidFill>
                  <a:schemeClr val="bg2"/>
                </a:solidFill>
              </a:rPr>
              <a:t> </a:t>
            </a:r>
            <a:r>
              <a:rPr lang="it-IT" sz="2800" dirty="0" err="1">
                <a:solidFill>
                  <a:schemeClr val="bg2"/>
                </a:solidFill>
              </a:rPr>
              <a:t>could</a:t>
            </a:r>
            <a:r>
              <a:rPr lang="it-IT" sz="2800" dirty="0">
                <a:solidFill>
                  <a:schemeClr val="bg2"/>
                </a:solidFill>
              </a:rPr>
              <a:t> compensate for the time </a:t>
            </a:r>
            <a:r>
              <a:rPr lang="it-IT" sz="2800" dirty="0" err="1">
                <a:solidFill>
                  <a:schemeClr val="bg2"/>
                </a:solidFill>
              </a:rPr>
              <a:t>spent</a:t>
            </a:r>
            <a:r>
              <a:rPr lang="it-IT" sz="2800" dirty="0">
                <a:solidFill>
                  <a:schemeClr val="bg2"/>
                </a:solidFill>
              </a:rPr>
              <a:t> </a:t>
            </a:r>
            <a:r>
              <a:rPr lang="it-IT" sz="2800" dirty="0" err="1">
                <a:solidFill>
                  <a:schemeClr val="bg2"/>
                </a:solidFill>
              </a:rPr>
              <a:t>deciding</a:t>
            </a:r>
            <a:r>
              <a:rPr lang="it-IT" sz="2800" dirty="0">
                <a:solidFill>
                  <a:schemeClr val="bg2"/>
                </a:solidFill>
              </a:rPr>
              <a:t> the library.</a:t>
            </a:r>
          </a:p>
        </p:txBody>
      </p:sp>
    </p:spTree>
    <p:extLst>
      <p:ext uri="{BB962C8B-B14F-4D97-AF65-F5344CB8AC3E}">
        <p14:creationId xmlns:p14="http://schemas.microsoft.com/office/powerpoint/2010/main" val="427560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4930B6-685D-4C2C-98D9-639B6140BC7E}"/>
              </a:ext>
            </a:extLst>
          </p:cNvPr>
          <p:cNvSpPr>
            <a:spLocks noGrp="1"/>
          </p:cNvSpPr>
          <p:nvPr>
            <p:ph type="title"/>
          </p:nvPr>
        </p:nvSpPr>
        <p:spPr/>
        <p:txBody>
          <a:bodyPr>
            <a:noAutofit/>
          </a:bodyPr>
          <a:lstStyle/>
          <a:p>
            <a:r>
              <a:rPr lang="it-IT" sz="4300" dirty="0"/>
              <a:t>Sprint 2 Backlog</a:t>
            </a:r>
          </a:p>
        </p:txBody>
      </p:sp>
      <p:sp>
        <p:nvSpPr>
          <p:cNvPr id="4" name="Segnaposto data 3">
            <a:extLst>
              <a:ext uri="{FF2B5EF4-FFF2-40B4-BE49-F238E27FC236}">
                <a16:creationId xmlns:a16="http://schemas.microsoft.com/office/drawing/2014/main" id="{2C084E30-8753-4EBA-9912-EBD708A3B677}"/>
              </a:ext>
            </a:extLst>
          </p:cNvPr>
          <p:cNvSpPr>
            <a:spLocks noGrp="1"/>
          </p:cNvSpPr>
          <p:nvPr>
            <p:ph type="dt" sz="half" idx="10"/>
          </p:nvPr>
        </p:nvSpPr>
        <p:spPr/>
        <p:txBody>
          <a:bodyPr/>
          <a:lstStyle/>
          <a:p>
            <a:r>
              <a:rPr lang="it-IT" dirty="0"/>
              <a:t>09.01.2020</a:t>
            </a:r>
            <a:endParaRPr lang="it-IT" noProof="0" dirty="0"/>
          </a:p>
        </p:txBody>
      </p:sp>
      <p:sp>
        <p:nvSpPr>
          <p:cNvPr id="5" name="Segnaposto piè di pagina 4">
            <a:extLst>
              <a:ext uri="{FF2B5EF4-FFF2-40B4-BE49-F238E27FC236}">
                <a16:creationId xmlns:a16="http://schemas.microsoft.com/office/drawing/2014/main" id="{DA667F8F-8981-4CAC-9D46-2F9B6BD69572}"/>
              </a:ext>
            </a:extLst>
          </p:cNvPr>
          <p:cNvSpPr>
            <a:spLocks noGrp="1"/>
          </p:cNvSpPr>
          <p:nvPr>
            <p:ph type="ftr" sz="quarter" idx="11"/>
          </p:nvPr>
        </p:nvSpPr>
        <p:spPr>
          <a:xfrm>
            <a:off x="1169960" y="5878720"/>
            <a:ext cx="2915733" cy="298800"/>
          </a:xfrm>
        </p:spPr>
        <p:txBody>
          <a:bodyPr/>
          <a:lstStyle/>
          <a:p>
            <a:pPr rtl="0"/>
            <a:r>
              <a:rPr lang="it-IT" noProof="0" dirty="0"/>
              <a:t>SOFTWARE ENGINEERING</a:t>
            </a:r>
          </a:p>
        </p:txBody>
      </p:sp>
      <p:sp>
        <p:nvSpPr>
          <p:cNvPr id="6" name="Segnaposto numero diapositiva 5">
            <a:extLst>
              <a:ext uri="{FF2B5EF4-FFF2-40B4-BE49-F238E27FC236}">
                <a16:creationId xmlns:a16="http://schemas.microsoft.com/office/drawing/2014/main" id="{76F145FB-3F8C-4039-8AFD-86FB5CB556B1}"/>
              </a:ext>
            </a:extLst>
          </p:cNvPr>
          <p:cNvSpPr>
            <a:spLocks noGrp="1"/>
          </p:cNvSpPr>
          <p:nvPr>
            <p:ph type="sldNum" sz="quarter" idx="12"/>
          </p:nvPr>
        </p:nvSpPr>
        <p:spPr/>
        <p:txBody>
          <a:bodyPr/>
          <a:lstStyle/>
          <a:p>
            <a:pPr rtl="0"/>
            <a:fld id="{8D581BC7-E183-40DB-AC97-C19EA4EB8894}" type="slidenum">
              <a:rPr lang="it-IT" noProof="0" smtClean="0"/>
              <a:t>14</a:t>
            </a:fld>
            <a:endParaRPr lang="it-IT" noProof="0" dirty="0"/>
          </a:p>
        </p:txBody>
      </p:sp>
      <p:sp>
        <p:nvSpPr>
          <p:cNvPr id="12" name="Segnaposto testo 4">
            <a:extLst>
              <a:ext uri="{FF2B5EF4-FFF2-40B4-BE49-F238E27FC236}">
                <a16:creationId xmlns:a16="http://schemas.microsoft.com/office/drawing/2014/main" id="{8D2BC27F-3BF8-437C-A1DE-6986425022FC}"/>
              </a:ext>
            </a:extLst>
          </p:cNvPr>
          <p:cNvSpPr txBox="1">
            <a:spLocks/>
          </p:cNvSpPr>
          <p:nvPr/>
        </p:nvSpPr>
        <p:spPr>
          <a:xfrm>
            <a:off x="778643" y="3429000"/>
            <a:ext cx="5145079" cy="1970843"/>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it-IT" sz="2800" dirty="0">
                <a:solidFill>
                  <a:schemeClr val="bg2"/>
                </a:solidFill>
              </a:rPr>
              <a:t>On the side, </a:t>
            </a:r>
            <a:r>
              <a:rPr lang="it-IT" sz="2800" dirty="0" err="1">
                <a:solidFill>
                  <a:schemeClr val="bg2"/>
                </a:solidFill>
              </a:rPr>
              <a:t>you</a:t>
            </a:r>
            <a:r>
              <a:rPr lang="it-IT" sz="2800" dirty="0">
                <a:solidFill>
                  <a:schemeClr val="bg2"/>
                </a:solidFill>
              </a:rPr>
              <a:t> can </a:t>
            </a:r>
            <a:r>
              <a:rPr lang="it-IT" sz="2800" dirty="0" err="1">
                <a:solidFill>
                  <a:schemeClr val="bg2"/>
                </a:solidFill>
              </a:rPr>
              <a:t>see</a:t>
            </a:r>
            <a:r>
              <a:rPr lang="it-IT" sz="2800" dirty="0">
                <a:solidFill>
                  <a:schemeClr val="bg2"/>
                </a:solidFill>
              </a:rPr>
              <a:t> the stories and tasks </a:t>
            </a:r>
            <a:r>
              <a:rPr lang="it-IT" sz="2800" dirty="0" err="1">
                <a:solidFill>
                  <a:schemeClr val="bg2"/>
                </a:solidFill>
              </a:rPr>
              <a:t>completed</a:t>
            </a:r>
            <a:r>
              <a:rPr lang="it-IT" sz="2800" dirty="0">
                <a:solidFill>
                  <a:schemeClr val="bg2"/>
                </a:solidFill>
              </a:rPr>
              <a:t> after the second Sprint.</a:t>
            </a:r>
          </a:p>
        </p:txBody>
      </p:sp>
      <p:pic>
        <p:nvPicPr>
          <p:cNvPr id="7" name="Immagine 6">
            <a:extLst>
              <a:ext uri="{FF2B5EF4-FFF2-40B4-BE49-F238E27FC236}">
                <a16:creationId xmlns:a16="http://schemas.microsoft.com/office/drawing/2014/main" id="{E65F05E9-C390-44FE-8883-E0B81ADECA89}"/>
              </a:ext>
            </a:extLst>
          </p:cNvPr>
          <p:cNvPicPr>
            <a:picLocks noChangeAspect="1"/>
          </p:cNvPicPr>
          <p:nvPr/>
        </p:nvPicPr>
        <p:blipFill>
          <a:blip r:embed="rId2"/>
          <a:stretch>
            <a:fillRect/>
          </a:stretch>
        </p:blipFill>
        <p:spPr>
          <a:xfrm>
            <a:off x="6426761" y="983887"/>
            <a:ext cx="2610214" cy="4201111"/>
          </a:xfrm>
          <a:prstGeom prst="rect">
            <a:avLst/>
          </a:prstGeom>
        </p:spPr>
      </p:pic>
      <p:pic>
        <p:nvPicPr>
          <p:cNvPr id="14" name="Immagine 13">
            <a:extLst>
              <a:ext uri="{FF2B5EF4-FFF2-40B4-BE49-F238E27FC236}">
                <a16:creationId xmlns:a16="http://schemas.microsoft.com/office/drawing/2014/main" id="{05B1AAB1-0C4F-4D61-9948-2A9BA66C7BC5}"/>
              </a:ext>
            </a:extLst>
          </p:cNvPr>
          <p:cNvPicPr>
            <a:picLocks noChangeAspect="1"/>
          </p:cNvPicPr>
          <p:nvPr/>
        </p:nvPicPr>
        <p:blipFill>
          <a:blip r:embed="rId3"/>
          <a:stretch>
            <a:fillRect/>
          </a:stretch>
        </p:blipFill>
        <p:spPr>
          <a:xfrm>
            <a:off x="9380211" y="983887"/>
            <a:ext cx="2610214" cy="1552792"/>
          </a:xfrm>
          <a:prstGeom prst="rect">
            <a:avLst/>
          </a:prstGeom>
        </p:spPr>
      </p:pic>
    </p:spTree>
    <p:extLst>
      <p:ext uri="{BB962C8B-B14F-4D97-AF65-F5344CB8AC3E}">
        <p14:creationId xmlns:p14="http://schemas.microsoft.com/office/powerpoint/2010/main" val="900153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4930B6-685D-4C2C-98D9-639B6140BC7E}"/>
              </a:ext>
            </a:extLst>
          </p:cNvPr>
          <p:cNvSpPr>
            <a:spLocks noGrp="1"/>
          </p:cNvSpPr>
          <p:nvPr>
            <p:ph type="title"/>
          </p:nvPr>
        </p:nvSpPr>
        <p:spPr/>
        <p:txBody>
          <a:bodyPr>
            <a:noAutofit/>
          </a:bodyPr>
          <a:lstStyle/>
          <a:p>
            <a:r>
              <a:rPr lang="it-IT" sz="4300" dirty="0"/>
              <a:t>Sprint 2 Review</a:t>
            </a:r>
          </a:p>
        </p:txBody>
      </p:sp>
      <p:sp>
        <p:nvSpPr>
          <p:cNvPr id="4" name="Segnaposto data 3">
            <a:extLst>
              <a:ext uri="{FF2B5EF4-FFF2-40B4-BE49-F238E27FC236}">
                <a16:creationId xmlns:a16="http://schemas.microsoft.com/office/drawing/2014/main" id="{2C084E30-8753-4EBA-9912-EBD708A3B677}"/>
              </a:ext>
            </a:extLst>
          </p:cNvPr>
          <p:cNvSpPr>
            <a:spLocks noGrp="1"/>
          </p:cNvSpPr>
          <p:nvPr>
            <p:ph type="dt" sz="half" idx="10"/>
          </p:nvPr>
        </p:nvSpPr>
        <p:spPr/>
        <p:txBody>
          <a:bodyPr/>
          <a:lstStyle/>
          <a:p>
            <a:r>
              <a:rPr lang="it-IT" dirty="0"/>
              <a:t>09.01.2020</a:t>
            </a:r>
            <a:endParaRPr lang="it-IT" noProof="0" dirty="0"/>
          </a:p>
        </p:txBody>
      </p:sp>
      <p:sp>
        <p:nvSpPr>
          <p:cNvPr id="5" name="Segnaposto piè di pagina 4">
            <a:extLst>
              <a:ext uri="{FF2B5EF4-FFF2-40B4-BE49-F238E27FC236}">
                <a16:creationId xmlns:a16="http://schemas.microsoft.com/office/drawing/2014/main" id="{DA667F8F-8981-4CAC-9D46-2F9B6BD69572}"/>
              </a:ext>
            </a:extLst>
          </p:cNvPr>
          <p:cNvSpPr>
            <a:spLocks noGrp="1"/>
          </p:cNvSpPr>
          <p:nvPr>
            <p:ph type="ftr" sz="quarter" idx="11"/>
          </p:nvPr>
        </p:nvSpPr>
        <p:spPr>
          <a:xfrm>
            <a:off x="1169960" y="5878720"/>
            <a:ext cx="2915733" cy="298800"/>
          </a:xfrm>
        </p:spPr>
        <p:txBody>
          <a:bodyPr/>
          <a:lstStyle/>
          <a:p>
            <a:pPr rtl="0"/>
            <a:r>
              <a:rPr lang="it-IT" noProof="0" dirty="0"/>
              <a:t>SOFTWARE ENGINEERING</a:t>
            </a:r>
          </a:p>
        </p:txBody>
      </p:sp>
      <p:sp>
        <p:nvSpPr>
          <p:cNvPr id="6" name="Segnaposto numero diapositiva 5">
            <a:extLst>
              <a:ext uri="{FF2B5EF4-FFF2-40B4-BE49-F238E27FC236}">
                <a16:creationId xmlns:a16="http://schemas.microsoft.com/office/drawing/2014/main" id="{76F145FB-3F8C-4039-8AFD-86FB5CB556B1}"/>
              </a:ext>
            </a:extLst>
          </p:cNvPr>
          <p:cNvSpPr>
            <a:spLocks noGrp="1"/>
          </p:cNvSpPr>
          <p:nvPr>
            <p:ph type="sldNum" sz="quarter" idx="12"/>
          </p:nvPr>
        </p:nvSpPr>
        <p:spPr/>
        <p:txBody>
          <a:bodyPr/>
          <a:lstStyle/>
          <a:p>
            <a:pPr rtl="0"/>
            <a:fld id="{8D581BC7-E183-40DB-AC97-C19EA4EB8894}" type="slidenum">
              <a:rPr lang="it-IT" noProof="0" smtClean="0"/>
              <a:t>15</a:t>
            </a:fld>
            <a:endParaRPr lang="it-IT" noProof="0" dirty="0"/>
          </a:p>
        </p:txBody>
      </p:sp>
      <p:sp>
        <p:nvSpPr>
          <p:cNvPr id="12" name="Segnaposto testo 4">
            <a:extLst>
              <a:ext uri="{FF2B5EF4-FFF2-40B4-BE49-F238E27FC236}">
                <a16:creationId xmlns:a16="http://schemas.microsoft.com/office/drawing/2014/main" id="{8D2BC27F-3BF8-437C-A1DE-6986425022FC}"/>
              </a:ext>
            </a:extLst>
          </p:cNvPr>
          <p:cNvSpPr txBox="1">
            <a:spLocks/>
          </p:cNvSpPr>
          <p:nvPr/>
        </p:nvSpPr>
        <p:spPr>
          <a:xfrm>
            <a:off x="803276" y="3429000"/>
            <a:ext cx="6392948" cy="1970843"/>
          </a:xfrm>
          <a:prstGeom prst="rect">
            <a:avLst/>
          </a:prstGeom>
        </p:spPr>
        <p:txBody>
          <a:bodyPr vert="horz" lIns="0" tIns="0" rIns="0" bIns="0" rtlCol="0">
            <a:normAutofit fontScale="77500" lnSpcReduction="20000"/>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it-IT" sz="2800" dirty="0" err="1">
                <a:solidFill>
                  <a:schemeClr val="bg2"/>
                </a:solidFill>
              </a:rPr>
              <a:t>During</a:t>
            </a:r>
            <a:r>
              <a:rPr lang="it-IT" sz="2800" dirty="0">
                <a:solidFill>
                  <a:schemeClr val="bg2"/>
                </a:solidFill>
              </a:rPr>
              <a:t> the Sprint Review, the P.O. </a:t>
            </a:r>
            <a:r>
              <a:rPr lang="it-IT" sz="2800" dirty="0" err="1">
                <a:solidFill>
                  <a:schemeClr val="bg2"/>
                </a:solidFill>
              </a:rPr>
              <a:t>was</a:t>
            </a:r>
            <a:r>
              <a:rPr lang="it-IT" sz="2800" dirty="0">
                <a:solidFill>
                  <a:schemeClr val="bg2"/>
                </a:solidFill>
              </a:rPr>
              <a:t> </a:t>
            </a:r>
            <a:r>
              <a:rPr lang="it-IT" sz="2800" dirty="0" err="1">
                <a:solidFill>
                  <a:schemeClr val="bg2"/>
                </a:solidFill>
              </a:rPr>
              <a:t>satisfacted</a:t>
            </a:r>
            <a:r>
              <a:rPr lang="it-IT" sz="2800" dirty="0">
                <a:solidFill>
                  <a:schemeClr val="bg2"/>
                </a:solidFill>
              </a:rPr>
              <a:t> with the work </a:t>
            </a:r>
            <a:r>
              <a:rPr lang="it-IT" sz="2800" dirty="0" err="1">
                <a:solidFill>
                  <a:schemeClr val="bg2"/>
                </a:solidFill>
              </a:rPr>
              <a:t>done</a:t>
            </a:r>
            <a:r>
              <a:rPr lang="it-IT" sz="2800" dirty="0">
                <a:solidFill>
                  <a:schemeClr val="bg2"/>
                </a:solidFill>
              </a:rPr>
              <a:t>. He </a:t>
            </a:r>
            <a:r>
              <a:rPr lang="it-IT" sz="2800" dirty="0" err="1">
                <a:solidFill>
                  <a:schemeClr val="bg2"/>
                </a:solidFill>
              </a:rPr>
              <a:t>said</a:t>
            </a:r>
            <a:r>
              <a:rPr lang="it-IT" sz="2800" dirty="0">
                <a:solidFill>
                  <a:schemeClr val="bg2"/>
                </a:solidFill>
              </a:rPr>
              <a:t> </a:t>
            </a:r>
            <a:r>
              <a:rPr lang="it-IT" sz="2800" dirty="0" err="1">
                <a:solidFill>
                  <a:schemeClr val="bg2"/>
                </a:solidFill>
              </a:rPr>
              <a:t>that</a:t>
            </a:r>
            <a:r>
              <a:rPr lang="it-IT" sz="2800" dirty="0">
                <a:solidFill>
                  <a:schemeClr val="bg2"/>
                </a:solidFill>
              </a:rPr>
              <a:t> a mode in </a:t>
            </a:r>
            <a:r>
              <a:rPr lang="it-IT" sz="2800" dirty="0" err="1">
                <a:solidFill>
                  <a:schemeClr val="bg2"/>
                </a:solidFill>
              </a:rPr>
              <a:t>which</a:t>
            </a:r>
            <a:r>
              <a:rPr lang="it-IT" sz="2800" dirty="0">
                <a:solidFill>
                  <a:schemeClr val="bg2"/>
                </a:solidFill>
              </a:rPr>
              <a:t> a </a:t>
            </a:r>
            <a:r>
              <a:rPr lang="it-IT" sz="2800" dirty="0" err="1">
                <a:solidFill>
                  <a:schemeClr val="bg2"/>
                </a:solidFill>
              </a:rPr>
              <a:t>level</a:t>
            </a:r>
            <a:r>
              <a:rPr lang="it-IT" sz="2800" dirty="0">
                <a:solidFill>
                  <a:schemeClr val="bg2"/>
                </a:solidFill>
              </a:rPr>
              <a:t> </a:t>
            </a:r>
            <a:r>
              <a:rPr lang="it-IT" sz="2800" dirty="0" err="1">
                <a:solidFill>
                  <a:schemeClr val="bg2"/>
                </a:solidFill>
              </a:rPr>
              <a:t>is</a:t>
            </a:r>
            <a:r>
              <a:rPr lang="it-IT" sz="2800" dirty="0">
                <a:solidFill>
                  <a:schemeClr val="bg2"/>
                </a:solidFill>
              </a:rPr>
              <a:t> </a:t>
            </a:r>
            <a:r>
              <a:rPr lang="it-IT" sz="2800" dirty="0" err="1">
                <a:solidFill>
                  <a:schemeClr val="bg2"/>
                </a:solidFill>
              </a:rPr>
              <a:t>randomly</a:t>
            </a:r>
            <a:r>
              <a:rPr lang="it-IT" sz="2800" dirty="0">
                <a:solidFill>
                  <a:schemeClr val="bg2"/>
                </a:solidFill>
              </a:rPr>
              <a:t> </a:t>
            </a:r>
            <a:r>
              <a:rPr lang="it-IT" sz="2800" dirty="0" err="1">
                <a:solidFill>
                  <a:schemeClr val="bg2"/>
                </a:solidFill>
              </a:rPr>
              <a:t>generated</a:t>
            </a:r>
            <a:r>
              <a:rPr lang="it-IT" sz="2800" dirty="0">
                <a:solidFill>
                  <a:schemeClr val="bg2"/>
                </a:solidFill>
              </a:rPr>
              <a:t> </a:t>
            </a:r>
            <a:r>
              <a:rPr lang="it-IT" sz="2800" dirty="0" err="1">
                <a:solidFill>
                  <a:schemeClr val="bg2"/>
                </a:solidFill>
              </a:rPr>
              <a:t>would</a:t>
            </a:r>
            <a:r>
              <a:rPr lang="it-IT" sz="2800" dirty="0">
                <a:solidFill>
                  <a:schemeClr val="bg2"/>
                </a:solidFill>
              </a:rPr>
              <a:t> be </a:t>
            </a:r>
            <a:r>
              <a:rPr lang="it-IT" sz="2800" dirty="0" err="1">
                <a:solidFill>
                  <a:schemeClr val="bg2"/>
                </a:solidFill>
              </a:rPr>
              <a:t>very</a:t>
            </a:r>
            <a:r>
              <a:rPr lang="it-IT" sz="2800" dirty="0">
                <a:solidFill>
                  <a:schemeClr val="bg2"/>
                </a:solidFill>
              </a:rPr>
              <a:t> </a:t>
            </a:r>
            <a:r>
              <a:rPr lang="it-IT" sz="2800" dirty="0" err="1">
                <a:solidFill>
                  <a:schemeClr val="bg2"/>
                </a:solidFill>
              </a:rPr>
              <a:t>entertaining</a:t>
            </a:r>
            <a:r>
              <a:rPr lang="it-IT" sz="2800" dirty="0">
                <a:solidFill>
                  <a:schemeClr val="bg2"/>
                </a:solidFill>
              </a:rPr>
              <a:t>, (</a:t>
            </a:r>
            <a:r>
              <a:rPr lang="it-IT" sz="2800" dirty="0" err="1">
                <a:solidFill>
                  <a:schemeClr val="bg2"/>
                </a:solidFill>
              </a:rPr>
              <a:t>apart</a:t>
            </a:r>
            <a:r>
              <a:rPr lang="it-IT" sz="2800" dirty="0">
                <a:solidFill>
                  <a:schemeClr val="bg2"/>
                </a:solidFill>
              </a:rPr>
              <a:t> from the </a:t>
            </a:r>
            <a:r>
              <a:rPr lang="it-IT" sz="2800" dirty="0" err="1">
                <a:solidFill>
                  <a:schemeClr val="bg2"/>
                </a:solidFill>
              </a:rPr>
              <a:t>main</a:t>
            </a:r>
            <a:r>
              <a:rPr lang="it-IT" sz="2800" dirty="0">
                <a:solidFill>
                  <a:schemeClr val="bg2"/>
                </a:solidFill>
              </a:rPr>
              <a:t> </a:t>
            </a:r>
            <a:r>
              <a:rPr lang="it-IT" sz="2800" dirty="0" err="1">
                <a:solidFill>
                  <a:schemeClr val="bg2"/>
                </a:solidFill>
              </a:rPr>
              <a:t>Campaign</a:t>
            </a:r>
            <a:r>
              <a:rPr lang="it-IT" sz="2800" dirty="0">
                <a:solidFill>
                  <a:schemeClr val="bg2"/>
                </a:solidFill>
              </a:rPr>
              <a:t> mode), and </a:t>
            </a:r>
            <a:r>
              <a:rPr lang="it-IT" sz="2800" dirty="0" err="1">
                <a:solidFill>
                  <a:schemeClr val="bg2"/>
                </a:solidFill>
              </a:rPr>
              <a:t>would</a:t>
            </a:r>
            <a:r>
              <a:rPr lang="it-IT" sz="2800" dirty="0">
                <a:solidFill>
                  <a:schemeClr val="bg2"/>
                </a:solidFill>
              </a:rPr>
              <a:t> </a:t>
            </a:r>
            <a:r>
              <a:rPr lang="it-IT" sz="2800" dirty="0" err="1">
                <a:solidFill>
                  <a:schemeClr val="bg2"/>
                </a:solidFill>
              </a:rPr>
              <a:t>greatly</a:t>
            </a:r>
            <a:r>
              <a:rPr lang="it-IT" sz="2800" dirty="0">
                <a:solidFill>
                  <a:schemeClr val="bg2"/>
                </a:solidFill>
              </a:rPr>
              <a:t> </a:t>
            </a:r>
            <a:r>
              <a:rPr lang="it-IT" sz="2800" dirty="0" err="1">
                <a:solidFill>
                  <a:schemeClr val="bg2"/>
                </a:solidFill>
              </a:rPr>
              <a:t>improve</a:t>
            </a:r>
            <a:r>
              <a:rPr lang="it-IT" sz="2800" dirty="0">
                <a:solidFill>
                  <a:schemeClr val="bg2"/>
                </a:solidFill>
              </a:rPr>
              <a:t> the game </a:t>
            </a:r>
            <a:r>
              <a:rPr lang="it-IT" sz="2800" dirty="0" err="1">
                <a:solidFill>
                  <a:schemeClr val="bg2"/>
                </a:solidFill>
              </a:rPr>
              <a:t>replayability</a:t>
            </a:r>
            <a:r>
              <a:rPr lang="it-IT" sz="2800" dirty="0">
                <a:solidFill>
                  <a:schemeClr val="bg2"/>
                </a:solidFill>
              </a:rPr>
              <a:t>.</a:t>
            </a:r>
          </a:p>
          <a:p>
            <a:r>
              <a:rPr lang="it-IT" sz="2800" dirty="0">
                <a:solidFill>
                  <a:schemeClr val="bg2"/>
                </a:solidFill>
              </a:rPr>
              <a:t>The idea </a:t>
            </a:r>
            <a:r>
              <a:rPr lang="it-IT" sz="2800" dirty="0" err="1">
                <a:solidFill>
                  <a:schemeClr val="bg2"/>
                </a:solidFill>
              </a:rPr>
              <a:t>was</a:t>
            </a:r>
            <a:r>
              <a:rPr lang="it-IT" sz="2800" dirty="0">
                <a:solidFill>
                  <a:schemeClr val="bg2"/>
                </a:solidFill>
              </a:rPr>
              <a:t> </a:t>
            </a:r>
            <a:r>
              <a:rPr lang="it-IT" sz="2800" dirty="0" err="1">
                <a:solidFill>
                  <a:schemeClr val="bg2"/>
                </a:solidFill>
              </a:rPr>
              <a:t>well</a:t>
            </a:r>
            <a:r>
              <a:rPr lang="it-IT" sz="2800" dirty="0">
                <a:solidFill>
                  <a:schemeClr val="bg2"/>
                </a:solidFill>
              </a:rPr>
              <a:t> </a:t>
            </a:r>
            <a:r>
              <a:rPr lang="it-IT" sz="2800" dirty="0" err="1">
                <a:solidFill>
                  <a:schemeClr val="bg2"/>
                </a:solidFill>
              </a:rPr>
              <a:t>received</a:t>
            </a:r>
            <a:r>
              <a:rPr lang="it-IT" sz="2800" dirty="0">
                <a:solidFill>
                  <a:schemeClr val="bg2"/>
                </a:solidFill>
              </a:rPr>
              <a:t> by the team, </a:t>
            </a:r>
            <a:r>
              <a:rPr lang="it-IT" sz="2800" dirty="0" err="1">
                <a:solidFill>
                  <a:schemeClr val="bg2"/>
                </a:solidFill>
              </a:rPr>
              <a:t>that</a:t>
            </a:r>
            <a:r>
              <a:rPr lang="it-IT" sz="2800" dirty="0">
                <a:solidFill>
                  <a:schemeClr val="bg2"/>
                </a:solidFill>
              </a:rPr>
              <a:t> </a:t>
            </a:r>
            <a:r>
              <a:rPr lang="it-IT" sz="2800" dirty="0" err="1">
                <a:solidFill>
                  <a:schemeClr val="bg2"/>
                </a:solidFill>
              </a:rPr>
              <a:t>decided</a:t>
            </a:r>
            <a:r>
              <a:rPr lang="it-IT" sz="2800" dirty="0">
                <a:solidFill>
                  <a:schemeClr val="bg2"/>
                </a:solidFill>
              </a:rPr>
              <a:t> to </a:t>
            </a:r>
            <a:r>
              <a:rPr lang="it-IT" sz="2800" dirty="0" err="1">
                <a:solidFill>
                  <a:schemeClr val="bg2"/>
                </a:solidFill>
              </a:rPr>
              <a:t>begin</a:t>
            </a:r>
            <a:r>
              <a:rPr lang="it-IT" sz="2800" dirty="0">
                <a:solidFill>
                  <a:schemeClr val="bg2"/>
                </a:solidFill>
              </a:rPr>
              <a:t> </a:t>
            </a:r>
            <a:r>
              <a:rPr lang="it-IT" sz="2800" dirty="0" err="1">
                <a:solidFill>
                  <a:schemeClr val="bg2"/>
                </a:solidFill>
              </a:rPr>
              <a:t>working</a:t>
            </a:r>
            <a:r>
              <a:rPr lang="it-IT" sz="2800" dirty="0">
                <a:solidFill>
                  <a:schemeClr val="bg2"/>
                </a:solidFill>
              </a:rPr>
              <a:t> on </a:t>
            </a:r>
            <a:r>
              <a:rPr lang="it-IT" sz="2800" dirty="0" err="1">
                <a:solidFill>
                  <a:schemeClr val="bg2"/>
                </a:solidFill>
              </a:rPr>
              <a:t>this</a:t>
            </a:r>
            <a:r>
              <a:rPr lang="it-IT" sz="2800" dirty="0">
                <a:solidFill>
                  <a:schemeClr val="bg2"/>
                </a:solidFill>
              </a:rPr>
              <a:t> </a:t>
            </a:r>
            <a:r>
              <a:rPr lang="it-IT" sz="2800" dirty="0" err="1">
                <a:solidFill>
                  <a:schemeClr val="bg2"/>
                </a:solidFill>
              </a:rPr>
              <a:t>matter</a:t>
            </a:r>
            <a:r>
              <a:rPr lang="it-IT" sz="2800" dirty="0">
                <a:solidFill>
                  <a:schemeClr val="bg2"/>
                </a:solidFill>
              </a:rPr>
              <a:t>.</a:t>
            </a:r>
          </a:p>
        </p:txBody>
      </p:sp>
    </p:spTree>
    <p:extLst>
      <p:ext uri="{BB962C8B-B14F-4D97-AF65-F5344CB8AC3E}">
        <p14:creationId xmlns:p14="http://schemas.microsoft.com/office/powerpoint/2010/main" val="3034365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4930B6-685D-4C2C-98D9-639B6140BC7E}"/>
              </a:ext>
            </a:extLst>
          </p:cNvPr>
          <p:cNvSpPr>
            <a:spLocks noGrp="1"/>
          </p:cNvSpPr>
          <p:nvPr>
            <p:ph type="title"/>
          </p:nvPr>
        </p:nvSpPr>
        <p:spPr/>
        <p:txBody>
          <a:bodyPr>
            <a:noAutofit/>
          </a:bodyPr>
          <a:lstStyle/>
          <a:p>
            <a:r>
              <a:rPr lang="it-IT" sz="4300" dirty="0"/>
              <a:t>Sprint 2 retrospective</a:t>
            </a:r>
          </a:p>
        </p:txBody>
      </p:sp>
      <p:sp>
        <p:nvSpPr>
          <p:cNvPr id="4" name="Segnaposto data 3">
            <a:extLst>
              <a:ext uri="{FF2B5EF4-FFF2-40B4-BE49-F238E27FC236}">
                <a16:creationId xmlns:a16="http://schemas.microsoft.com/office/drawing/2014/main" id="{2C084E30-8753-4EBA-9912-EBD708A3B677}"/>
              </a:ext>
            </a:extLst>
          </p:cNvPr>
          <p:cNvSpPr>
            <a:spLocks noGrp="1"/>
          </p:cNvSpPr>
          <p:nvPr>
            <p:ph type="dt" sz="half" idx="10"/>
          </p:nvPr>
        </p:nvSpPr>
        <p:spPr/>
        <p:txBody>
          <a:bodyPr/>
          <a:lstStyle/>
          <a:p>
            <a:r>
              <a:rPr lang="it-IT" dirty="0"/>
              <a:t>09.01.2020</a:t>
            </a:r>
            <a:endParaRPr lang="it-IT" noProof="0" dirty="0"/>
          </a:p>
        </p:txBody>
      </p:sp>
      <p:sp>
        <p:nvSpPr>
          <p:cNvPr id="5" name="Segnaposto piè di pagina 4">
            <a:extLst>
              <a:ext uri="{FF2B5EF4-FFF2-40B4-BE49-F238E27FC236}">
                <a16:creationId xmlns:a16="http://schemas.microsoft.com/office/drawing/2014/main" id="{DA667F8F-8981-4CAC-9D46-2F9B6BD69572}"/>
              </a:ext>
            </a:extLst>
          </p:cNvPr>
          <p:cNvSpPr>
            <a:spLocks noGrp="1"/>
          </p:cNvSpPr>
          <p:nvPr>
            <p:ph type="ftr" sz="quarter" idx="11"/>
          </p:nvPr>
        </p:nvSpPr>
        <p:spPr>
          <a:xfrm>
            <a:off x="1169960" y="5878720"/>
            <a:ext cx="2915733" cy="298800"/>
          </a:xfrm>
        </p:spPr>
        <p:txBody>
          <a:bodyPr/>
          <a:lstStyle/>
          <a:p>
            <a:pPr rtl="0"/>
            <a:r>
              <a:rPr lang="it-IT" noProof="0" dirty="0"/>
              <a:t>SOFTWARE ENGINEERING</a:t>
            </a:r>
          </a:p>
        </p:txBody>
      </p:sp>
      <p:sp>
        <p:nvSpPr>
          <p:cNvPr id="6" name="Segnaposto numero diapositiva 5">
            <a:extLst>
              <a:ext uri="{FF2B5EF4-FFF2-40B4-BE49-F238E27FC236}">
                <a16:creationId xmlns:a16="http://schemas.microsoft.com/office/drawing/2014/main" id="{76F145FB-3F8C-4039-8AFD-86FB5CB556B1}"/>
              </a:ext>
            </a:extLst>
          </p:cNvPr>
          <p:cNvSpPr>
            <a:spLocks noGrp="1"/>
          </p:cNvSpPr>
          <p:nvPr>
            <p:ph type="sldNum" sz="quarter" idx="12"/>
          </p:nvPr>
        </p:nvSpPr>
        <p:spPr/>
        <p:txBody>
          <a:bodyPr/>
          <a:lstStyle/>
          <a:p>
            <a:pPr rtl="0"/>
            <a:fld id="{8D581BC7-E183-40DB-AC97-C19EA4EB8894}" type="slidenum">
              <a:rPr lang="it-IT" noProof="0" smtClean="0"/>
              <a:t>16</a:t>
            </a:fld>
            <a:endParaRPr lang="it-IT" noProof="0" dirty="0"/>
          </a:p>
        </p:txBody>
      </p:sp>
      <p:sp>
        <p:nvSpPr>
          <p:cNvPr id="12" name="Segnaposto testo 4">
            <a:extLst>
              <a:ext uri="{FF2B5EF4-FFF2-40B4-BE49-F238E27FC236}">
                <a16:creationId xmlns:a16="http://schemas.microsoft.com/office/drawing/2014/main" id="{8D2BC27F-3BF8-437C-A1DE-6986425022FC}"/>
              </a:ext>
            </a:extLst>
          </p:cNvPr>
          <p:cNvSpPr txBox="1">
            <a:spLocks/>
          </p:cNvSpPr>
          <p:nvPr/>
        </p:nvSpPr>
        <p:spPr>
          <a:xfrm>
            <a:off x="803276" y="3429000"/>
            <a:ext cx="4359567" cy="1970843"/>
          </a:xfrm>
          <a:prstGeom prst="rect">
            <a:avLst/>
          </a:prstGeom>
        </p:spPr>
        <p:txBody>
          <a:bodyPr vert="horz" lIns="0" tIns="0" rIns="0" bIns="0" rtlCol="0">
            <a:normAutofit fontScale="92500" lnSpcReduction="20000"/>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it-IT" sz="2800" dirty="0" err="1">
                <a:solidFill>
                  <a:schemeClr val="bg2"/>
                </a:solidFill>
              </a:rPr>
              <a:t>During</a:t>
            </a:r>
            <a:r>
              <a:rPr lang="it-IT" sz="2800" dirty="0">
                <a:solidFill>
                  <a:schemeClr val="bg2"/>
                </a:solidFill>
              </a:rPr>
              <a:t> the </a:t>
            </a:r>
            <a:r>
              <a:rPr lang="it-IT" sz="2800" dirty="0" err="1">
                <a:solidFill>
                  <a:schemeClr val="bg2"/>
                </a:solidFill>
              </a:rPr>
              <a:t>retrospective</a:t>
            </a:r>
            <a:r>
              <a:rPr lang="it-IT" sz="2800" dirty="0">
                <a:solidFill>
                  <a:schemeClr val="bg2"/>
                </a:solidFill>
              </a:rPr>
              <a:t>, no story </a:t>
            </a:r>
            <a:r>
              <a:rPr lang="it-IT" sz="2800" dirty="0" err="1">
                <a:solidFill>
                  <a:schemeClr val="bg2"/>
                </a:solidFill>
              </a:rPr>
              <a:t>has</a:t>
            </a:r>
            <a:r>
              <a:rPr lang="it-IT" sz="2800" dirty="0">
                <a:solidFill>
                  <a:schemeClr val="bg2"/>
                </a:solidFill>
              </a:rPr>
              <a:t> </a:t>
            </a:r>
            <a:r>
              <a:rPr lang="it-IT" sz="2800" dirty="0" err="1">
                <a:solidFill>
                  <a:schemeClr val="bg2"/>
                </a:solidFill>
              </a:rPr>
              <a:t>been</a:t>
            </a:r>
            <a:r>
              <a:rPr lang="it-IT" sz="2800" dirty="0">
                <a:solidFill>
                  <a:schemeClr val="bg2"/>
                </a:solidFill>
              </a:rPr>
              <a:t> </a:t>
            </a:r>
            <a:r>
              <a:rPr lang="it-IT" sz="2800" dirty="0" err="1">
                <a:solidFill>
                  <a:schemeClr val="bg2"/>
                </a:solidFill>
              </a:rPr>
              <a:t>added</a:t>
            </a:r>
            <a:r>
              <a:rPr lang="it-IT" sz="2800" dirty="0">
                <a:solidFill>
                  <a:schemeClr val="bg2"/>
                </a:solidFill>
              </a:rPr>
              <a:t>: the team </a:t>
            </a:r>
            <a:r>
              <a:rPr lang="it-IT" sz="2800" dirty="0" err="1">
                <a:solidFill>
                  <a:schemeClr val="bg2"/>
                </a:solidFill>
              </a:rPr>
              <a:t>decided</a:t>
            </a:r>
            <a:r>
              <a:rPr lang="it-IT" sz="2800" dirty="0">
                <a:solidFill>
                  <a:schemeClr val="bg2"/>
                </a:solidFill>
              </a:rPr>
              <a:t> to continue to work on the </a:t>
            </a:r>
            <a:r>
              <a:rPr lang="it-IT" sz="2800" dirty="0" err="1">
                <a:solidFill>
                  <a:schemeClr val="bg2"/>
                </a:solidFill>
              </a:rPr>
              <a:t>same</a:t>
            </a:r>
            <a:r>
              <a:rPr lang="it-IT" sz="2800" dirty="0">
                <a:solidFill>
                  <a:schemeClr val="bg2"/>
                </a:solidFill>
              </a:rPr>
              <a:t> tasks, </a:t>
            </a:r>
            <a:r>
              <a:rPr lang="it-IT" sz="2800" dirty="0" err="1">
                <a:solidFill>
                  <a:schemeClr val="bg2"/>
                </a:solidFill>
              </a:rPr>
              <a:t>which</a:t>
            </a:r>
            <a:r>
              <a:rPr lang="it-IT" sz="2800" dirty="0">
                <a:solidFill>
                  <a:schemeClr val="bg2"/>
                </a:solidFill>
              </a:rPr>
              <a:t> </a:t>
            </a:r>
            <a:r>
              <a:rPr lang="it-IT" sz="2800" dirty="0" err="1">
                <a:solidFill>
                  <a:schemeClr val="bg2"/>
                </a:solidFill>
              </a:rPr>
              <a:t>will</a:t>
            </a:r>
            <a:r>
              <a:rPr lang="it-IT" sz="2800" dirty="0">
                <a:solidFill>
                  <a:schemeClr val="bg2"/>
                </a:solidFill>
              </a:rPr>
              <a:t> </a:t>
            </a:r>
            <a:r>
              <a:rPr lang="it-IT" sz="2800" dirty="0" err="1">
                <a:solidFill>
                  <a:schemeClr val="bg2"/>
                </a:solidFill>
              </a:rPr>
              <a:t>fulfill</a:t>
            </a:r>
            <a:r>
              <a:rPr lang="it-IT" sz="2800" dirty="0">
                <a:solidFill>
                  <a:schemeClr val="bg2"/>
                </a:solidFill>
              </a:rPr>
              <a:t> the </a:t>
            </a:r>
            <a:r>
              <a:rPr lang="it-IT" sz="2800" dirty="0" err="1">
                <a:solidFill>
                  <a:schemeClr val="bg2"/>
                </a:solidFill>
              </a:rPr>
              <a:t>requirements</a:t>
            </a:r>
            <a:r>
              <a:rPr lang="it-IT" sz="2800" dirty="0">
                <a:solidFill>
                  <a:schemeClr val="bg2"/>
                </a:solidFill>
              </a:rPr>
              <a:t> </a:t>
            </a:r>
            <a:r>
              <a:rPr lang="it-IT" sz="2800" dirty="0" err="1">
                <a:solidFill>
                  <a:schemeClr val="bg2"/>
                </a:solidFill>
              </a:rPr>
              <a:t>imposed</a:t>
            </a:r>
            <a:r>
              <a:rPr lang="it-IT" sz="2800" dirty="0">
                <a:solidFill>
                  <a:schemeClr val="bg2"/>
                </a:solidFill>
              </a:rPr>
              <a:t> by the P.O.</a:t>
            </a:r>
          </a:p>
        </p:txBody>
      </p:sp>
      <p:graphicFrame>
        <p:nvGraphicFramePr>
          <p:cNvPr id="14" name="Grafico 13">
            <a:extLst>
              <a:ext uri="{FF2B5EF4-FFF2-40B4-BE49-F238E27FC236}">
                <a16:creationId xmlns:a16="http://schemas.microsoft.com/office/drawing/2014/main" id="{AA2B43AC-C60E-4440-B28B-BCF0573EC08D}"/>
              </a:ext>
            </a:extLst>
          </p:cNvPr>
          <p:cNvGraphicFramePr/>
          <p:nvPr>
            <p:extLst>
              <p:ext uri="{D42A27DB-BD31-4B8C-83A1-F6EECF244321}">
                <p14:modId xmlns:p14="http://schemas.microsoft.com/office/powerpoint/2010/main" val="1051949425"/>
              </p:ext>
            </p:extLst>
          </p:nvPr>
        </p:nvGraphicFramePr>
        <p:xfrm>
          <a:off x="4625405" y="971459"/>
          <a:ext cx="6864230" cy="4581204"/>
        </p:xfrm>
        <a:graphic>
          <a:graphicData uri="http://schemas.openxmlformats.org/drawingml/2006/chart">
            <c:chart xmlns:c="http://schemas.openxmlformats.org/drawingml/2006/chart" xmlns:r="http://schemas.openxmlformats.org/officeDocument/2006/relationships" r:id="rId2"/>
          </a:graphicData>
        </a:graphic>
      </p:graphicFrame>
      <p:sp>
        <p:nvSpPr>
          <p:cNvPr id="15" name="CasellaDiTesto 14">
            <a:extLst>
              <a:ext uri="{FF2B5EF4-FFF2-40B4-BE49-F238E27FC236}">
                <a16:creationId xmlns:a16="http://schemas.microsoft.com/office/drawing/2014/main" id="{67BEB18C-26C7-4C64-B474-BC6CB64AE291}"/>
              </a:ext>
            </a:extLst>
          </p:cNvPr>
          <p:cNvSpPr txBox="1"/>
          <p:nvPr/>
        </p:nvSpPr>
        <p:spPr>
          <a:xfrm>
            <a:off x="6899748" y="1364109"/>
            <a:ext cx="797013" cy="369332"/>
          </a:xfrm>
          <a:prstGeom prst="rect">
            <a:avLst/>
          </a:prstGeom>
          <a:noFill/>
        </p:spPr>
        <p:txBody>
          <a:bodyPr wrap="none" rtlCol="0">
            <a:spAutoFit/>
          </a:bodyPr>
          <a:lstStyle/>
          <a:p>
            <a:r>
              <a:rPr lang="it-IT" b="1" dirty="0">
                <a:solidFill>
                  <a:schemeClr val="bg2"/>
                </a:solidFill>
              </a:rPr>
              <a:t>MORE</a:t>
            </a:r>
          </a:p>
        </p:txBody>
      </p:sp>
      <p:sp>
        <p:nvSpPr>
          <p:cNvPr id="16" name="CasellaDiTesto 15">
            <a:extLst>
              <a:ext uri="{FF2B5EF4-FFF2-40B4-BE49-F238E27FC236}">
                <a16:creationId xmlns:a16="http://schemas.microsoft.com/office/drawing/2014/main" id="{776261F5-F93C-4C8E-90FF-ECC28533ED56}"/>
              </a:ext>
            </a:extLst>
          </p:cNvPr>
          <p:cNvSpPr txBox="1"/>
          <p:nvPr/>
        </p:nvSpPr>
        <p:spPr>
          <a:xfrm>
            <a:off x="7705308" y="3558208"/>
            <a:ext cx="704424" cy="369332"/>
          </a:xfrm>
          <a:prstGeom prst="rect">
            <a:avLst/>
          </a:prstGeom>
          <a:noFill/>
        </p:spPr>
        <p:txBody>
          <a:bodyPr wrap="none" rtlCol="0">
            <a:spAutoFit/>
          </a:bodyPr>
          <a:lstStyle/>
          <a:p>
            <a:r>
              <a:rPr lang="it-IT" b="1" dirty="0">
                <a:solidFill>
                  <a:schemeClr val="bg2"/>
                </a:solidFill>
              </a:rPr>
              <a:t>STOP</a:t>
            </a:r>
          </a:p>
        </p:txBody>
      </p:sp>
      <p:sp>
        <p:nvSpPr>
          <p:cNvPr id="17" name="CasellaDiTesto 16">
            <a:extLst>
              <a:ext uri="{FF2B5EF4-FFF2-40B4-BE49-F238E27FC236}">
                <a16:creationId xmlns:a16="http://schemas.microsoft.com/office/drawing/2014/main" id="{37C003F7-A314-43AB-BCB8-8B8D082CDD79}"/>
              </a:ext>
            </a:extLst>
          </p:cNvPr>
          <p:cNvSpPr txBox="1"/>
          <p:nvPr/>
        </p:nvSpPr>
        <p:spPr>
          <a:xfrm>
            <a:off x="8409732" y="1364109"/>
            <a:ext cx="636713" cy="369332"/>
          </a:xfrm>
          <a:prstGeom prst="rect">
            <a:avLst/>
          </a:prstGeom>
          <a:noFill/>
        </p:spPr>
        <p:txBody>
          <a:bodyPr wrap="none" rtlCol="0">
            <a:spAutoFit/>
          </a:bodyPr>
          <a:lstStyle/>
          <a:p>
            <a:r>
              <a:rPr lang="it-IT" b="1" dirty="0">
                <a:solidFill>
                  <a:schemeClr val="bg2"/>
                </a:solidFill>
              </a:rPr>
              <a:t>LESS</a:t>
            </a:r>
          </a:p>
        </p:txBody>
      </p:sp>
      <p:sp>
        <p:nvSpPr>
          <p:cNvPr id="18" name="CasellaDiTesto 17">
            <a:extLst>
              <a:ext uri="{FF2B5EF4-FFF2-40B4-BE49-F238E27FC236}">
                <a16:creationId xmlns:a16="http://schemas.microsoft.com/office/drawing/2014/main" id="{13DC3D2F-E73F-4782-A112-CD3905CA88D4}"/>
              </a:ext>
            </a:extLst>
          </p:cNvPr>
          <p:cNvSpPr txBox="1"/>
          <p:nvPr/>
        </p:nvSpPr>
        <p:spPr>
          <a:xfrm>
            <a:off x="5972289" y="2892729"/>
            <a:ext cx="662361" cy="369332"/>
          </a:xfrm>
          <a:prstGeom prst="rect">
            <a:avLst/>
          </a:prstGeom>
          <a:noFill/>
        </p:spPr>
        <p:txBody>
          <a:bodyPr wrap="none" rtlCol="0">
            <a:spAutoFit/>
          </a:bodyPr>
          <a:lstStyle/>
          <a:p>
            <a:r>
              <a:rPr lang="it-IT" b="1" dirty="0">
                <a:solidFill>
                  <a:schemeClr val="bg2"/>
                </a:solidFill>
              </a:rPr>
              <a:t>KEEP</a:t>
            </a:r>
          </a:p>
        </p:txBody>
      </p:sp>
      <p:sp>
        <p:nvSpPr>
          <p:cNvPr id="19" name="CasellaDiTesto 18">
            <a:extLst>
              <a:ext uri="{FF2B5EF4-FFF2-40B4-BE49-F238E27FC236}">
                <a16:creationId xmlns:a16="http://schemas.microsoft.com/office/drawing/2014/main" id="{FBAC68AF-2272-46BD-BEB1-F904D0099EFA}"/>
              </a:ext>
            </a:extLst>
          </p:cNvPr>
          <p:cNvSpPr txBox="1"/>
          <p:nvPr/>
        </p:nvSpPr>
        <p:spPr>
          <a:xfrm>
            <a:off x="9306255" y="2892729"/>
            <a:ext cx="785151" cy="369332"/>
          </a:xfrm>
          <a:prstGeom prst="rect">
            <a:avLst/>
          </a:prstGeom>
          <a:noFill/>
        </p:spPr>
        <p:txBody>
          <a:bodyPr wrap="none" rtlCol="0">
            <a:spAutoFit/>
          </a:bodyPr>
          <a:lstStyle/>
          <a:p>
            <a:r>
              <a:rPr lang="it-IT" b="1" dirty="0">
                <a:solidFill>
                  <a:schemeClr val="bg2"/>
                </a:solidFill>
              </a:rPr>
              <a:t>START</a:t>
            </a:r>
          </a:p>
        </p:txBody>
      </p:sp>
      <p:sp>
        <p:nvSpPr>
          <p:cNvPr id="20" name="CasellaDiTesto 19">
            <a:extLst>
              <a:ext uri="{FF2B5EF4-FFF2-40B4-BE49-F238E27FC236}">
                <a16:creationId xmlns:a16="http://schemas.microsoft.com/office/drawing/2014/main" id="{29A04672-E9DB-43DC-969F-CB56AD825E08}"/>
              </a:ext>
            </a:extLst>
          </p:cNvPr>
          <p:cNvSpPr txBox="1"/>
          <p:nvPr/>
        </p:nvSpPr>
        <p:spPr>
          <a:xfrm>
            <a:off x="6049206" y="3262061"/>
            <a:ext cx="1587760" cy="923330"/>
          </a:xfrm>
          <a:prstGeom prst="rect">
            <a:avLst/>
          </a:prstGeom>
          <a:noFill/>
        </p:spPr>
        <p:txBody>
          <a:bodyPr wrap="square" rtlCol="0">
            <a:spAutoFit/>
          </a:bodyPr>
          <a:lstStyle/>
          <a:p>
            <a:r>
              <a:rPr lang="it-IT" dirty="0" err="1">
                <a:solidFill>
                  <a:schemeClr val="bg2"/>
                </a:solidFill>
              </a:rPr>
              <a:t>Working</a:t>
            </a:r>
            <a:r>
              <a:rPr lang="it-IT" dirty="0">
                <a:solidFill>
                  <a:schemeClr val="bg2"/>
                </a:solidFill>
              </a:rPr>
              <a:t> on </a:t>
            </a:r>
            <a:r>
              <a:rPr lang="it-IT" dirty="0" err="1">
                <a:solidFill>
                  <a:schemeClr val="bg2"/>
                </a:solidFill>
              </a:rPr>
              <a:t>minigames</a:t>
            </a:r>
            <a:r>
              <a:rPr lang="it-IT" dirty="0">
                <a:solidFill>
                  <a:schemeClr val="bg2"/>
                </a:solidFill>
              </a:rPr>
              <a:t> generation</a:t>
            </a:r>
          </a:p>
        </p:txBody>
      </p:sp>
      <p:sp>
        <p:nvSpPr>
          <p:cNvPr id="21" name="CasellaDiTesto 20">
            <a:extLst>
              <a:ext uri="{FF2B5EF4-FFF2-40B4-BE49-F238E27FC236}">
                <a16:creationId xmlns:a16="http://schemas.microsoft.com/office/drawing/2014/main" id="{B0E6DE9D-A1F2-48A5-8390-0B9B85E9C616}"/>
              </a:ext>
            </a:extLst>
          </p:cNvPr>
          <p:cNvSpPr txBox="1"/>
          <p:nvPr/>
        </p:nvSpPr>
        <p:spPr>
          <a:xfrm>
            <a:off x="8699952" y="3221182"/>
            <a:ext cx="1811750" cy="923330"/>
          </a:xfrm>
          <a:prstGeom prst="rect">
            <a:avLst/>
          </a:prstGeom>
          <a:noFill/>
        </p:spPr>
        <p:txBody>
          <a:bodyPr wrap="square" rtlCol="0">
            <a:spAutoFit/>
          </a:bodyPr>
          <a:lstStyle/>
          <a:p>
            <a:r>
              <a:rPr lang="it-IT" dirty="0" err="1">
                <a:solidFill>
                  <a:schemeClr val="bg2"/>
                </a:solidFill>
              </a:rPr>
              <a:t>Implementing</a:t>
            </a:r>
            <a:r>
              <a:rPr lang="it-IT" dirty="0">
                <a:solidFill>
                  <a:schemeClr val="bg2"/>
                </a:solidFill>
              </a:rPr>
              <a:t> </a:t>
            </a:r>
            <a:r>
              <a:rPr lang="it-IT" dirty="0" err="1">
                <a:solidFill>
                  <a:schemeClr val="bg2"/>
                </a:solidFill>
              </a:rPr>
              <a:t>procedural</a:t>
            </a:r>
            <a:r>
              <a:rPr lang="it-IT" dirty="0">
                <a:solidFill>
                  <a:schemeClr val="bg2"/>
                </a:solidFill>
              </a:rPr>
              <a:t> generation</a:t>
            </a:r>
          </a:p>
        </p:txBody>
      </p:sp>
      <p:sp>
        <p:nvSpPr>
          <p:cNvPr id="23" name="CasellaDiTesto 22">
            <a:extLst>
              <a:ext uri="{FF2B5EF4-FFF2-40B4-BE49-F238E27FC236}">
                <a16:creationId xmlns:a16="http://schemas.microsoft.com/office/drawing/2014/main" id="{01D7AC93-D12E-4706-B095-0834FAFB2F57}"/>
              </a:ext>
            </a:extLst>
          </p:cNvPr>
          <p:cNvSpPr txBox="1"/>
          <p:nvPr/>
        </p:nvSpPr>
        <p:spPr>
          <a:xfrm>
            <a:off x="6511038" y="1751471"/>
            <a:ext cx="1587760" cy="584775"/>
          </a:xfrm>
          <a:prstGeom prst="rect">
            <a:avLst/>
          </a:prstGeom>
          <a:noFill/>
        </p:spPr>
        <p:txBody>
          <a:bodyPr wrap="square" rtlCol="0">
            <a:spAutoFit/>
          </a:bodyPr>
          <a:lstStyle/>
          <a:p>
            <a:r>
              <a:rPr lang="it-IT" sz="1600" dirty="0" err="1">
                <a:solidFill>
                  <a:schemeClr val="bg2"/>
                </a:solidFill>
              </a:rPr>
              <a:t>Pair</a:t>
            </a:r>
            <a:r>
              <a:rPr lang="it-IT" sz="1600" dirty="0">
                <a:solidFill>
                  <a:schemeClr val="bg2"/>
                </a:solidFill>
              </a:rPr>
              <a:t> programming</a:t>
            </a:r>
          </a:p>
        </p:txBody>
      </p:sp>
      <p:sp>
        <p:nvSpPr>
          <p:cNvPr id="24" name="CasellaDiTesto 23">
            <a:extLst>
              <a:ext uri="{FF2B5EF4-FFF2-40B4-BE49-F238E27FC236}">
                <a16:creationId xmlns:a16="http://schemas.microsoft.com/office/drawing/2014/main" id="{CDBEED1A-C775-43F7-85A3-5D0D82DF8A71}"/>
              </a:ext>
            </a:extLst>
          </p:cNvPr>
          <p:cNvSpPr txBox="1"/>
          <p:nvPr/>
        </p:nvSpPr>
        <p:spPr>
          <a:xfrm>
            <a:off x="8081832" y="1751471"/>
            <a:ext cx="1935004" cy="830997"/>
          </a:xfrm>
          <a:prstGeom prst="rect">
            <a:avLst/>
          </a:prstGeom>
          <a:noFill/>
        </p:spPr>
        <p:txBody>
          <a:bodyPr wrap="square" rtlCol="0">
            <a:spAutoFit/>
          </a:bodyPr>
          <a:lstStyle/>
          <a:p>
            <a:r>
              <a:rPr lang="it-IT" sz="1600" dirty="0" err="1">
                <a:solidFill>
                  <a:schemeClr val="bg2"/>
                </a:solidFill>
              </a:rPr>
              <a:t>Concentration</a:t>
            </a:r>
            <a:r>
              <a:rPr lang="it-IT" sz="1600" dirty="0">
                <a:solidFill>
                  <a:schemeClr val="bg2"/>
                </a:solidFill>
              </a:rPr>
              <a:t> on </a:t>
            </a:r>
            <a:r>
              <a:rPr lang="it-IT" sz="1600" dirty="0" err="1">
                <a:solidFill>
                  <a:schemeClr val="bg2"/>
                </a:solidFill>
              </a:rPr>
              <a:t>other</a:t>
            </a:r>
            <a:r>
              <a:rPr lang="it-IT" sz="1600" dirty="0">
                <a:solidFill>
                  <a:schemeClr val="bg2"/>
                </a:solidFill>
              </a:rPr>
              <a:t> </a:t>
            </a:r>
            <a:r>
              <a:rPr lang="it-IT" sz="1600" dirty="0" err="1">
                <a:solidFill>
                  <a:schemeClr val="bg2"/>
                </a:solidFill>
              </a:rPr>
              <a:t>modes</a:t>
            </a:r>
            <a:r>
              <a:rPr lang="it-IT" sz="1600" dirty="0">
                <a:solidFill>
                  <a:schemeClr val="bg2"/>
                </a:solidFill>
              </a:rPr>
              <a:t> </a:t>
            </a:r>
            <a:r>
              <a:rPr lang="it-IT" sz="1600" dirty="0" err="1">
                <a:solidFill>
                  <a:schemeClr val="bg2"/>
                </a:solidFill>
              </a:rPr>
              <a:t>than</a:t>
            </a:r>
            <a:r>
              <a:rPr lang="it-IT" sz="1600" dirty="0">
                <a:solidFill>
                  <a:schemeClr val="bg2"/>
                </a:solidFill>
              </a:rPr>
              <a:t> the </a:t>
            </a:r>
            <a:r>
              <a:rPr lang="it-IT" sz="1600" dirty="0" err="1">
                <a:solidFill>
                  <a:schemeClr val="bg2"/>
                </a:solidFill>
              </a:rPr>
              <a:t>main</a:t>
            </a:r>
            <a:r>
              <a:rPr lang="it-IT" sz="1600" dirty="0">
                <a:solidFill>
                  <a:schemeClr val="bg2"/>
                </a:solidFill>
              </a:rPr>
              <a:t> ‘2-players’</a:t>
            </a:r>
          </a:p>
        </p:txBody>
      </p:sp>
      <p:sp>
        <p:nvSpPr>
          <p:cNvPr id="26" name="CasellaDiTesto 25">
            <a:extLst>
              <a:ext uri="{FF2B5EF4-FFF2-40B4-BE49-F238E27FC236}">
                <a16:creationId xmlns:a16="http://schemas.microsoft.com/office/drawing/2014/main" id="{B216EA37-8555-407E-B151-476EA5837836}"/>
              </a:ext>
            </a:extLst>
          </p:cNvPr>
          <p:cNvSpPr txBox="1"/>
          <p:nvPr/>
        </p:nvSpPr>
        <p:spPr>
          <a:xfrm>
            <a:off x="7473007" y="3983164"/>
            <a:ext cx="1587760" cy="1200329"/>
          </a:xfrm>
          <a:prstGeom prst="rect">
            <a:avLst/>
          </a:prstGeom>
          <a:noFill/>
        </p:spPr>
        <p:txBody>
          <a:bodyPr wrap="square" rtlCol="0">
            <a:spAutoFit/>
          </a:bodyPr>
          <a:lstStyle/>
          <a:p>
            <a:r>
              <a:rPr lang="it-IT" dirty="0">
                <a:solidFill>
                  <a:schemeClr val="bg2"/>
                </a:solidFill>
              </a:rPr>
              <a:t>Spending </a:t>
            </a:r>
            <a:r>
              <a:rPr lang="it-IT" dirty="0" err="1">
                <a:solidFill>
                  <a:schemeClr val="bg2"/>
                </a:solidFill>
              </a:rPr>
              <a:t>effort</a:t>
            </a:r>
            <a:r>
              <a:rPr lang="it-IT" dirty="0">
                <a:solidFill>
                  <a:schemeClr val="bg2"/>
                </a:solidFill>
              </a:rPr>
              <a:t> in </a:t>
            </a:r>
            <a:r>
              <a:rPr lang="it-IT" dirty="0" err="1">
                <a:solidFill>
                  <a:schemeClr val="bg2"/>
                </a:solidFill>
              </a:rPr>
              <a:t>improving</a:t>
            </a:r>
            <a:r>
              <a:rPr lang="it-IT" dirty="0">
                <a:solidFill>
                  <a:schemeClr val="bg2"/>
                </a:solidFill>
              </a:rPr>
              <a:t> the </a:t>
            </a:r>
            <a:r>
              <a:rPr lang="it-IT" dirty="0" err="1">
                <a:solidFill>
                  <a:schemeClr val="bg2"/>
                </a:solidFill>
              </a:rPr>
              <a:t>main</a:t>
            </a:r>
            <a:r>
              <a:rPr lang="it-IT" dirty="0">
                <a:solidFill>
                  <a:schemeClr val="bg2"/>
                </a:solidFill>
              </a:rPr>
              <a:t> menu</a:t>
            </a:r>
          </a:p>
        </p:txBody>
      </p:sp>
    </p:spTree>
    <p:extLst>
      <p:ext uri="{BB962C8B-B14F-4D97-AF65-F5344CB8AC3E}">
        <p14:creationId xmlns:p14="http://schemas.microsoft.com/office/powerpoint/2010/main" val="2490652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4930B6-685D-4C2C-98D9-639B6140BC7E}"/>
              </a:ext>
            </a:extLst>
          </p:cNvPr>
          <p:cNvSpPr>
            <a:spLocks noGrp="1"/>
          </p:cNvSpPr>
          <p:nvPr>
            <p:ph type="title"/>
          </p:nvPr>
        </p:nvSpPr>
        <p:spPr/>
        <p:txBody>
          <a:bodyPr>
            <a:noAutofit/>
          </a:bodyPr>
          <a:lstStyle/>
          <a:p>
            <a:r>
              <a:rPr lang="it-IT" sz="4300" dirty="0" err="1"/>
              <a:t>Burndown</a:t>
            </a:r>
            <a:r>
              <a:rPr lang="it-IT" sz="4300" dirty="0"/>
              <a:t> Chart: Sprint 2</a:t>
            </a:r>
          </a:p>
        </p:txBody>
      </p:sp>
      <p:sp>
        <p:nvSpPr>
          <p:cNvPr id="4" name="Segnaposto data 3">
            <a:extLst>
              <a:ext uri="{FF2B5EF4-FFF2-40B4-BE49-F238E27FC236}">
                <a16:creationId xmlns:a16="http://schemas.microsoft.com/office/drawing/2014/main" id="{2C084E30-8753-4EBA-9912-EBD708A3B677}"/>
              </a:ext>
            </a:extLst>
          </p:cNvPr>
          <p:cNvSpPr>
            <a:spLocks noGrp="1"/>
          </p:cNvSpPr>
          <p:nvPr>
            <p:ph type="dt" sz="half" idx="10"/>
          </p:nvPr>
        </p:nvSpPr>
        <p:spPr/>
        <p:txBody>
          <a:bodyPr/>
          <a:lstStyle/>
          <a:p>
            <a:r>
              <a:rPr lang="it-IT" dirty="0"/>
              <a:t>09.01.2020</a:t>
            </a:r>
            <a:endParaRPr lang="it-IT" noProof="0" dirty="0"/>
          </a:p>
        </p:txBody>
      </p:sp>
      <p:sp>
        <p:nvSpPr>
          <p:cNvPr id="5" name="Segnaposto piè di pagina 4">
            <a:extLst>
              <a:ext uri="{FF2B5EF4-FFF2-40B4-BE49-F238E27FC236}">
                <a16:creationId xmlns:a16="http://schemas.microsoft.com/office/drawing/2014/main" id="{DA667F8F-8981-4CAC-9D46-2F9B6BD69572}"/>
              </a:ext>
            </a:extLst>
          </p:cNvPr>
          <p:cNvSpPr>
            <a:spLocks noGrp="1"/>
          </p:cNvSpPr>
          <p:nvPr>
            <p:ph type="ftr" sz="quarter" idx="11"/>
          </p:nvPr>
        </p:nvSpPr>
        <p:spPr/>
        <p:txBody>
          <a:bodyPr/>
          <a:lstStyle/>
          <a:p>
            <a:pPr rtl="0"/>
            <a:r>
              <a:rPr lang="it-IT" noProof="0" dirty="0"/>
              <a:t>SOFTWARE ENGINEERING</a:t>
            </a:r>
          </a:p>
        </p:txBody>
      </p:sp>
      <p:sp>
        <p:nvSpPr>
          <p:cNvPr id="6" name="Segnaposto numero diapositiva 5">
            <a:extLst>
              <a:ext uri="{FF2B5EF4-FFF2-40B4-BE49-F238E27FC236}">
                <a16:creationId xmlns:a16="http://schemas.microsoft.com/office/drawing/2014/main" id="{76F145FB-3F8C-4039-8AFD-86FB5CB556B1}"/>
              </a:ext>
            </a:extLst>
          </p:cNvPr>
          <p:cNvSpPr>
            <a:spLocks noGrp="1"/>
          </p:cNvSpPr>
          <p:nvPr>
            <p:ph type="sldNum" sz="quarter" idx="12"/>
          </p:nvPr>
        </p:nvSpPr>
        <p:spPr/>
        <p:txBody>
          <a:bodyPr/>
          <a:lstStyle/>
          <a:p>
            <a:pPr rtl="0"/>
            <a:fld id="{8D581BC7-E183-40DB-AC97-C19EA4EB8894}" type="slidenum">
              <a:rPr lang="it-IT" noProof="0" smtClean="0"/>
              <a:t>17</a:t>
            </a:fld>
            <a:endParaRPr lang="it-IT" noProof="0" dirty="0"/>
          </a:p>
        </p:txBody>
      </p:sp>
      <p:sp>
        <p:nvSpPr>
          <p:cNvPr id="20" name="Segnaposto testo 4">
            <a:extLst>
              <a:ext uri="{FF2B5EF4-FFF2-40B4-BE49-F238E27FC236}">
                <a16:creationId xmlns:a16="http://schemas.microsoft.com/office/drawing/2014/main" id="{DAEB4384-01B8-400B-B3D3-ED5D773F5625}"/>
              </a:ext>
            </a:extLst>
          </p:cNvPr>
          <p:cNvSpPr txBox="1">
            <a:spLocks/>
          </p:cNvSpPr>
          <p:nvPr/>
        </p:nvSpPr>
        <p:spPr>
          <a:xfrm>
            <a:off x="803276" y="3429000"/>
            <a:ext cx="5584272" cy="1970843"/>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it-IT" sz="2800" dirty="0" err="1">
                <a:solidFill>
                  <a:schemeClr val="bg2"/>
                </a:solidFill>
              </a:rPr>
              <a:t>We</a:t>
            </a:r>
            <a:r>
              <a:rPr lang="it-IT" sz="2800" dirty="0">
                <a:solidFill>
                  <a:schemeClr val="bg2"/>
                </a:solidFill>
              </a:rPr>
              <a:t> </a:t>
            </a:r>
            <a:r>
              <a:rPr lang="it-IT" sz="2800" dirty="0" err="1">
                <a:solidFill>
                  <a:schemeClr val="bg2"/>
                </a:solidFill>
              </a:rPr>
              <a:t>arrived</a:t>
            </a:r>
            <a:r>
              <a:rPr lang="it-IT" sz="2800" dirty="0">
                <a:solidFill>
                  <a:schemeClr val="bg2"/>
                </a:solidFill>
              </a:rPr>
              <a:t> </a:t>
            </a:r>
            <a:r>
              <a:rPr lang="it-IT" sz="2800" dirty="0" err="1">
                <a:solidFill>
                  <a:schemeClr val="bg2"/>
                </a:solidFill>
              </a:rPr>
              <a:t>at</a:t>
            </a:r>
            <a:r>
              <a:rPr lang="it-IT" sz="2800" dirty="0">
                <a:solidFill>
                  <a:schemeClr val="bg2"/>
                </a:solidFill>
              </a:rPr>
              <a:t> the end of the Sprint with 12 Story Points </a:t>
            </a:r>
            <a:r>
              <a:rPr lang="it-IT" sz="2800" dirty="0" err="1">
                <a:solidFill>
                  <a:schemeClr val="bg2"/>
                </a:solidFill>
              </a:rPr>
              <a:t>done</a:t>
            </a:r>
            <a:r>
              <a:rPr lang="it-IT" sz="2800" dirty="0">
                <a:solidFill>
                  <a:schemeClr val="bg2"/>
                </a:solidFill>
              </a:rPr>
              <a:t> on 15 </a:t>
            </a:r>
            <a:r>
              <a:rPr lang="it-IT" sz="2800" dirty="0" err="1">
                <a:solidFill>
                  <a:schemeClr val="bg2"/>
                </a:solidFill>
              </a:rPr>
              <a:t>expected</a:t>
            </a:r>
            <a:r>
              <a:rPr lang="it-IT" sz="2800" dirty="0">
                <a:solidFill>
                  <a:schemeClr val="bg2"/>
                </a:solidFill>
              </a:rPr>
              <a:t>.</a:t>
            </a:r>
          </a:p>
        </p:txBody>
      </p:sp>
      <p:pic>
        <p:nvPicPr>
          <p:cNvPr id="7" name="Immagine 6">
            <a:extLst>
              <a:ext uri="{FF2B5EF4-FFF2-40B4-BE49-F238E27FC236}">
                <a16:creationId xmlns:a16="http://schemas.microsoft.com/office/drawing/2014/main" id="{0A0E08BB-CAAF-4172-B25B-147608B89F92}"/>
              </a:ext>
            </a:extLst>
          </p:cNvPr>
          <p:cNvPicPr>
            <a:picLocks noChangeAspect="1"/>
          </p:cNvPicPr>
          <p:nvPr/>
        </p:nvPicPr>
        <p:blipFill>
          <a:blip r:embed="rId2"/>
          <a:stretch>
            <a:fillRect/>
          </a:stretch>
        </p:blipFill>
        <p:spPr>
          <a:xfrm>
            <a:off x="6488643" y="1190538"/>
            <a:ext cx="5021940" cy="4476923"/>
          </a:xfrm>
          <a:prstGeom prst="rect">
            <a:avLst/>
          </a:prstGeom>
        </p:spPr>
      </p:pic>
    </p:spTree>
    <p:extLst>
      <p:ext uri="{BB962C8B-B14F-4D97-AF65-F5344CB8AC3E}">
        <p14:creationId xmlns:p14="http://schemas.microsoft.com/office/powerpoint/2010/main" val="408708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4930B6-685D-4C2C-98D9-639B6140BC7E}"/>
              </a:ext>
            </a:extLst>
          </p:cNvPr>
          <p:cNvSpPr>
            <a:spLocks noGrp="1"/>
          </p:cNvSpPr>
          <p:nvPr>
            <p:ph type="title"/>
          </p:nvPr>
        </p:nvSpPr>
        <p:spPr/>
        <p:txBody>
          <a:bodyPr>
            <a:noAutofit/>
          </a:bodyPr>
          <a:lstStyle/>
          <a:p>
            <a:r>
              <a:rPr lang="it-IT" sz="4400" dirty="0"/>
              <a:t>Actual </a:t>
            </a:r>
            <a:r>
              <a:rPr lang="it-IT" sz="4400" dirty="0" err="1"/>
              <a:t>velocity</a:t>
            </a:r>
            <a:r>
              <a:rPr lang="it-IT" sz="4400" dirty="0"/>
              <a:t> (Sprint 2)</a:t>
            </a:r>
            <a:endParaRPr lang="it-IT" sz="4300" dirty="0"/>
          </a:p>
        </p:txBody>
      </p:sp>
      <p:sp>
        <p:nvSpPr>
          <p:cNvPr id="4" name="Segnaposto data 3">
            <a:extLst>
              <a:ext uri="{FF2B5EF4-FFF2-40B4-BE49-F238E27FC236}">
                <a16:creationId xmlns:a16="http://schemas.microsoft.com/office/drawing/2014/main" id="{2C084E30-8753-4EBA-9912-EBD708A3B677}"/>
              </a:ext>
            </a:extLst>
          </p:cNvPr>
          <p:cNvSpPr>
            <a:spLocks noGrp="1"/>
          </p:cNvSpPr>
          <p:nvPr>
            <p:ph type="dt" sz="half" idx="10"/>
          </p:nvPr>
        </p:nvSpPr>
        <p:spPr/>
        <p:txBody>
          <a:bodyPr/>
          <a:lstStyle/>
          <a:p>
            <a:r>
              <a:rPr lang="it-IT" dirty="0"/>
              <a:t>09.01.2020</a:t>
            </a:r>
            <a:endParaRPr lang="it-IT" noProof="0" dirty="0"/>
          </a:p>
        </p:txBody>
      </p:sp>
      <p:sp>
        <p:nvSpPr>
          <p:cNvPr id="5" name="Segnaposto piè di pagina 4">
            <a:extLst>
              <a:ext uri="{FF2B5EF4-FFF2-40B4-BE49-F238E27FC236}">
                <a16:creationId xmlns:a16="http://schemas.microsoft.com/office/drawing/2014/main" id="{DA667F8F-8981-4CAC-9D46-2F9B6BD69572}"/>
              </a:ext>
            </a:extLst>
          </p:cNvPr>
          <p:cNvSpPr>
            <a:spLocks noGrp="1"/>
          </p:cNvSpPr>
          <p:nvPr>
            <p:ph type="ftr" sz="quarter" idx="11"/>
          </p:nvPr>
        </p:nvSpPr>
        <p:spPr>
          <a:xfrm>
            <a:off x="1169960" y="5878720"/>
            <a:ext cx="2915733" cy="298800"/>
          </a:xfrm>
        </p:spPr>
        <p:txBody>
          <a:bodyPr/>
          <a:lstStyle/>
          <a:p>
            <a:pPr rtl="0"/>
            <a:r>
              <a:rPr lang="it-IT" noProof="0" dirty="0"/>
              <a:t>SOFTWARE ENGINEERING</a:t>
            </a:r>
          </a:p>
        </p:txBody>
      </p:sp>
      <p:sp>
        <p:nvSpPr>
          <p:cNvPr id="6" name="Segnaposto numero diapositiva 5">
            <a:extLst>
              <a:ext uri="{FF2B5EF4-FFF2-40B4-BE49-F238E27FC236}">
                <a16:creationId xmlns:a16="http://schemas.microsoft.com/office/drawing/2014/main" id="{76F145FB-3F8C-4039-8AFD-86FB5CB556B1}"/>
              </a:ext>
            </a:extLst>
          </p:cNvPr>
          <p:cNvSpPr>
            <a:spLocks noGrp="1"/>
          </p:cNvSpPr>
          <p:nvPr>
            <p:ph type="sldNum" sz="quarter" idx="12"/>
          </p:nvPr>
        </p:nvSpPr>
        <p:spPr/>
        <p:txBody>
          <a:bodyPr/>
          <a:lstStyle/>
          <a:p>
            <a:pPr rtl="0"/>
            <a:fld id="{8D581BC7-E183-40DB-AC97-C19EA4EB8894}" type="slidenum">
              <a:rPr lang="it-IT" noProof="0" smtClean="0"/>
              <a:t>18</a:t>
            </a:fld>
            <a:endParaRPr lang="it-IT" noProof="0" dirty="0"/>
          </a:p>
        </p:txBody>
      </p:sp>
      <p:sp>
        <p:nvSpPr>
          <p:cNvPr id="12" name="Segnaposto testo 4">
            <a:extLst>
              <a:ext uri="{FF2B5EF4-FFF2-40B4-BE49-F238E27FC236}">
                <a16:creationId xmlns:a16="http://schemas.microsoft.com/office/drawing/2014/main" id="{8D2BC27F-3BF8-437C-A1DE-6986425022FC}"/>
              </a:ext>
            </a:extLst>
          </p:cNvPr>
          <p:cNvSpPr txBox="1">
            <a:spLocks/>
          </p:cNvSpPr>
          <p:nvPr/>
        </p:nvSpPr>
        <p:spPr>
          <a:xfrm>
            <a:off x="803276" y="3429000"/>
            <a:ext cx="6392948" cy="1970843"/>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it-IT" sz="2800" dirty="0">
                <a:solidFill>
                  <a:schemeClr val="bg2"/>
                </a:solidFill>
              </a:rPr>
              <a:t>The actual </a:t>
            </a:r>
            <a:r>
              <a:rPr lang="it-IT" sz="2800" dirty="0" err="1">
                <a:solidFill>
                  <a:schemeClr val="bg2"/>
                </a:solidFill>
              </a:rPr>
              <a:t>velocity</a:t>
            </a:r>
            <a:r>
              <a:rPr lang="it-IT" sz="2800" dirty="0">
                <a:solidFill>
                  <a:schemeClr val="bg2"/>
                </a:solidFill>
              </a:rPr>
              <a:t> </a:t>
            </a:r>
            <a:r>
              <a:rPr lang="it-IT" sz="2800" dirty="0" err="1">
                <a:solidFill>
                  <a:schemeClr val="bg2"/>
                </a:solidFill>
              </a:rPr>
              <a:t>was</a:t>
            </a:r>
            <a:r>
              <a:rPr lang="it-IT" sz="2800" dirty="0">
                <a:solidFill>
                  <a:schemeClr val="bg2"/>
                </a:solidFill>
              </a:rPr>
              <a:t> 8.</a:t>
            </a:r>
          </a:p>
        </p:txBody>
      </p:sp>
      <p:sp>
        <p:nvSpPr>
          <p:cNvPr id="3" name="CasellaDiTesto 2">
            <a:extLst>
              <a:ext uri="{FF2B5EF4-FFF2-40B4-BE49-F238E27FC236}">
                <a16:creationId xmlns:a16="http://schemas.microsoft.com/office/drawing/2014/main" id="{1AC88BA0-C9EC-41C2-BE71-70EB39A729E8}"/>
              </a:ext>
            </a:extLst>
          </p:cNvPr>
          <p:cNvSpPr txBox="1"/>
          <p:nvPr/>
        </p:nvSpPr>
        <p:spPr>
          <a:xfrm>
            <a:off x="8516584" y="3588619"/>
            <a:ext cx="1712328" cy="369332"/>
          </a:xfrm>
          <a:prstGeom prst="rect">
            <a:avLst/>
          </a:prstGeom>
          <a:noFill/>
        </p:spPr>
        <p:txBody>
          <a:bodyPr wrap="none" rtlCol="0">
            <a:spAutoFit/>
          </a:bodyPr>
          <a:lstStyle/>
          <a:p>
            <a:r>
              <a:rPr lang="it-IT" b="1" dirty="0">
                <a:solidFill>
                  <a:srgbClr val="FFC000"/>
                </a:solidFill>
              </a:rPr>
              <a:t>ALMOST DONE</a:t>
            </a:r>
          </a:p>
        </p:txBody>
      </p:sp>
      <p:sp>
        <p:nvSpPr>
          <p:cNvPr id="11" name="Rettangolo 10">
            <a:extLst>
              <a:ext uri="{FF2B5EF4-FFF2-40B4-BE49-F238E27FC236}">
                <a16:creationId xmlns:a16="http://schemas.microsoft.com/office/drawing/2014/main" id="{FCEC8A29-D443-453C-A8B5-DAB526038CF9}"/>
              </a:ext>
            </a:extLst>
          </p:cNvPr>
          <p:cNvSpPr/>
          <p:nvPr/>
        </p:nvSpPr>
        <p:spPr>
          <a:xfrm>
            <a:off x="8975046" y="2895360"/>
            <a:ext cx="795411" cy="369332"/>
          </a:xfrm>
          <a:prstGeom prst="rect">
            <a:avLst/>
          </a:prstGeom>
        </p:spPr>
        <p:txBody>
          <a:bodyPr wrap="none">
            <a:spAutoFit/>
          </a:bodyPr>
          <a:lstStyle/>
          <a:p>
            <a:r>
              <a:rPr lang="it-IT" b="1" dirty="0">
                <a:solidFill>
                  <a:srgbClr val="00B050"/>
                </a:solidFill>
              </a:rPr>
              <a:t>DONE</a:t>
            </a:r>
          </a:p>
        </p:txBody>
      </p:sp>
      <p:pic>
        <p:nvPicPr>
          <p:cNvPr id="15" name="Immagine 14">
            <a:extLst>
              <a:ext uri="{FF2B5EF4-FFF2-40B4-BE49-F238E27FC236}">
                <a16:creationId xmlns:a16="http://schemas.microsoft.com/office/drawing/2014/main" id="{72283D8E-F3A0-4BC7-880B-E2DEBAAFE707}"/>
              </a:ext>
            </a:extLst>
          </p:cNvPr>
          <p:cNvPicPr>
            <a:picLocks noChangeAspect="1"/>
          </p:cNvPicPr>
          <p:nvPr/>
        </p:nvPicPr>
        <p:blipFill>
          <a:blip r:embed="rId2"/>
          <a:stretch>
            <a:fillRect/>
          </a:stretch>
        </p:blipFill>
        <p:spPr>
          <a:xfrm>
            <a:off x="5592275" y="794805"/>
            <a:ext cx="2610214" cy="4201111"/>
          </a:xfrm>
          <a:prstGeom prst="rect">
            <a:avLst/>
          </a:prstGeom>
        </p:spPr>
      </p:pic>
      <p:sp>
        <p:nvSpPr>
          <p:cNvPr id="17" name="Rettangolo 16">
            <a:extLst>
              <a:ext uri="{FF2B5EF4-FFF2-40B4-BE49-F238E27FC236}">
                <a16:creationId xmlns:a16="http://schemas.microsoft.com/office/drawing/2014/main" id="{36CBE909-DEAF-4E88-BE4D-43295B4E9B5B}"/>
              </a:ext>
            </a:extLst>
          </p:cNvPr>
          <p:cNvSpPr/>
          <p:nvPr/>
        </p:nvSpPr>
        <p:spPr>
          <a:xfrm>
            <a:off x="8975045" y="2123860"/>
            <a:ext cx="795411" cy="369332"/>
          </a:xfrm>
          <a:prstGeom prst="rect">
            <a:avLst/>
          </a:prstGeom>
        </p:spPr>
        <p:txBody>
          <a:bodyPr wrap="none">
            <a:spAutoFit/>
          </a:bodyPr>
          <a:lstStyle/>
          <a:p>
            <a:r>
              <a:rPr lang="it-IT" b="1" dirty="0">
                <a:solidFill>
                  <a:srgbClr val="00B050"/>
                </a:solidFill>
              </a:rPr>
              <a:t>DONE</a:t>
            </a:r>
          </a:p>
        </p:txBody>
      </p:sp>
      <p:sp>
        <p:nvSpPr>
          <p:cNvPr id="18" name="Rettangolo 17">
            <a:extLst>
              <a:ext uri="{FF2B5EF4-FFF2-40B4-BE49-F238E27FC236}">
                <a16:creationId xmlns:a16="http://schemas.microsoft.com/office/drawing/2014/main" id="{224F5048-A4C4-4FD2-9B67-0EAFBC0CE2A1}"/>
              </a:ext>
            </a:extLst>
          </p:cNvPr>
          <p:cNvSpPr/>
          <p:nvPr/>
        </p:nvSpPr>
        <p:spPr>
          <a:xfrm>
            <a:off x="8975044" y="1352360"/>
            <a:ext cx="795411" cy="369332"/>
          </a:xfrm>
          <a:prstGeom prst="rect">
            <a:avLst/>
          </a:prstGeom>
        </p:spPr>
        <p:txBody>
          <a:bodyPr wrap="none">
            <a:spAutoFit/>
          </a:bodyPr>
          <a:lstStyle/>
          <a:p>
            <a:r>
              <a:rPr lang="it-IT" b="1" dirty="0">
                <a:solidFill>
                  <a:srgbClr val="00B050"/>
                </a:solidFill>
              </a:rPr>
              <a:t>DONE</a:t>
            </a:r>
          </a:p>
        </p:txBody>
      </p:sp>
      <p:sp>
        <p:nvSpPr>
          <p:cNvPr id="19" name="Rettangolo 18">
            <a:extLst>
              <a:ext uri="{FF2B5EF4-FFF2-40B4-BE49-F238E27FC236}">
                <a16:creationId xmlns:a16="http://schemas.microsoft.com/office/drawing/2014/main" id="{F9D6C8A0-365C-4818-BE53-4F78BB19B1FC}"/>
              </a:ext>
            </a:extLst>
          </p:cNvPr>
          <p:cNvSpPr/>
          <p:nvPr/>
        </p:nvSpPr>
        <p:spPr>
          <a:xfrm>
            <a:off x="8975043" y="4360119"/>
            <a:ext cx="795411" cy="369332"/>
          </a:xfrm>
          <a:prstGeom prst="rect">
            <a:avLst/>
          </a:prstGeom>
        </p:spPr>
        <p:txBody>
          <a:bodyPr wrap="none">
            <a:spAutoFit/>
          </a:bodyPr>
          <a:lstStyle/>
          <a:p>
            <a:r>
              <a:rPr lang="it-IT" b="1" dirty="0">
                <a:solidFill>
                  <a:srgbClr val="00B050"/>
                </a:solidFill>
              </a:rPr>
              <a:t>DONE</a:t>
            </a:r>
          </a:p>
        </p:txBody>
      </p:sp>
      <p:pic>
        <p:nvPicPr>
          <p:cNvPr id="20" name="Immagine 19">
            <a:extLst>
              <a:ext uri="{FF2B5EF4-FFF2-40B4-BE49-F238E27FC236}">
                <a16:creationId xmlns:a16="http://schemas.microsoft.com/office/drawing/2014/main" id="{0C76982F-A6AC-44BF-ABFE-FF4BBCF12A13}"/>
              </a:ext>
            </a:extLst>
          </p:cNvPr>
          <p:cNvPicPr>
            <a:picLocks noChangeAspect="1"/>
          </p:cNvPicPr>
          <p:nvPr/>
        </p:nvPicPr>
        <p:blipFill>
          <a:blip r:embed="rId3"/>
          <a:stretch>
            <a:fillRect/>
          </a:stretch>
        </p:blipFill>
        <p:spPr>
          <a:xfrm>
            <a:off x="5592275" y="4995916"/>
            <a:ext cx="2610214" cy="1552792"/>
          </a:xfrm>
          <a:prstGeom prst="rect">
            <a:avLst/>
          </a:prstGeom>
        </p:spPr>
      </p:pic>
      <p:sp>
        <p:nvSpPr>
          <p:cNvPr id="22" name="Rettangolo 21">
            <a:extLst>
              <a:ext uri="{FF2B5EF4-FFF2-40B4-BE49-F238E27FC236}">
                <a16:creationId xmlns:a16="http://schemas.microsoft.com/office/drawing/2014/main" id="{7DD98CFD-7B9A-4841-B66A-56AA2B773A54}"/>
              </a:ext>
            </a:extLst>
          </p:cNvPr>
          <p:cNvSpPr/>
          <p:nvPr/>
        </p:nvSpPr>
        <p:spPr>
          <a:xfrm>
            <a:off x="8978645" y="5131619"/>
            <a:ext cx="795411" cy="369332"/>
          </a:xfrm>
          <a:prstGeom prst="rect">
            <a:avLst/>
          </a:prstGeom>
        </p:spPr>
        <p:txBody>
          <a:bodyPr wrap="none">
            <a:spAutoFit/>
          </a:bodyPr>
          <a:lstStyle/>
          <a:p>
            <a:r>
              <a:rPr lang="it-IT" b="1" dirty="0">
                <a:solidFill>
                  <a:srgbClr val="00B050"/>
                </a:solidFill>
              </a:rPr>
              <a:t>DONE</a:t>
            </a:r>
          </a:p>
        </p:txBody>
      </p:sp>
      <p:sp>
        <p:nvSpPr>
          <p:cNvPr id="23" name="CasellaDiTesto 22">
            <a:extLst>
              <a:ext uri="{FF2B5EF4-FFF2-40B4-BE49-F238E27FC236}">
                <a16:creationId xmlns:a16="http://schemas.microsoft.com/office/drawing/2014/main" id="{16035A91-DD3B-42F4-9D86-771680190A0E}"/>
              </a:ext>
            </a:extLst>
          </p:cNvPr>
          <p:cNvSpPr txBox="1"/>
          <p:nvPr/>
        </p:nvSpPr>
        <p:spPr>
          <a:xfrm>
            <a:off x="8516584" y="5903119"/>
            <a:ext cx="1712328" cy="369332"/>
          </a:xfrm>
          <a:prstGeom prst="rect">
            <a:avLst/>
          </a:prstGeom>
          <a:noFill/>
        </p:spPr>
        <p:txBody>
          <a:bodyPr wrap="none" rtlCol="0">
            <a:spAutoFit/>
          </a:bodyPr>
          <a:lstStyle/>
          <a:p>
            <a:r>
              <a:rPr lang="it-IT" b="1" dirty="0">
                <a:solidFill>
                  <a:srgbClr val="FFC000"/>
                </a:solidFill>
              </a:rPr>
              <a:t>ALMOST DONE</a:t>
            </a:r>
          </a:p>
        </p:txBody>
      </p:sp>
    </p:spTree>
    <p:extLst>
      <p:ext uri="{BB962C8B-B14F-4D97-AF65-F5344CB8AC3E}">
        <p14:creationId xmlns:p14="http://schemas.microsoft.com/office/powerpoint/2010/main" val="1478792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a:extLst>
              <a:ext uri="{FF2B5EF4-FFF2-40B4-BE49-F238E27FC236}">
                <a16:creationId xmlns:a16="http://schemas.microsoft.com/office/drawing/2014/main" id="{C35D9EA8-AA17-47B2-A4C4-B60DC7C7DC49}"/>
              </a:ext>
            </a:extLst>
          </p:cNvPr>
          <p:cNvSpPr>
            <a:spLocks noGrp="1"/>
          </p:cNvSpPr>
          <p:nvPr>
            <p:ph type="sldNum" sz="quarter" idx="12"/>
          </p:nvPr>
        </p:nvSpPr>
        <p:spPr/>
        <p:txBody>
          <a:bodyPr rtlCol="0"/>
          <a:lstStyle/>
          <a:p>
            <a:pPr rtl="0"/>
            <a:fld id="{8D581BC7-E183-40DB-AC97-C19EA4EB8894}" type="slidenum">
              <a:rPr lang="it-IT" smtClean="0"/>
              <a:pPr rtl="0"/>
              <a:t>19</a:t>
            </a:fld>
            <a:endParaRPr lang="it-IT" dirty="0"/>
          </a:p>
        </p:txBody>
      </p:sp>
      <p:sp>
        <p:nvSpPr>
          <p:cNvPr id="5" name="Segnaposto piè di pagina 4">
            <a:extLst>
              <a:ext uri="{FF2B5EF4-FFF2-40B4-BE49-F238E27FC236}">
                <a16:creationId xmlns:a16="http://schemas.microsoft.com/office/drawing/2014/main" id="{1ED7D25D-51F0-4AAA-86C5-F3584C0E8A44}"/>
              </a:ext>
            </a:extLst>
          </p:cNvPr>
          <p:cNvSpPr>
            <a:spLocks noGrp="1"/>
          </p:cNvSpPr>
          <p:nvPr>
            <p:ph type="ftr" sz="quarter" idx="11"/>
          </p:nvPr>
        </p:nvSpPr>
        <p:spPr/>
        <p:txBody>
          <a:bodyPr rtlCol="0"/>
          <a:lstStyle/>
          <a:p>
            <a:pPr rtl="0"/>
            <a:r>
              <a:rPr lang="it-IT" dirty="0"/>
              <a:t>SOFTWARE ENGINEERING</a:t>
            </a:r>
          </a:p>
        </p:txBody>
      </p:sp>
      <p:sp>
        <p:nvSpPr>
          <p:cNvPr id="4" name="Segnaposto data 3">
            <a:extLst>
              <a:ext uri="{FF2B5EF4-FFF2-40B4-BE49-F238E27FC236}">
                <a16:creationId xmlns:a16="http://schemas.microsoft.com/office/drawing/2014/main" id="{F48CF653-A1E7-473E-A717-8659C5E457A1}"/>
              </a:ext>
            </a:extLst>
          </p:cNvPr>
          <p:cNvSpPr>
            <a:spLocks noGrp="1"/>
          </p:cNvSpPr>
          <p:nvPr>
            <p:ph type="dt" sz="half" idx="10"/>
          </p:nvPr>
        </p:nvSpPr>
        <p:spPr/>
        <p:txBody>
          <a:bodyPr rtlCol="0"/>
          <a:lstStyle/>
          <a:p>
            <a:r>
              <a:rPr lang="it-IT" dirty="0"/>
              <a:t>09.01.2020</a:t>
            </a:r>
          </a:p>
        </p:txBody>
      </p:sp>
      <p:pic>
        <p:nvPicPr>
          <p:cNvPr id="7" name="Immagine 6">
            <a:extLst>
              <a:ext uri="{FF2B5EF4-FFF2-40B4-BE49-F238E27FC236}">
                <a16:creationId xmlns:a16="http://schemas.microsoft.com/office/drawing/2014/main" id="{B6E8C89E-3B7F-4946-B72F-D90DB4488739}"/>
              </a:ext>
            </a:extLst>
          </p:cNvPr>
          <p:cNvPicPr>
            <a:picLocks noChangeAspect="1"/>
          </p:cNvPicPr>
          <p:nvPr/>
        </p:nvPicPr>
        <p:blipFill>
          <a:blip r:embed="rId3"/>
          <a:stretch>
            <a:fillRect/>
          </a:stretch>
        </p:blipFill>
        <p:spPr>
          <a:xfrm>
            <a:off x="3352978" y="884589"/>
            <a:ext cx="2600688" cy="4320794"/>
          </a:xfrm>
          <a:prstGeom prst="rect">
            <a:avLst/>
          </a:prstGeom>
        </p:spPr>
      </p:pic>
      <p:pic>
        <p:nvPicPr>
          <p:cNvPr id="10" name="Immagine 9">
            <a:extLst>
              <a:ext uri="{FF2B5EF4-FFF2-40B4-BE49-F238E27FC236}">
                <a16:creationId xmlns:a16="http://schemas.microsoft.com/office/drawing/2014/main" id="{5E3755A9-7DDB-41F6-A94E-F12FCD1624D2}"/>
              </a:ext>
            </a:extLst>
          </p:cNvPr>
          <p:cNvPicPr>
            <a:picLocks noChangeAspect="1"/>
          </p:cNvPicPr>
          <p:nvPr/>
        </p:nvPicPr>
        <p:blipFill>
          <a:blip r:embed="rId4"/>
          <a:stretch>
            <a:fillRect/>
          </a:stretch>
        </p:blipFill>
        <p:spPr>
          <a:xfrm>
            <a:off x="6238334" y="884589"/>
            <a:ext cx="2600688" cy="3805160"/>
          </a:xfrm>
          <a:prstGeom prst="rect">
            <a:avLst/>
          </a:prstGeom>
        </p:spPr>
      </p:pic>
      <p:pic>
        <p:nvPicPr>
          <p:cNvPr id="14" name="Immagine 13">
            <a:extLst>
              <a:ext uri="{FF2B5EF4-FFF2-40B4-BE49-F238E27FC236}">
                <a16:creationId xmlns:a16="http://schemas.microsoft.com/office/drawing/2014/main" id="{3B551278-E4F4-4357-B1F5-BF8EC6B3F932}"/>
              </a:ext>
            </a:extLst>
          </p:cNvPr>
          <p:cNvPicPr>
            <a:picLocks noChangeAspect="1"/>
          </p:cNvPicPr>
          <p:nvPr/>
        </p:nvPicPr>
        <p:blipFill>
          <a:blip r:embed="rId5"/>
          <a:stretch>
            <a:fillRect/>
          </a:stretch>
        </p:blipFill>
        <p:spPr>
          <a:xfrm>
            <a:off x="467618" y="884589"/>
            <a:ext cx="2600688" cy="4122011"/>
          </a:xfrm>
          <a:prstGeom prst="rect">
            <a:avLst/>
          </a:prstGeom>
        </p:spPr>
      </p:pic>
      <p:pic>
        <p:nvPicPr>
          <p:cNvPr id="16" name="Immagine 15">
            <a:extLst>
              <a:ext uri="{FF2B5EF4-FFF2-40B4-BE49-F238E27FC236}">
                <a16:creationId xmlns:a16="http://schemas.microsoft.com/office/drawing/2014/main" id="{21221FF2-B438-49ED-A2A4-D4234B52C6B0}"/>
              </a:ext>
            </a:extLst>
          </p:cNvPr>
          <p:cNvPicPr>
            <a:picLocks noChangeAspect="1"/>
          </p:cNvPicPr>
          <p:nvPr/>
        </p:nvPicPr>
        <p:blipFill>
          <a:blip r:embed="rId6"/>
          <a:stretch>
            <a:fillRect/>
          </a:stretch>
        </p:blipFill>
        <p:spPr>
          <a:xfrm>
            <a:off x="467618" y="4925500"/>
            <a:ext cx="2600688" cy="812691"/>
          </a:xfrm>
          <a:prstGeom prst="rect">
            <a:avLst/>
          </a:prstGeom>
        </p:spPr>
      </p:pic>
      <p:pic>
        <p:nvPicPr>
          <p:cNvPr id="3" name="Immagine 2">
            <a:extLst>
              <a:ext uri="{FF2B5EF4-FFF2-40B4-BE49-F238E27FC236}">
                <a16:creationId xmlns:a16="http://schemas.microsoft.com/office/drawing/2014/main" id="{6DFF2828-EDEE-402A-B6B1-1AD9FBA361FE}"/>
              </a:ext>
            </a:extLst>
          </p:cNvPr>
          <p:cNvPicPr>
            <a:picLocks noChangeAspect="1"/>
          </p:cNvPicPr>
          <p:nvPr/>
        </p:nvPicPr>
        <p:blipFill>
          <a:blip r:embed="rId7"/>
          <a:stretch>
            <a:fillRect/>
          </a:stretch>
        </p:blipFill>
        <p:spPr>
          <a:xfrm>
            <a:off x="4255784" y="4689749"/>
            <a:ext cx="169559" cy="169559"/>
          </a:xfrm>
          <a:prstGeom prst="rect">
            <a:avLst/>
          </a:prstGeom>
        </p:spPr>
      </p:pic>
      <p:pic>
        <p:nvPicPr>
          <p:cNvPr id="9" name="Immagine 8">
            <a:extLst>
              <a:ext uri="{FF2B5EF4-FFF2-40B4-BE49-F238E27FC236}">
                <a16:creationId xmlns:a16="http://schemas.microsoft.com/office/drawing/2014/main" id="{DA239B75-D863-4BCD-8909-47D16A462DB4}"/>
              </a:ext>
            </a:extLst>
          </p:cNvPr>
          <p:cNvPicPr>
            <a:picLocks noChangeAspect="1"/>
          </p:cNvPicPr>
          <p:nvPr/>
        </p:nvPicPr>
        <p:blipFill>
          <a:blip r:embed="rId8"/>
          <a:stretch>
            <a:fillRect/>
          </a:stretch>
        </p:blipFill>
        <p:spPr>
          <a:xfrm>
            <a:off x="6675433" y="2692275"/>
            <a:ext cx="781159" cy="190527"/>
          </a:xfrm>
          <a:prstGeom prst="rect">
            <a:avLst/>
          </a:prstGeom>
        </p:spPr>
      </p:pic>
      <p:pic>
        <p:nvPicPr>
          <p:cNvPr id="15" name="Immagine 14">
            <a:extLst>
              <a:ext uri="{FF2B5EF4-FFF2-40B4-BE49-F238E27FC236}">
                <a16:creationId xmlns:a16="http://schemas.microsoft.com/office/drawing/2014/main" id="{15F78315-B666-4EF6-A81E-ADF0C9A9C081}"/>
              </a:ext>
            </a:extLst>
          </p:cNvPr>
          <p:cNvPicPr>
            <a:picLocks noChangeAspect="1"/>
          </p:cNvPicPr>
          <p:nvPr/>
        </p:nvPicPr>
        <p:blipFill>
          <a:blip r:embed="rId8"/>
          <a:stretch>
            <a:fillRect/>
          </a:stretch>
        </p:blipFill>
        <p:spPr>
          <a:xfrm>
            <a:off x="6361053" y="3530063"/>
            <a:ext cx="781159" cy="190527"/>
          </a:xfrm>
          <a:prstGeom prst="rect">
            <a:avLst/>
          </a:prstGeom>
        </p:spPr>
      </p:pic>
      <p:pic>
        <p:nvPicPr>
          <p:cNvPr id="13" name="Immagine 12">
            <a:extLst>
              <a:ext uri="{FF2B5EF4-FFF2-40B4-BE49-F238E27FC236}">
                <a16:creationId xmlns:a16="http://schemas.microsoft.com/office/drawing/2014/main" id="{41859D34-79CB-4E52-86E0-3CA18FF6A1C0}"/>
              </a:ext>
            </a:extLst>
          </p:cNvPr>
          <p:cNvPicPr>
            <a:picLocks noChangeAspect="1"/>
          </p:cNvPicPr>
          <p:nvPr/>
        </p:nvPicPr>
        <p:blipFill>
          <a:blip r:embed="rId9"/>
          <a:stretch>
            <a:fillRect/>
          </a:stretch>
        </p:blipFill>
        <p:spPr>
          <a:xfrm>
            <a:off x="6361053" y="3500884"/>
            <a:ext cx="314380" cy="248884"/>
          </a:xfrm>
          <a:prstGeom prst="rect">
            <a:avLst/>
          </a:prstGeom>
        </p:spPr>
      </p:pic>
      <p:sp>
        <p:nvSpPr>
          <p:cNvPr id="19" name="Titolo 1">
            <a:extLst>
              <a:ext uri="{FF2B5EF4-FFF2-40B4-BE49-F238E27FC236}">
                <a16:creationId xmlns:a16="http://schemas.microsoft.com/office/drawing/2014/main" id="{D2DE758C-E890-4E23-988B-C45974FA974B}"/>
              </a:ext>
            </a:extLst>
          </p:cNvPr>
          <p:cNvSpPr>
            <a:spLocks noGrp="1"/>
          </p:cNvSpPr>
          <p:nvPr>
            <p:ph type="title"/>
          </p:nvPr>
        </p:nvSpPr>
        <p:spPr>
          <a:xfrm>
            <a:off x="116856" y="29964"/>
            <a:ext cx="5021940" cy="804338"/>
          </a:xfrm>
        </p:spPr>
        <p:txBody>
          <a:bodyPr>
            <a:noAutofit/>
          </a:bodyPr>
          <a:lstStyle/>
          <a:p>
            <a:r>
              <a:rPr lang="it-IT" sz="4800" dirty="0"/>
              <a:t>Product Backlog</a:t>
            </a:r>
          </a:p>
        </p:txBody>
      </p:sp>
      <p:pic>
        <p:nvPicPr>
          <p:cNvPr id="8" name="Immagine 7">
            <a:extLst>
              <a:ext uri="{FF2B5EF4-FFF2-40B4-BE49-F238E27FC236}">
                <a16:creationId xmlns:a16="http://schemas.microsoft.com/office/drawing/2014/main" id="{16F40204-C47A-481C-B67F-BC0239C0FC41}"/>
              </a:ext>
            </a:extLst>
          </p:cNvPr>
          <p:cNvPicPr>
            <a:picLocks noChangeAspect="1"/>
          </p:cNvPicPr>
          <p:nvPr/>
        </p:nvPicPr>
        <p:blipFill>
          <a:blip r:embed="rId10"/>
          <a:stretch>
            <a:fillRect/>
          </a:stretch>
        </p:blipFill>
        <p:spPr>
          <a:xfrm>
            <a:off x="9123690" y="914705"/>
            <a:ext cx="2665140" cy="2405126"/>
          </a:xfrm>
          <a:prstGeom prst="rect">
            <a:avLst/>
          </a:prstGeom>
        </p:spPr>
      </p:pic>
    </p:spTree>
    <p:extLst>
      <p:ext uri="{BB962C8B-B14F-4D97-AF65-F5344CB8AC3E}">
        <p14:creationId xmlns:p14="http://schemas.microsoft.com/office/powerpoint/2010/main" val="1757121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Segnaposto immagine 11" descr="Sfondo astratto&#10;">
            <a:extLst>
              <a:ext uri="{FF2B5EF4-FFF2-40B4-BE49-F238E27FC236}">
                <a16:creationId xmlns:a16="http://schemas.microsoft.com/office/drawing/2014/main" id="{403E5740-1FF0-42AF-A459-70BE0BD24FDC}"/>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p:pic>
      <p:sp>
        <p:nvSpPr>
          <p:cNvPr id="2" name="Titolo 1">
            <a:extLst>
              <a:ext uri="{FF2B5EF4-FFF2-40B4-BE49-F238E27FC236}">
                <a16:creationId xmlns:a16="http://schemas.microsoft.com/office/drawing/2014/main" id="{EA4B7241-C2B7-4F61-A69C-236E16A5F62F}"/>
              </a:ext>
            </a:extLst>
          </p:cNvPr>
          <p:cNvSpPr>
            <a:spLocks noGrp="1"/>
          </p:cNvSpPr>
          <p:nvPr>
            <p:ph type="title"/>
          </p:nvPr>
        </p:nvSpPr>
        <p:spPr>
          <a:xfrm>
            <a:off x="6332447" y="1801770"/>
            <a:ext cx="5249954" cy="3254460"/>
          </a:xfrm>
        </p:spPr>
        <p:txBody>
          <a:bodyPr rtlCol="0"/>
          <a:lstStyle/>
          <a:p>
            <a:pPr rtl="0"/>
            <a:r>
              <a:rPr lang="it-IT" sz="5400" dirty="0"/>
              <a:t>Operation: René</a:t>
            </a:r>
            <a:br>
              <a:rPr lang="it-IT" sz="5400" dirty="0"/>
            </a:br>
            <a:br>
              <a:rPr lang="it-IT" dirty="0"/>
            </a:br>
            <a:endParaRPr lang="it-IT" dirty="0"/>
          </a:p>
        </p:txBody>
      </p:sp>
      <p:pic>
        <p:nvPicPr>
          <p:cNvPr id="4" name="Immagine 3">
            <a:extLst>
              <a:ext uri="{FF2B5EF4-FFF2-40B4-BE49-F238E27FC236}">
                <a16:creationId xmlns:a16="http://schemas.microsoft.com/office/drawing/2014/main" id="{680453AF-C6C3-471E-8434-3010B4FB1199}"/>
              </a:ext>
            </a:extLst>
          </p:cNvPr>
          <p:cNvPicPr>
            <a:picLocks noChangeAspect="1"/>
          </p:cNvPicPr>
          <p:nvPr/>
        </p:nvPicPr>
        <p:blipFill>
          <a:blip r:embed="rId4"/>
          <a:stretch>
            <a:fillRect/>
          </a:stretch>
        </p:blipFill>
        <p:spPr>
          <a:xfrm>
            <a:off x="989219" y="1179443"/>
            <a:ext cx="4104861" cy="4104861"/>
          </a:xfrm>
          <a:prstGeom prst="rect">
            <a:avLst/>
          </a:prstGeom>
          <a:ln w="85725" cmpd="dbl">
            <a:solidFill>
              <a:schemeClr val="tx1">
                <a:lumMod val="50000"/>
              </a:schemeClr>
            </a:solidFill>
          </a:ln>
          <a:effectLst>
            <a:softEdge rad="0"/>
          </a:effectLst>
        </p:spPr>
      </p:pic>
    </p:spTree>
    <p:extLst>
      <p:ext uri="{BB962C8B-B14F-4D97-AF65-F5344CB8AC3E}">
        <p14:creationId xmlns:p14="http://schemas.microsoft.com/office/powerpoint/2010/main" val="2982231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4930B6-685D-4C2C-98D9-639B6140BC7E}"/>
              </a:ext>
            </a:extLst>
          </p:cNvPr>
          <p:cNvSpPr>
            <a:spLocks noGrp="1"/>
          </p:cNvSpPr>
          <p:nvPr>
            <p:ph type="title"/>
          </p:nvPr>
        </p:nvSpPr>
        <p:spPr/>
        <p:txBody>
          <a:bodyPr>
            <a:noAutofit/>
          </a:bodyPr>
          <a:lstStyle/>
          <a:p>
            <a:r>
              <a:rPr lang="it-IT" sz="4500" dirty="0" err="1"/>
              <a:t>Estimated</a:t>
            </a:r>
            <a:r>
              <a:rPr lang="it-IT" sz="4500" dirty="0"/>
              <a:t> </a:t>
            </a:r>
            <a:r>
              <a:rPr lang="it-IT" sz="4500" dirty="0" err="1"/>
              <a:t>velocity</a:t>
            </a:r>
            <a:r>
              <a:rPr lang="it-IT" sz="4500" dirty="0"/>
              <a:t> (Sprint 3)</a:t>
            </a:r>
          </a:p>
        </p:txBody>
      </p:sp>
      <p:sp>
        <p:nvSpPr>
          <p:cNvPr id="4" name="Segnaposto data 3">
            <a:extLst>
              <a:ext uri="{FF2B5EF4-FFF2-40B4-BE49-F238E27FC236}">
                <a16:creationId xmlns:a16="http://schemas.microsoft.com/office/drawing/2014/main" id="{2C084E30-8753-4EBA-9912-EBD708A3B677}"/>
              </a:ext>
            </a:extLst>
          </p:cNvPr>
          <p:cNvSpPr>
            <a:spLocks noGrp="1"/>
          </p:cNvSpPr>
          <p:nvPr>
            <p:ph type="dt" sz="half" idx="10"/>
          </p:nvPr>
        </p:nvSpPr>
        <p:spPr/>
        <p:txBody>
          <a:bodyPr/>
          <a:lstStyle/>
          <a:p>
            <a:r>
              <a:rPr lang="it-IT" dirty="0"/>
              <a:t>09.01.2020</a:t>
            </a:r>
            <a:endParaRPr lang="it-IT" noProof="0" dirty="0"/>
          </a:p>
        </p:txBody>
      </p:sp>
      <p:sp>
        <p:nvSpPr>
          <p:cNvPr id="5" name="Segnaposto piè di pagina 4">
            <a:extLst>
              <a:ext uri="{FF2B5EF4-FFF2-40B4-BE49-F238E27FC236}">
                <a16:creationId xmlns:a16="http://schemas.microsoft.com/office/drawing/2014/main" id="{DA667F8F-8981-4CAC-9D46-2F9B6BD69572}"/>
              </a:ext>
            </a:extLst>
          </p:cNvPr>
          <p:cNvSpPr>
            <a:spLocks noGrp="1"/>
          </p:cNvSpPr>
          <p:nvPr>
            <p:ph type="ftr" sz="quarter" idx="11"/>
          </p:nvPr>
        </p:nvSpPr>
        <p:spPr>
          <a:xfrm>
            <a:off x="1169960" y="5878720"/>
            <a:ext cx="2915733" cy="298800"/>
          </a:xfrm>
        </p:spPr>
        <p:txBody>
          <a:bodyPr/>
          <a:lstStyle/>
          <a:p>
            <a:pPr rtl="0"/>
            <a:r>
              <a:rPr lang="it-IT" noProof="0" dirty="0"/>
              <a:t>SOFTWARE ENGINEERING</a:t>
            </a:r>
          </a:p>
        </p:txBody>
      </p:sp>
      <p:sp>
        <p:nvSpPr>
          <p:cNvPr id="6" name="Segnaposto numero diapositiva 5">
            <a:extLst>
              <a:ext uri="{FF2B5EF4-FFF2-40B4-BE49-F238E27FC236}">
                <a16:creationId xmlns:a16="http://schemas.microsoft.com/office/drawing/2014/main" id="{76F145FB-3F8C-4039-8AFD-86FB5CB556B1}"/>
              </a:ext>
            </a:extLst>
          </p:cNvPr>
          <p:cNvSpPr>
            <a:spLocks noGrp="1"/>
          </p:cNvSpPr>
          <p:nvPr>
            <p:ph type="sldNum" sz="quarter" idx="12"/>
          </p:nvPr>
        </p:nvSpPr>
        <p:spPr/>
        <p:txBody>
          <a:bodyPr/>
          <a:lstStyle/>
          <a:p>
            <a:pPr rtl="0"/>
            <a:fld id="{8D581BC7-E183-40DB-AC97-C19EA4EB8894}" type="slidenum">
              <a:rPr lang="it-IT" noProof="0" smtClean="0"/>
              <a:t>20</a:t>
            </a:fld>
            <a:endParaRPr lang="it-IT" noProof="0" dirty="0"/>
          </a:p>
        </p:txBody>
      </p:sp>
      <p:sp>
        <p:nvSpPr>
          <p:cNvPr id="12" name="Segnaposto testo 4">
            <a:extLst>
              <a:ext uri="{FF2B5EF4-FFF2-40B4-BE49-F238E27FC236}">
                <a16:creationId xmlns:a16="http://schemas.microsoft.com/office/drawing/2014/main" id="{8D2BC27F-3BF8-437C-A1DE-6986425022FC}"/>
              </a:ext>
            </a:extLst>
          </p:cNvPr>
          <p:cNvSpPr txBox="1">
            <a:spLocks/>
          </p:cNvSpPr>
          <p:nvPr/>
        </p:nvSpPr>
        <p:spPr>
          <a:xfrm>
            <a:off x="803276" y="3429000"/>
            <a:ext cx="6392948" cy="1970843"/>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it-IT" sz="2800" dirty="0">
                <a:solidFill>
                  <a:schemeClr val="bg2"/>
                </a:solidFill>
              </a:rPr>
              <a:t>The </a:t>
            </a:r>
            <a:r>
              <a:rPr lang="it-IT" sz="2800" dirty="0" err="1">
                <a:solidFill>
                  <a:schemeClr val="bg2"/>
                </a:solidFill>
              </a:rPr>
              <a:t>estimated</a:t>
            </a:r>
            <a:r>
              <a:rPr lang="it-IT" sz="2800" dirty="0">
                <a:solidFill>
                  <a:schemeClr val="bg2"/>
                </a:solidFill>
              </a:rPr>
              <a:t> </a:t>
            </a:r>
            <a:r>
              <a:rPr lang="it-IT" sz="2800" dirty="0" err="1">
                <a:solidFill>
                  <a:schemeClr val="bg2"/>
                </a:solidFill>
              </a:rPr>
              <a:t>velocity</a:t>
            </a:r>
            <a:r>
              <a:rPr lang="it-IT" sz="2800" dirty="0">
                <a:solidFill>
                  <a:schemeClr val="bg2"/>
                </a:solidFill>
              </a:rPr>
              <a:t> for Sprint 3 </a:t>
            </a:r>
            <a:r>
              <a:rPr lang="it-IT" sz="2800" dirty="0" err="1">
                <a:solidFill>
                  <a:schemeClr val="bg2"/>
                </a:solidFill>
              </a:rPr>
              <a:t>was</a:t>
            </a:r>
            <a:r>
              <a:rPr lang="it-IT" sz="2800" dirty="0">
                <a:solidFill>
                  <a:schemeClr val="bg2"/>
                </a:solidFill>
              </a:rPr>
              <a:t> 12.</a:t>
            </a:r>
          </a:p>
        </p:txBody>
      </p:sp>
    </p:spTree>
    <p:extLst>
      <p:ext uri="{BB962C8B-B14F-4D97-AF65-F5344CB8AC3E}">
        <p14:creationId xmlns:p14="http://schemas.microsoft.com/office/powerpoint/2010/main" val="2681212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4930B6-685D-4C2C-98D9-639B6140BC7E}"/>
              </a:ext>
            </a:extLst>
          </p:cNvPr>
          <p:cNvSpPr>
            <a:spLocks noGrp="1"/>
          </p:cNvSpPr>
          <p:nvPr>
            <p:ph type="title"/>
          </p:nvPr>
        </p:nvSpPr>
        <p:spPr/>
        <p:txBody>
          <a:bodyPr>
            <a:noAutofit/>
          </a:bodyPr>
          <a:lstStyle/>
          <a:p>
            <a:r>
              <a:rPr lang="it-IT" sz="4300" dirty="0"/>
              <a:t>Sprint 3 Backlog</a:t>
            </a:r>
          </a:p>
        </p:txBody>
      </p:sp>
      <p:sp>
        <p:nvSpPr>
          <p:cNvPr id="4" name="Segnaposto data 3">
            <a:extLst>
              <a:ext uri="{FF2B5EF4-FFF2-40B4-BE49-F238E27FC236}">
                <a16:creationId xmlns:a16="http://schemas.microsoft.com/office/drawing/2014/main" id="{2C084E30-8753-4EBA-9912-EBD708A3B677}"/>
              </a:ext>
            </a:extLst>
          </p:cNvPr>
          <p:cNvSpPr>
            <a:spLocks noGrp="1"/>
          </p:cNvSpPr>
          <p:nvPr>
            <p:ph type="dt" sz="half" idx="10"/>
          </p:nvPr>
        </p:nvSpPr>
        <p:spPr/>
        <p:txBody>
          <a:bodyPr/>
          <a:lstStyle/>
          <a:p>
            <a:r>
              <a:rPr lang="it-IT" dirty="0"/>
              <a:t>09.01.2020</a:t>
            </a:r>
            <a:endParaRPr lang="it-IT" noProof="0" dirty="0"/>
          </a:p>
        </p:txBody>
      </p:sp>
      <p:sp>
        <p:nvSpPr>
          <p:cNvPr id="5" name="Segnaposto piè di pagina 4">
            <a:extLst>
              <a:ext uri="{FF2B5EF4-FFF2-40B4-BE49-F238E27FC236}">
                <a16:creationId xmlns:a16="http://schemas.microsoft.com/office/drawing/2014/main" id="{DA667F8F-8981-4CAC-9D46-2F9B6BD69572}"/>
              </a:ext>
            </a:extLst>
          </p:cNvPr>
          <p:cNvSpPr>
            <a:spLocks noGrp="1"/>
          </p:cNvSpPr>
          <p:nvPr>
            <p:ph type="ftr" sz="quarter" idx="11"/>
          </p:nvPr>
        </p:nvSpPr>
        <p:spPr>
          <a:xfrm>
            <a:off x="1169960" y="5878720"/>
            <a:ext cx="2915733" cy="298800"/>
          </a:xfrm>
        </p:spPr>
        <p:txBody>
          <a:bodyPr/>
          <a:lstStyle/>
          <a:p>
            <a:pPr rtl="0"/>
            <a:r>
              <a:rPr lang="it-IT" noProof="0" dirty="0"/>
              <a:t>SOFTWARE ENGINEERING</a:t>
            </a:r>
          </a:p>
        </p:txBody>
      </p:sp>
      <p:sp>
        <p:nvSpPr>
          <p:cNvPr id="6" name="Segnaposto numero diapositiva 5">
            <a:extLst>
              <a:ext uri="{FF2B5EF4-FFF2-40B4-BE49-F238E27FC236}">
                <a16:creationId xmlns:a16="http://schemas.microsoft.com/office/drawing/2014/main" id="{76F145FB-3F8C-4039-8AFD-86FB5CB556B1}"/>
              </a:ext>
            </a:extLst>
          </p:cNvPr>
          <p:cNvSpPr>
            <a:spLocks noGrp="1"/>
          </p:cNvSpPr>
          <p:nvPr>
            <p:ph type="sldNum" sz="quarter" idx="12"/>
          </p:nvPr>
        </p:nvSpPr>
        <p:spPr/>
        <p:txBody>
          <a:bodyPr/>
          <a:lstStyle/>
          <a:p>
            <a:pPr rtl="0"/>
            <a:fld id="{8D581BC7-E183-40DB-AC97-C19EA4EB8894}" type="slidenum">
              <a:rPr lang="it-IT" noProof="0" smtClean="0"/>
              <a:t>21</a:t>
            </a:fld>
            <a:endParaRPr lang="it-IT" noProof="0" dirty="0"/>
          </a:p>
        </p:txBody>
      </p:sp>
      <p:sp>
        <p:nvSpPr>
          <p:cNvPr id="12" name="Segnaposto testo 4">
            <a:extLst>
              <a:ext uri="{FF2B5EF4-FFF2-40B4-BE49-F238E27FC236}">
                <a16:creationId xmlns:a16="http://schemas.microsoft.com/office/drawing/2014/main" id="{8D2BC27F-3BF8-437C-A1DE-6986425022FC}"/>
              </a:ext>
            </a:extLst>
          </p:cNvPr>
          <p:cNvSpPr txBox="1">
            <a:spLocks/>
          </p:cNvSpPr>
          <p:nvPr/>
        </p:nvSpPr>
        <p:spPr>
          <a:xfrm>
            <a:off x="803276" y="3429000"/>
            <a:ext cx="6392948" cy="1970843"/>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it-IT" sz="2800" dirty="0">
                <a:solidFill>
                  <a:schemeClr val="bg2"/>
                </a:solidFill>
              </a:rPr>
              <a:t>On the side, </a:t>
            </a:r>
            <a:r>
              <a:rPr lang="it-IT" sz="2800" dirty="0" err="1">
                <a:solidFill>
                  <a:schemeClr val="bg2"/>
                </a:solidFill>
              </a:rPr>
              <a:t>you</a:t>
            </a:r>
            <a:r>
              <a:rPr lang="it-IT" sz="2800" dirty="0">
                <a:solidFill>
                  <a:schemeClr val="bg2"/>
                </a:solidFill>
              </a:rPr>
              <a:t> can </a:t>
            </a:r>
            <a:r>
              <a:rPr lang="it-IT" sz="2800" dirty="0" err="1">
                <a:solidFill>
                  <a:schemeClr val="bg2"/>
                </a:solidFill>
              </a:rPr>
              <a:t>see</a:t>
            </a:r>
            <a:r>
              <a:rPr lang="it-IT" sz="2800" dirty="0">
                <a:solidFill>
                  <a:schemeClr val="bg2"/>
                </a:solidFill>
              </a:rPr>
              <a:t> the stories and tasks </a:t>
            </a:r>
            <a:r>
              <a:rPr lang="it-IT" sz="2800" dirty="0" err="1">
                <a:solidFill>
                  <a:schemeClr val="bg2"/>
                </a:solidFill>
              </a:rPr>
              <a:t>completed</a:t>
            </a:r>
            <a:r>
              <a:rPr lang="it-IT" sz="2800" dirty="0">
                <a:solidFill>
                  <a:schemeClr val="bg2"/>
                </a:solidFill>
              </a:rPr>
              <a:t> after the </a:t>
            </a:r>
            <a:r>
              <a:rPr lang="it-IT" sz="2800" dirty="0" err="1">
                <a:solidFill>
                  <a:schemeClr val="bg2"/>
                </a:solidFill>
              </a:rPr>
              <a:t>third</a:t>
            </a:r>
            <a:r>
              <a:rPr lang="it-IT" sz="2800" dirty="0">
                <a:solidFill>
                  <a:schemeClr val="bg2"/>
                </a:solidFill>
              </a:rPr>
              <a:t> Sprint.</a:t>
            </a:r>
          </a:p>
          <a:p>
            <a:r>
              <a:rPr lang="it-IT" sz="2800" dirty="0">
                <a:solidFill>
                  <a:schemeClr val="bg2"/>
                </a:solidFill>
              </a:rPr>
              <a:t>The Story Points for </a:t>
            </a:r>
            <a:r>
              <a:rPr lang="it-IT" sz="2800" dirty="0" err="1">
                <a:solidFill>
                  <a:schemeClr val="bg2"/>
                </a:solidFill>
              </a:rPr>
              <a:t>each</a:t>
            </a:r>
            <a:r>
              <a:rPr lang="it-IT" sz="2800" dirty="0">
                <a:solidFill>
                  <a:schemeClr val="bg2"/>
                </a:solidFill>
              </a:rPr>
              <a:t> task are </a:t>
            </a:r>
            <a:r>
              <a:rPr lang="it-IT" sz="2800" dirty="0" err="1">
                <a:solidFill>
                  <a:schemeClr val="bg2"/>
                </a:solidFill>
              </a:rPr>
              <a:t>indicated</a:t>
            </a:r>
            <a:r>
              <a:rPr lang="it-IT" sz="2800" dirty="0">
                <a:solidFill>
                  <a:schemeClr val="bg2"/>
                </a:solidFill>
              </a:rPr>
              <a:t> in </a:t>
            </a:r>
            <a:r>
              <a:rPr lang="it-IT" sz="2800" dirty="0" err="1">
                <a:solidFill>
                  <a:schemeClr val="bg2"/>
                </a:solidFill>
              </a:rPr>
              <a:t>brackets</a:t>
            </a:r>
            <a:r>
              <a:rPr lang="it-IT" sz="2800" dirty="0">
                <a:solidFill>
                  <a:schemeClr val="bg2"/>
                </a:solidFill>
              </a:rPr>
              <a:t>.</a:t>
            </a:r>
          </a:p>
        </p:txBody>
      </p:sp>
      <p:pic>
        <p:nvPicPr>
          <p:cNvPr id="7" name="Immagine 6">
            <a:extLst>
              <a:ext uri="{FF2B5EF4-FFF2-40B4-BE49-F238E27FC236}">
                <a16:creationId xmlns:a16="http://schemas.microsoft.com/office/drawing/2014/main" id="{57293A8C-7C31-48DD-93DE-35BBA1587DEC}"/>
              </a:ext>
            </a:extLst>
          </p:cNvPr>
          <p:cNvPicPr>
            <a:picLocks noChangeAspect="1"/>
          </p:cNvPicPr>
          <p:nvPr/>
        </p:nvPicPr>
        <p:blipFill>
          <a:blip r:embed="rId2"/>
          <a:stretch>
            <a:fillRect/>
          </a:stretch>
        </p:blipFill>
        <p:spPr>
          <a:xfrm>
            <a:off x="7670619" y="352925"/>
            <a:ext cx="2591162" cy="4534533"/>
          </a:xfrm>
          <a:prstGeom prst="rect">
            <a:avLst/>
          </a:prstGeom>
        </p:spPr>
      </p:pic>
      <p:pic>
        <p:nvPicPr>
          <p:cNvPr id="11" name="Immagine 10">
            <a:extLst>
              <a:ext uri="{FF2B5EF4-FFF2-40B4-BE49-F238E27FC236}">
                <a16:creationId xmlns:a16="http://schemas.microsoft.com/office/drawing/2014/main" id="{2D2B62F2-B81B-4233-8521-1940261244C3}"/>
              </a:ext>
            </a:extLst>
          </p:cNvPr>
          <p:cNvPicPr>
            <a:picLocks noChangeAspect="1"/>
          </p:cNvPicPr>
          <p:nvPr/>
        </p:nvPicPr>
        <p:blipFill>
          <a:blip r:embed="rId3"/>
          <a:stretch>
            <a:fillRect/>
          </a:stretch>
        </p:blipFill>
        <p:spPr>
          <a:xfrm>
            <a:off x="7670619" y="4887458"/>
            <a:ext cx="2591162" cy="885949"/>
          </a:xfrm>
          <a:prstGeom prst="rect">
            <a:avLst/>
          </a:prstGeom>
        </p:spPr>
      </p:pic>
    </p:spTree>
    <p:extLst>
      <p:ext uri="{BB962C8B-B14F-4D97-AF65-F5344CB8AC3E}">
        <p14:creationId xmlns:p14="http://schemas.microsoft.com/office/powerpoint/2010/main" val="252449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4930B6-685D-4C2C-98D9-639B6140BC7E}"/>
              </a:ext>
            </a:extLst>
          </p:cNvPr>
          <p:cNvSpPr>
            <a:spLocks noGrp="1"/>
          </p:cNvSpPr>
          <p:nvPr>
            <p:ph type="title"/>
          </p:nvPr>
        </p:nvSpPr>
        <p:spPr/>
        <p:txBody>
          <a:bodyPr>
            <a:noAutofit/>
          </a:bodyPr>
          <a:lstStyle/>
          <a:p>
            <a:r>
              <a:rPr lang="it-IT" sz="4500" dirty="0"/>
              <a:t>Game </a:t>
            </a:r>
            <a:r>
              <a:rPr lang="it-IT" sz="4500" dirty="0" err="1"/>
              <a:t>Modes</a:t>
            </a:r>
            <a:endParaRPr lang="it-IT" sz="4500" dirty="0"/>
          </a:p>
        </p:txBody>
      </p:sp>
      <p:sp>
        <p:nvSpPr>
          <p:cNvPr id="4" name="Segnaposto data 3">
            <a:extLst>
              <a:ext uri="{FF2B5EF4-FFF2-40B4-BE49-F238E27FC236}">
                <a16:creationId xmlns:a16="http://schemas.microsoft.com/office/drawing/2014/main" id="{2C084E30-8753-4EBA-9912-EBD708A3B677}"/>
              </a:ext>
            </a:extLst>
          </p:cNvPr>
          <p:cNvSpPr>
            <a:spLocks noGrp="1"/>
          </p:cNvSpPr>
          <p:nvPr>
            <p:ph type="dt" sz="half" idx="10"/>
          </p:nvPr>
        </p:nvSpPr>
        <p:spPr/>
        <p:txBody>
          <a:bodyPr/>
          <a:lstStyle/>
          <a:p>
            <a:r>
              <a:rPr lang="it-IT" dirty="0"/>
              <a:t>09.01.2020</a:t>
            </a:r>
            <a:endParaRPr lang="it-IT" noProof="0" dirty="0"/>
          </a:p>
        </p:txBody>
      </p:sp>
      <p:sp>
        <p:nvSpPr>
          <p:cNvPr id="5" name="Segnaposto piè di pagina 4">
            <a:extLst>
              <a:ext uri="{FF2B5EF4-FFF2-40B4-BE49-F238E27FC236}">
                <a16:creationId xmlns:a16="http://schemas.microsoft.com/office/drawing/2014/main" id="{DA667F8F-8981-4CAC-9D46-2F9B6BD69572}"/>
              </a:ext>
            </a:extLst>
          </p:cNvPr>
          <p:cNvSpPr>
            <a:spLocks noGrp="1"/>
          </p:cNvSpPr>
          <p:nvPr>
            <p:ph type="ftr" sz="quarter" idx="11"/>
          </p:nvPr>
        </p:nvSpPr>
        <p:spPr>
          <a:xfrm>
            <a:off x="1169960" y="5878720"/>
            <a:ext cx="2915733" cy="298800"/>
          </a:xfrm>
        </p:spPr>
        <p:txBody>
          <a:bodyPr/>
          <a:lstStyle/>
          <a:p>
            <a:pPr rtl="0"/>
            <a:r>
              <a:rPr lang="it-IT" noProof="0" dirty="0"/>
              <a:t>SOFTWARE ENGINEERING</a:t>
            </a:r>
          </a:p>
        </p:txBody>
      </p:sp>
      <p:sp>
        <p:nvSpPr>
          <p:cNvPr id="6" name="Segnaposto numero diapositiva 5">
            <a:extLst>
              <a:ext uri="{FF2B5EF4-FFF2-40B4-BE49-F238E27FC236}">
                <a16:creationId xmlns:a16="http://schemas.microsoft.com/office/drawing/2014/main" id="{76F145FB-3F8C-4039-8AFD-86FB5CB556B1}"/>
              </a:ext>
            </a:extLst>
          </p:cNvPr>
          <p:cNvSpPr>
            <a:spLocks noGrp="1"/>
          </p:cNvSpPr>
          <p:nvPr>
            <p:ph type="sldNum" sz="quarter" idx="12"/>
          </p:nvPr>
        </p:nvSpPr>
        <p:spPr/>
        <p:txBody>
          <a:bodyPr/>
          <a:lstStyle/>
          <a:p>
            <a:pPr rtl="0"/>
            <a:fld id="{8D581BC7-E183-40DB-AC97-C19EA4EB8894}" type="slidenum">
              <a:rPr lang="it-IT" noProof="0" smtClean="0"/>
              <a:t>22</a:t>
            </a:fld>
            <a:endParaRPr lang="it-IT" noProof="0" dirty="0"/>
          </a:p>
        </p:txBody>
      </p:sp>
      <p:sp>
        <p:nvSpPr>
          <p:cNvPr id="12" name="Segnaposto testo 4">
            <a:extLst>
              <a:ext uri="{FF2B5EF4-FFF2-40B4-BE49-F238E27FC236}">
                <a16:creationId xmlns:a16="http://schemas.microsoft.com/office/drawing/2014/main" id="{8D2BC27F-3BF8-437C-A1DE-6986425022FC}"/>
              </a:ext>
            </a:extLst>
          </p:cNvPr>
          <p:cNvSpPr txBox="1">
            <a:spLocks/>
          </p:cNvSpPr>
          <p:nvPr/>
        </p:nvSpPr>
        <p:spPr>
          <a:xfrm>
            <a:off x="803276" y="3429000"/>
            <a:ext cx="6392948" cy="1970843"/>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it-IT" sz="2800" dirty="0">
                <a:solidFill>
                  <a:schemeClr val="bg2"/>
                </a:solidFill>
              </a:rPr>
              <a:t>The </a:t>
            </a:r>
            <a:r>
              <a:rPr lang="it-IT" sz="2800" dirty="0" err="1">
                <a:solidFill>
                  <a:schemeClr val="bg2"/>
                </a:solidFill>
              </a:rPr>
              <a:t>main</a:t>
            </a:r>
            <a:r>
              <a:rPr lang="it-IT" sz="2800" dirty="0">
                <a:solidFill>
                  <a:schemeClr val="bg2"/>
                </a:solidFill>
              </a:rPr>
              <a:t> twist </a:t>
            </a:r>
            <a:r>
              <a:rPr lang="it-IT" sz="2800" dirty="0" err="1">
                <a:solidFill>
                  <a:schemeClr val="bg2"/>
                </a:solidFill>
              </a:rPr>
              <a:t>implemented</a:t>
            </a:r>
            <a:r>
              <a:rPr lang="it-IT" sz="2800" dirty="0">
                <a:solidFill>
                  <a:schemeClr val="bg2"/>
                </a:solidFill>
              </a:rPr>
              <a:t> </a:t>
            </a:r>
            <a:r>
              <a:rPr lang="it-IT" sz="2800" dirty="0" err="1">
                <a:solidFill>
                  <a:schemeClr val="bg2"/>
                </a:solidFill>
              </a:rPr>
              <a:t>during</a:t>
            </a:r>
            <a:r>
              <a:rPr lang="it-IT" sz="2800" dirty="0">
                <a:solidFill>
                  <a:schemeClr val="bg2"/>
                </a:solidFill>
              </a:rPr>
              <a:t> </a:t>
            </a:r>
            <a:r>
              <a:rPr lang="it-IT" sz="2800" dirty="0" err="1">
                <a:solidFill>
                  <a:schemeClr val="bg2"/>
                </a:solidFill>
              </a:rPr>
              <a:t>this</a:t>
            </a:r>
            <a:r>
              <a:rPr lang="it-IT" sz="2800" dirty="0">
                <a:solidFill>
                  <a:schemeClr val="bg2"/>
                </a:solidFill>
              </a:rPr>
              <a:t> Sprint </a:t>
            </a:r>
            <a:r>
              <a:rPr lang="it-IT" sz="2800" dirty="0" err="1">
                <a:solidFill>
                  <a:schemeClr val="bg2"/>
                </a:solidFill>
              </a:rPr>
              <a:t>is</a:t>
            </a:r>
            <a:r>
              <a:rPr lang="it-IT" sz="2800" dirty="0">
                <a:solidFill>
                  <a:schemeClr val="bg2"/>
                </a:solidFill>
              </a:rPr>
              <a:t> the </a:t>
            </a:r>
            <a:r>
              <a:rPr lang="it-IT" sz="2800" dirty="0" err="1">
                <a:solidFill>
                  <a:schemeClr val="bg2"/>
                </a:solidFill>
              </a:rPr>
              <a:t>possibility</a:t>
            </a:r>
            <a:r>
              <a:rPr lang="it-IT" sz="2800" dirty="0">
                <a:solidFill>
                  <a:schemeClr val="bg2"/>
                </a:solidFill>
              </a:rPr>
              <a:t> to </a:t>
            </a:r>
            <a:r>
              <a:rPr lang="it-IT" sz="2800" dirty="0" err="1">
                <a:solidFill>
                  <a:schemeClr val="bg2"/>
                </a:solidFill>
              </a:rPr>
              <a:t>select</a:t>
            </a:r>
            <a:r>
              <a:rPr lang="it-IT" sz="2800" dirty="0">
                <a:solidFill>
                  <a:schemeClr val="bg2"/>
                </a:solidFill>
              </a:rPr>
              <a:t> </a:t>
            </a:r>
            <a:r>
              <a:rPr lang="it-IT" sz="2800" dirty="0" err="1">
                <a:solidFill>
                  <a:schemeClr val="bg2"/>
                </a:solidFill>
              </a:rPr>
              <a:t>different</a:t>
            </a:r>
            <a:r>
              <a:rPr lang="it-IT" sz="2800" dirty="0">
                <a:solidFill>
                  <a:schemeClr val="bg2"/>
                </a:solidFill>
              </a:rPr>
              <a:t> </a:t>
            </a:r>
            <a:r>
              <a:rPr lang="it-IT" sz="2800" b="1" dirty="0">
                <a:solidFill>
                  <a:schemeClr val="bg2"/>
                </a:solidFill>
              </a:rPr>
              <a:t>Game </a:t>
            </a:r>
            <a:r>
              <a:rPr lang="it-IT" sz="2800" b="1" dirty="0" err="1">
                <a:solidFill>
                  <a:schemeClr val="bg2"/>
                </a:solidFill>
              </a:rPr>
              <a:t>Modes</a:t>
            </a:r>
            <a:r>
              <a:rPr lang="it-IT" sz="2800" dirty="0">
                <a:solidFill>
                  <a:schemeClr val="bg2"/>
                </a:solidFill>
              </a:rPr>
              <a:t>.</a:t>
            </a:r>
          </a:p>
        </p:txBody>
      </p:sp>
    </p:spTree>
    <p:extLst>
      <p:ext uri="{BB962C8B-B14F-4D97-AF65-F5344CB8AC3E}">
        <p14:creationId xmlns:p14="http://schemas.microsoft.com/office/powerpoint/2010/main" val="1788310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4930B6-685D-4C2C-98D9-639B6140BC7E}"/>
              </a:ext>
            </a:extLst>
          </p:cNvPr>
          <p:cNvSpPr>
            <a:spLocks noGrp="1"/>
          </p:cNvSpPr>
          <p:nvPr>
            <p:ph type="title"/>
          </p:nvPr>
        </p:nvSpPr>
        <p:spPr>
          <a:xfrm>
            <a:off x="803276" y="2091023"/>
            <a:ext cx="4497594" cy="804338"/>
          </a:xfrm>
        </p:spPr>
        <p:txBody>
          <a:bodyPr>
            <a:noAutofit/>
          </a:bodyPr>
          <a:lstStyle/>
          <a:p>
            <a:r>
              <a:rPr lang="it-IT" sz="4500" dirty="0"/>
              <a:t>Game </a:t>
            </a:r>
            <a:r>
              <a:rPr lang="it-IT" sz="4500" dirty="0" err="1"/>
              <a:t>Modes</a:t>
            </a:r>
            <a:r>
              <a:rPr lang="it-IT" sz="4500" dirty="0"/>
              <a:t> (</a:t>
            </a:r>
            <a:r>
              <a:rPr lang="it-IT" sz="4500" dirty="0" err="1"/>
              <a:t>cont</a:t>
            </a:r>
            <a:r>
              <a:rPr lang="it-IT" sz="4500" dirty="0"/>
              <a:t>.)</a:t>
            </a:r>
          </a:p>
        </p:txBody>
      </p:sp>
      <p:sp>
        <p:nvSpPr>
          <p:cNvPr id="4" name="Segnaposto data 3">
            <a:extLst>
              <a:ext uri="{FF2B5EF4-FFF2-40B4-BE49-F238E27FC236}">
                <a16:creationId xmlns:a16="http://schemas.microsoft.com/office/drawing/2014/main" id="{2C084E30-8753-4EBA-9912-EBD708A3B677}"/>
              </a:ext>
            </a:extLst>
          </p:cNvPr>
          <p:cNvSpPr>
            <a:spLocks noGrp="1"/>
          </p:cNvSpPr>
          <p:nvPr>
            <p:ph type="dt" sz="half" idx="10"/>
          </p:nvPr>
        </p:nvSpPr>
        <p:spPr/>
        <p:txBody>
          <a:bodyPr/>
          <a:lstStyle/>
          <a:p>
            <a:r>
              <a:rPr lang="it-IT" dirty="0"/>
              <a:t>09.01.2020</a:t>
            </a:r>
            <a:endParaRPr lang="it-IT" noProof="0" dirty="0"/>
          </a:p>
        </p:txBody>
      </p:sp>
      <p:sp>
        <p:nvSpPr>
          <p:cNvPr id="5" name="Segnaposto piè di pagina 4">
            <a:extLst>
              <a:ext uri="{FF2B5EF4-FFF2-40B4-BE49-F238E27FC236}">
                <a16:creationId xmlns:a16="http://schemas.microsoft.com/office/drawing/2014/main" id="{DA667F8F-8981-4CAC-9D46-2F9B6BD69572}"/>
              </a:ext>
            </a:extLst>
          </p:cNvPr>
          <p:cNvSpPr>
            <a:spLocks noGrp="1"/>
          </p:cNvSpPr>
          <p:nvPr>
            <p:ph type="ftr" sz="quarter" idx="11"/>
          </p:nvPr>
        </p:nvSpPr>
        <p:spPr>
          <a:xfrm>
            <a:off x="1169960" y="5878720"/>
            <a:ext cx="2915733" cy="298800"/>
          </a:xfrm>
        </p:spPr>
        <p:txBody>
          <a:bodyPr/>
          <a:lstStyle/>
          <a:p>
            <a:pPr rtl="0"/>
            <a:r>
              <a:rPr lang="it-IT" noProof="0" dirty="0"/>
              <a:t>SOFTWARE ENGINEERING</a:t>
            </a:r>
          </a:p>
        </p:txBody>
      </p:sp>
      <p:sp>
        <p:nvSpPr>
          <p:cNvPr id="6" name="Segnaposto numero diapositiva 5">
            <a:extLst>
              <a:ext uri="{FF2B5EF4-FFF2-40B4-BE49-F238E27FC236}">
                <a16:creationId xmlns:a16="http://schemas.microsoft.com/office/drawing/2014/main" id="{76F145FB-3F8C-4039-8AFD-86FB5CB556B1}"/>
              </a:ext>
            </a:extLst>
          </p:cNvPr>
          <p:cNvSpPr>
            <a:spLocks noGrp="1"/>
          </p:cNvSpPr>
          <p:nvPr>
            <p:ph type="sldNum" sz="quarter" idx="12"/>
          </p:nvPr>
        </p:nvSpPr>
        <p:spPr/>
        <p:txBody>
          <a:bodyPr/>
          <a:lstStyle/>
          <a:p>
            <a:pPr rtl="0"/>
            <a:fld id="{8D581BC7-E183-40DB-AC97-C19EA4EB8894}" type="slidenum">
              <a:rPr lang="it-IT" noProof="0" smtClean="0"/>
              <a:t>23</a:t>
            </a:fld>
            <a:endParaRPr lang="it-IT" noProof="0" dirty="0"/>
          </a:p>
        </p:txBody>
      </p:sp>
      <p:sp>
        <p:nvSpPr>
          <p:cNvPr id="12" name="Segnaposto testo 4">
            <a:extLst>
              <a:ext uri="{FF2B5EF4-FFF2-40B4-BE49-F238E27FC236}">
                <a16:creationId xmlns:a16="http://schemas.microsoft.com/office/drawing/2014/main" id="{8D2BC27F-3BF8-437C-A1DE-6986425022FC}"/>
              </a:ext>
            </a:extLst>
          </p:cNvPr>
          <p:cNvSpPr txBox="1">
            <a:spLocks/>
          </p:cNvSpPr>
          <p:nvPr/>
        </p:nvSpPr>
        <p:spPr>
          <a:xfrm>
            <a:off x="803276" y="3429000"/>
            <a:ext cx="4616863" cy="1970843"/>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it-IT" sz="2800" dirty="0" err="1">
                <a:solidFill>
                  <a:schemeClr val="bg2"/>
                </a:solidFill>
              </a:rPr>
              <a:t>Now</a:t>
            </a:r>
            <a:r>
              <a:rPr lang="it-IT" sz="2800" dirty="0">
                <a:solidFill>
                  <a:schemeClr val="bg2"/>
                </a:solidFill>
              </a:rPr>
              <a:t>, </a:t>
            </a:r>
            <a:r>
              <a:rPr lang="it-IT" sz="2800" dirty="0" err="1">
                <a:solidFill>
                  <a:schemeClr val="bg2"/>
                </a:solidFill>
              </a:rPr>
              <a:t>when</a:t>
            </a:r>
            <a:r>
              <a:rPr lang="it-IT" sz="2800" dirty="0">
                <a:solidFill>
                  <a:schemeClr val="bg2"/>
                </a:solidFill>
              </a:rPr>
              <a:t> </a:t>
            </a:r>
            <a:r>
              <a:rPr lang="it-IT" sz="2800" dirty="0" err="1">
                <a:solidFill>
                  <a:schemeClr val="bg2"/>
                </a:solidFill>
              </a:rPr>
              <a:t>you</a:t>
            </a:r>
            <a:r>
              <a:rPr lang="it-IT" sz="2800" dirty="0">
                <a:solidFill>
                  <a:schemeClr val="bg2"/>
                </a:solidFill>
              </a:rPr>
              <a:t> </a:t>
            </a:r>
            <a:r>
              <a:rPr lang="it-IT" sz="2800" dirty="0" err="1">
                <a:solidFill>
                  <a:schemeClr val="bg2"/>
                </a:solidFill>
              </a:rPr>
              <a:t>select</a:t>
            </a:r>
            <a:r>
              <a:rPr lang="it-IT" sz="2800" dirty="0">
                <a:solidFill>
                  <a:schemeClr val="bg2"/>
                </a:solidFill>
              </a:rPr>
              <a:t> ‘Play’ in the </a:t>
            </a:r>
            <a:r>
              <a:rPr lang="it-IT" sz="2800" dirty="0" err="1">
                <a:solidFill>
                  <a:schemeClr val="bg2"/>
                </a:solidFill>
              </a:rPr>
              <a:t>main</a:t>
            </a:r>
            <a:r>
              <a:rPr lang="it-IT" sz="2800" dirty="0">
                <a:solidFill>
                  <a:schemeClr val="bg2"/>
                </a:solidFill>
              </a:rPr>
              <a:t> menu, </a:t>
            </a:r>
            <a:r>
              <a:rPr lang="it-IT" sz="2800" dirty="0" err="1">
                <a:solidFill>
                  <a:schemeClr val="bg2"/>
                </a:solidFill>
              </a:rPr>
              <a:t>you</a:t>
            </a:r>
            <a:r>
              <a:rPr lang="it-IT" sz="2800" dirty="0">
                <a:solidFill>
                  <a:schemeClr val="bg2"/>
                </a:solidFill>
              </a:rPr>
              <a:t> can </a:t>
            </a:r>
            <a:r>
              <a:rPr lang="it-IT" sz="2800" dirty="0" err="1">
                <a:solidFill>
                  <a:schemeClr val="bg2"/>
                </a:solidFill>
              </a:rPr>
              <a:t>select</a:t>
            </a:r>
            <a:r>
              <a:rPr lang="it-IT" sz="2800" dirty="0">
                <a:solidFill>
                  <a:schemeClr val="bg2"/>
                </a:solidFill>
              </a:rPr>
              <a:t> </a:t>
            </a:r>
            <a:r>
              <a:rPr lang="it-IT" sz="2800" dirty="0" err="1">
                <a:solidFill>
                  <a:schemeClr val="bg2"/>
                </a:solidFill>
              </a:rPr>
              <a:t>between</a:t>
            </a:r>
            <a:r>
              <a:rPr lang="it-IT" sz="2800" dirty="0">
                <a:solidFill>
                  <a:schemeClr val="bg2"/>
                </a:solidFill>
              </a:rPr>
              <a:t> ‘</a:t>
            </a:r>
            <a:r>
              <a:rPr lang="it-IT" sz="2800" dirty="0" err="1">
                <a:solidFill>
                  <a:schemeClr val="bg2"/>
                </a:solidFill>
              </a:rPr>
              <a:t>Campaign</a:t>
            </a:r>
            <a:r>
              <a:rPr lang="it-IT" sz="2800" dirty="0">
                <a:solidFill>
                  <a:schemeClr val="bg2"/>
                </a:solidFill>
              </a:rPr>
              <a:t> Mode’ and ‘Quick Play’.</a:t>
            </a:r>
          </a:p>
        </p:txBody>
      </p:sp>
      <p:pic>
        <p:nvPicPr>
          <p:cNvPr id="7" name="Immagine 6">
            <a:extLst>
              <a:ext uri="{FF2B5EF4-FFF2-40B4-BE49-F238E27FC236}">
                <a16:creationId xmlns:a16="http://schemas.microsoft.com/office/drawing/2014/main" id="{2BA71DA1-3DAF-43F0-A01B-C37002A0E32E}"/>
              </a:ext>
            </a:extLst>
          </p:cNvPr>
          <p:cNvPicPr>
            <a:picLocks noChangeAspect="1"/>
          </p:cNvPicPr>
          <p:nvPr/>
        </p:nvPicPr>
        <p:blipFill>
          <a:blip r:embed="rId2"/>
          <a:stretch>
            <a:fillRect/>
          </a:stretch>
        </p:blipFill>
        <p:spPr>
          <a:xfrm>
            <a:off x="5632174" y="2493192"/>
            <a:ext cx="6228522" cy="3200409"/>
          </a:xfrm>
          <a:prstGeom prst="rect">
            <a:avLst/>
          </a:prstGeom>
          <a:ln w="28575" cmpd="dbl">
            <a:solidFill>
              <a:schemeClr val="bg2"/>
            </a:solidFill>
          </a:ln>
        </p:spPr>
      </p:pic>
    </p:spTree>
    <p:extLst>
      <p:ext uri="{BB962C8B-B14F-4D97-AF65-F5344CB8AC3E}">
        <p14:creationId xmlns:p14="http://schemas.microsoft.com/office/powerpoint/2010/main" val="4008081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4930B6-685D-4C2C-98D9-639B6140BC7E}"/>
              </a:ext>
            </a:extLst>
          </p:cNvPr>
          <p:cNvSpPr>
            <a:spLocks noGrp="1"/>
          </p:cNvSpPr>
          <p:nvPr>
            <p:ph type="title"/>
          </p:nvPr>
        </p:nvSpPr>
        <p:spPr/>
        <p:txBody>
          <a:bodyPr>
            <a:noAutofit/>
          </a:bodyPr>
          <a:lstStyle/>
          <a:p>
            <a:r>
              <a:rPr lang="it-IT" sz="4300" dirty="0"/>
              <a:t>Sprint 3 Review</a:t>
            </a:r>
          </a:p>
        </p:txBody>
      </p:sp>
      <p:sp>
        <p:nvSpPr>
          <p:cNvPr id="4" name="Segnaposto data 3">
            <a:extLst>
              <a:ext uri="{FF2B5EF4-FFF2-40B4-BE49-F238E27FC236}">
                <a16:creationId xmlns:a16="http://schemas.microsoft.com/office/drawing/2014/main" id="{2C084E30-8753-4EBA-9912-EBD708A3B677}"/>
              </a:ext>
            </a:extLst>
          </p:cNvPr>
          <p:cNvSpPr>
            <a:spLocks noGrp="1"/>
          </p:cNvSpPr>
          <p:nvPr>
            <p:ph type="dt" sz="half" idx="10"/>
          </p:nvPr>
        </p:nvSpPr>
        <p:spPr/>
        <p:txBody>
          <a:bodyPr/>
          <a:lstStyle/>
          <a:p>
            <a:r>
              <a:rPr lang="it-IT" dirty="0"/>
              <a:t>09.01.2020</a:t>
            </a:r>
            <a:endParaRPr lang="it-IT" noProof="0" dirty="0"/>
          </a:p>
        </p:txBody>
      </p:sp>
      <p:sp>
        <p:nvSpPr>
          <p:cNvPr id="5" name="Segnaposto piè di pagina 4">
            <a:extLst>
              <a:ext uri="{FF2B5EF4-FFF2-40B4-BE49-F238E27FC236}">
                <a16:creationId xmlns:a16="http://schemas.microsoft.com/office/drawing/2014/main" id="{DA667F8F-8981-4CAC-9D46-2F9B6BD69572}"/>
              </a:ext>
            </a:extLst>
          </p:cNvPr>
          <p:cNvSpPr>
            <a:spLocks noGrp="1"/>
          </p:cNvSpPr>
          <p:nvPr>
            <p:ph type="ftr" sz="quarter" idx="11"/>
          </p:nvPr>
        </p:nvSpPr>
        <p:spPr>
          <a:xfrm>
            <a:off x="1169960" y="5878720"/>
            <a:ext cx="2915733" cy="298800"/>
          </a:xfrm>
        </p:spPr>
        <p:txBody>
          <a:bodyPr/>
          <a:lstStyle/>
          <a:p>
            <a:pPr rtl="0"/>
            <a:r>
              <a:rPr lang="it-IT" noProof="0" dirty="0"/>
              <a:t>SOFTWARE ENGINEERING</a:t>
            </a:r>
          </a:p>
        </p:txBody>
      </p:sp>
      <p:sp>
        <p:nvSpPr>
          <p:cNvPr id="6" name="Segnaposto numero diapositiva 5">
            <a:extLst>
              <a:ext uri="{FF2B5EF4-FFF2-40B4-BE49-F238E27FC236}">
                <a16:creationId xmlns:a16="http://schemas.microsoft.com/office/drawing/2014/main" id="{76F145FB-3F8C-4039-8AFD-86FB5CB556B1}"/>
              </a:ext>
            </a:extLst>
          </p:cNvPr>
          <p:cNvSpPr>
            <a:spLocks noGrp="1"/>
          </p:cNvSpPr>
          <p:nvPr>
            <p:ph type="sldNum" sz="quarter" idx="12"/>
          </p:nvPr>
        </p:nvSpPr>
        <p:spPr/>
        <p:txBody>
          <a:bodyPr/>
          <a:lstStyle/>
          <a:p>
            <a:pPr rtl="0"/>
            <a:fld id="{8D581BC7-E183-40DB-AC97-C19EA4EB8894}" type="slidenum">
              <a:rPr lang="it-IT" noProof="0" smtClean="0"/>
              <a:t>24</a:t>
            </a:fld>
            <a:endParaRPr lang="it-IT" noProof="0" dirty="0"/>
          </a:p>
        </p:txBody>
      </p:sp>
      <p:sp>
        <p:nvSpPr>
          <p:cNvPr id="12" name="Segnaposto testo 4">
            <a:extLst>
              <a:ext uri="{FF2B5EF4-FFF2-40B4-BE49-F238E27FC236}">
                <a16:creationId xmlns:a16="http://schemas.microsoft.com/office/drawing/2014/main" id="{8D2BC27F-3BF8-437C-A1DE-6986425022FC}"/>
              </a:ext>
            </a:extLst>
          </p:cNvPr>
          <p:cNvSpPr txBox="1">
            <a:spLocks/>
          </p:cNvSpPr>
          <p:nvPr/>
        </p:nvSpPr>
        <p:spPr>
          <a:xfrm>
            <a:off x="803276" y="3429000"/>
            <a:ext cx="6392948" cy="1970843"/>
          </a:xfrm>
          <a:prstGeom prst="rect">
            <a:avLst/>
          </a:prstGeom>
        </p:spPr>
        <p:txBody>
          <a:bodyPr vert="horz" lIns="0" tIns="0" rIns="0" bIns="0" rtlCol="0">
            <a:normAutofit fontScale="77500" lnSpcReduction="20000"/>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it-IT" sz="2800" dirty="0">
                <a:solidFill>
                  <a:schemeClr val="bg2"/>
                </a:solidFill>
              </a:rPr>
              <a:t>The P.O. </a:t>
            </a:r>
            <a:r>
              <a:rPr lang="it-IT" sz="2800" dirty="0" err="1">
                <a:solidFill>
                  <a:schemeClr val="bg2"/>
                </a:solidFill>
              </a:rPr>
              <a:t>tried</a:t>
            </a:r>
            <a:r>
              <a:rPr lang="it-IT" sz="2800" dirty="0">
                <a:solidFill>
                  <a:schemeClr val="bg2"/>
                </a:solidFill>
              </a:rPr>
              <a:t> the demo of the game and </a:t>
            </a:r>
            <a:r>
              <a:rPr lang="it-IT" sz="2800" dirty="0" err="1">
                <a:solidFill>
                  <a:schemeClr val="bg2"/>
                </a:solidFill>
              </a:rPr>
              <a:t>appreciated</a:t>
            </a:r>
            <a:r>
              <a:rPr lang="it-IT" sz="2800" dirty="0">
                <a:solidFill>
                  <a:schemeClr val="bg2"/>
                </a:solidFill>
              </a:rPr>
              <a:t> the </a:t>
            </a:r>
            <a:r>
              <a:rPr lang="it-IT" sz="2800" dirty="0" err="1">
                <a:solidFill>
                  <a:schemeClr val="bg2"/>
                </a:solidFill>
              </a:rPr>
              <a:t>improvements</a:t>
            </a:r>
            <a:r>
              <a:rPr lang="it-IT" sz="2800" dirty="0">
                <a:solidFill>
                  <a:schemeClr val="bg2"/>
                </a:solidFill>
              </a:rPr>
              <a:t> made to the </a:t>
            </a:r>
            <a:r>
              <a:rPr lang="it-IT" sz="2800" dirty="0" err="1">
                <a:solidFill>
                  <a:schemeClr val="bg2"/>
                </a:solidFill>
              </a:rPr>
              <a:t>main</a:t>
            </a:r>
            <a:r>
              <a:rPr lang="it-IT" sz="2800" dirty="0">
                <a:solidFill>
                  <a:schemeClr val="bg2"/>
                </a:solidFill>
              </a:rPr>
              <a:t> menu: he </a:t>
            </a:r>
            <a:r>
              <a:rPr lang="it-IT" sz="2800" dirty="0" err="1">
                <a:solidFill>
                  <a:schemeClr val="bg2"/>
                </a:solidFill>
              </a:rPr>
              <a:t>found</a:t>
            </a:r>
            <a:r>
              <a:rPr lang="it-IT" sz="2800" dirty="0">
                <a:solidFill>
                  <a:schemeClr val="bg2"/>
                </a:solidFill>
              </a:rPr>
              <a:t> </a:t>
            </a:r>
            <a:r>
              <a:rPr lang="it-IT" sz="2800" dirty="0" err="1">
                <a:solidFill>
                  <a:schemeClr val="bg2"/>
                </a:solidFill>
              </a:rPr>
              <a:t>it</a:t>
            </a:r>
            <a:r>
              <a:rPr lang="it-IT" sz="2800" dirty="0">
                <a:solidFill>
                  <a:schemeClr val="bg2"/>
                </a:solidFill>
              </a:rPr>
              <a:t> more </a:t>
            </a:r>
            <a:r>
              <a:rPr lang="it-IT" sz="2800" dirty="0" err="1">
                <a:solidFill>
                  <a:schemeClr val="bg2"/>
                </a:solidFill>
              </a:rPr>
              <a:t>fluid</a:t>
            </a:r>
            <a:r>
              <a:rPr lang="it-IT" sz="2800" dirty="0">
                <a:solidFill>
                  <a:schemeClr val="bg2"/>
                </a:solidFill>
              </a:rPr>
              <a:t> and </a:t>
            </a:r>
            <a:r>
              <a:rPr lang="it-IT" sz="2800" dirty="0" err="1">
                <a:solidFill>
                  <a:schemeClr val="bg2"/>
                </a:solidFill>
              </a:rPr>
              <a:t>understandable</a:t>
            </a:r>
            <a:r>
              <a:rPr lang="it-IT" sz="2800" dirty="0">
                <a:solidFill>
                  <a:schemeClr val="bg2"/>
                </a:solidFill>
              </a:rPr>
              <a:t>, and </a:t>
            </a:r>
            <a:r>
              <a:rPr lang="it-IT" sz="2800" dirty="0" err="1">
                <a:solidFill>
                  <a:schemeClr val="bg2"/>
                </a:solidFill>
              </a:rPr>
              <a:t>particularly</a:t>
            </a:r>
            <a:r>
              <a:rPr lang="it-IT" sz="2800" dirty="0">
                <a:solidFill>
                  <a:schemeClr val="bg2"/>
                </a:solidFill>
              </a:rPr>
              <a:t> </a:t>
            </a:r>
            <a:r>
              <a:rPr lang="it-IT" sz="2800" dirty="0" err="1">
                <a:solidFill>
                  <a:schemeClr val="bg2"/>
                </a:solidFill>
              </a:rPr>
              <a:t>enjoyed</a:t>
            </a:r>
            <a:r>
              <a:rPr lang="it-IT" sz="2800" dirty="0">
                <a:solidFill>
                  <a:schemeClr val="bg2"/>
                </a:solidFill>
              </a:rPr>
              <a:t> the </a:t>
            </a:r>
            <a:r>
              <a:rPr lang="it-IT" sz="2800" dirty="0" err="1">
                <a:solidFill>
                  <a:schemeClr val="bg2"/>
                </a:solidFill>
              </a:rPr>
              <a:t>possibility</a:t>
            </a:r>
            <a:r>
              <a:rPr lang="it-IT" sz="2800" dirty="0">
                <a:solidFill>
                  <a:schemeClr val="bg2"/>
                </a:solidFill>
              </a:rPr>
              <a:t> of the </a:t>
            </a:r>
            <a:r>
              <a:rPr lang="it-IT" sz="2800" dirty="0" err="1">
                <a:solidFill>
                  <a:schemeClr val="bg2"/>
                </a:solidFill>
              </a:rPr>
              <a:t>difficulty</a:t>
            </a:r>
            <a:r>
              <a:rPr lang="it-IT" sz="2800" dirty="0">
                <a:solidFill>
                  <a:schemeClr val="bg2"/>
                </a:solidFill>
              </a:rPr>
              <a:t> </a:t>
            </a:r>
            <a:r>
              <a:rPr lang="it-IT" sz="2800" dirty="0" err="1">
                <a:solidFill>
                  <a:schemeClr val="bg2"/>
                </a:solidFill>
              </a:rPr>
              <a:t>selection</a:t>
            </a:r>
            <a:r>
              <a:rPr lang="it-IT" sz="2800" dirty="0">
                <a:solidFill>
                  <a:schemeClr val="bg2"/>
                </a:solidFill>
              </a:rPr>
              <a:t>. He </a:t>
            </a:r>
            <a:r>
              <a:rPr lang="it-IT" sz="2800" dirty="0" err="1">
                <a:solidFill>
                  <a:schemeClr val="bg2"/>
                </a:solidFill>
              </a:rPr>
              <a:t>finally</a:t>
            </a:r>
            <a:r>
              <a:rPr lang="it-IT" sz="2800" dirty="0">
                <a:solidFill>
                  <a:schemeClr val="bg2"/>
                </a:solidFill>
              </a:rPr>
              <a:t> </a:t>
            </a:r>
            <a:r>
              <a:rPr lang="it-IT" sz="2800" dirty="0" err="1">
                <a:solidFill>
                  <a:schemeClr val="bg2"/>
                </a:solidFill>
              </a:rPr>
              <a:t>incited</a:t>
            </a:r>
            <a:r>
              <a:rPr lang="it-IT" sz="2800" dirty="0">
                <a:solidFill>
                  <a:schemeClr val="bg2"/>
                </a:solidFill>
              </a:rPr>
              <a:t> the team to finish the Quick Play mode, so he </a:t>
            </a:r>
            <a:r>
              <a:rPr lang="it-IT" sz="2800" dirty="0" err="1">
                <a:solidFill>
                  <a:schemeClr val="bg2"/>
                </a:solidFill>
              </a:rPr>
              <a:t>raised</a:t>
            </a:r>
            <a:r>
              <a:rPr lang="it-IT" sz="2800" dirty="0">
                <a:solidFill>
                  <a:schemeClr val="bg2"/>
                </a:solidFill>
              </a:rPr>
              <a:t> </a:t>
            </a:r>
            <a:r>
              <a:rPr lang="it-IT" sz="2800" dirty="0" err="1">
                <a:solidFill>
                  <a:schemeClr val="bg2"/>
                </a:solidFill>
              </a:rPr>
              <a:t>its</a:t>
            </a:r>
            <a:r>
              <a:rPr lang="it-IT" sz="2800" dirty="0">
                <a:solidFill>
                  <a:schemeClr val="bg2"/>
                </a:solidFill>
              </a:rPr>
              <a:t> </a:t>
            </a:r>
            <a:r>
              <a:rPr lang="it-IT" sz="2800" dirty="0" err="1">
                <a:solidFill>
                  <a:schemeClr val="bg2"/>
                </a:solidFill>
              </a:rPr>
              <a:t>priority</a:t>
            </a:r>
            <a:r>
              <a:rPr lang="it-IT" sz="2800" dirty="0">
                <a:solidFill>
                  <a:schemeClr val="bg2"/>
                </a:solidFill>
              </a:rPr>
              <a:t>, </a:t>
            </a:r>
            <a:r>
              <a:rPr lang="it-IT" sz="2800" dirty="0" err="1">
                <a:solidFill>
                  <a:schemeClr val="bg2"/>
                </a:solidFill>
              </a:rPr>
              <a:t>thus</a:t>
            </a:r>
            <a:r>
              <a:rPr lang="it-IT" sz="2800" dirty="0">
                <a:solidFill>
                  <a:schemeClr val="bg2"/>
                </a:solidFill>
              </a:rPr>
              <a:t> </a:t>
            </a:r>
            <a:r>
              <a:rPr lang="it-IT" sz="2800" dirty="0" err="1">
                <a:solidFill>
                  <a:schemeClr val="bg2"/>
                </a:solidFill>
              </a:rPr>
              <a:t>this</a:t>
            </a:r>
            <a:r>
              <a:rPr lang="it-IT" sz="2800" dirty="0">
                <a:solidFill>
                  <a:schemeClr val="bg2"/>
                </a:solidFill>
              </a:rPr>
              <a:t> story </a:t>
            </a:r>
            <a:r>
              <a:rPr lang="it-IT" sz="2800" dirty="0" err="1">
                <a:solidFill>
                  <a:schemeClr val="bg2"/>
                </a:solidFill>
              </a:rPr>
              <a:t>has</a:t>
            </a:r>
            <a:r>
              <a:rPr lang="it-IT" sz="2800" dirty="0">
                <a:solidFill>
                  <a:schemeClr val="bg2"/>
                </a:solidFill>
              </a:rPr>
              <a:t> </a:t>
            </a:r>
            <a:r>
              <a:rPr lang="it-IT" sz="2800" dirty="0" err="1">
                <a:solidFill>
                  <a:schemeClr val="bg2"/>
                </a:solidFill>
              </a:rPr>
              <a:t>been</a:t>
            </a:r>
            <a:r>
              <a:rPr lang="it-IT" sz="2800" dirty="0">
                <a:solidFill>
                  <a:schemeClr val="bg2"/>
                </a:solidFill>
              </a:rPr>
              <a:t> </a:t>
            </a:r>
            <a:r>
              <a:rPr lang="it-IT" sz="2800" dirty="0" err="1">
                <a:solidFill>
                  <a:schemeClr val="bg2"/>
                </a:solidFill>
              </a:rPr>
              <a:t>scheduled</a:t>
            </a:r>
            <a:r>
              <a:rPr lang="it-IT" sz="2800" dirty="0">
                <a:solidFill>
                  <a:schemeClr val="bg2"/>
                </a:solidFill>
              </a:rPr>
              <a:t> with a high </a:t>
            </a:r>
            <a:r>
              <a:rPr lang="it-IT" sz="2800" dirty="0" err="1">
                <a:solidFill>
                  <a:schemeClr val="bg2"/>
                </a:solidFill>
              </a:rPr>
              <a:t>priority</a:t>
            </a:r>
            <a:r>
              <a:rPr lang="it-IT" sz="2800" dirty="0">
                <a:solidFill>
                  <a:schemeClr val="bg2"/>
                </a:solidFill>
              </a:rPr>
              <a:t> for the following Sprint.</a:t>
            </a:r>
          </a:p>
        </p:txBody>
      </p:sp>
    </p:spTree>
    <p:extLst>
      <p:ext uri="{BB962C8B-B14F-4D97-AF65-F5344CB8AC3E}">
        <p14:creationId xmlns:p14="http://schemas.microsoft.com/office/powerpoint/2010/main" val="1200307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4930B6-685D-4C2C-98D9-639B6140BC7E}"/>
              </a:ext>
            </a:extLst>
          </p:cNvPr>
          <p:cNvSpPr>
            <a:spLocks noGrp="1"/>
          </p:cNvSpPr>
          <p:nvPr>
            <p:ph type="title"/>
          </p:nvPr>
        </p:nvSpPr>
        <p:spPr/>
        <p:txBody>
          <a:bodyPr>
            <a:noAutofit/>
          </a:bodyPr>
          <a:lstStyle/>
          <a:p>
            <a:r>
              <a:rPr lang="it-IT" sz="4300" dirty="0"/>
              <a:t>Sprint 3 retrospective</a:t>
            </a:r>
          </a:p>
        </p:txBody>
      </p:sp>
      <p:sp>
        <p:nvSpPr>
          <p:cNvPr id="4" name="Segnaposto data 3">
            <a:extLst>
              <a:ext uri="{FF2B5EF4-FFF2-40B4-BE49-F238E27FC236}">
                <a16:creationId xmlns:a16="http://schemas.microsoft.com/office/drawing/2014/main" id="{2C084E30-8753-4EBA-9912-EBD708A3B677}"/>
              </a:ext>
            </a:extLst>
          </p:cNvPr>
          <p:cNvSpPr>
            <a:spLocks noGrp="1"/>
          </p:cNvSpPr>
          <p:nvPr>
            <p:ph type="dt" sz="half" idx="10"/>
          </p:nvPr>
        </p:nvSpPr>
        <p:spPr/>
        <p:txBody>
          <a:bodyPr/>
          <a:lstStyle/>
          <a:p>
            <a:r>
              <a:rPr lang="it-IT" dirty="0"/>
              <a:t>09.01.2020</a:t>
            </a:r>
            <a:endParaRPr lang="it-IT" noProof="0" dirty="0"/>
          </a:p>
        </p:txBody>
      </p:sp>
      <p:sp>
        <p:nvSpPr>
          <p:cNvPr id="5" name="Segnaposto piè di pagina 4">
            <a:extLst>
              <a:ext uri="{FF2B5EF4-FFF2-40B4-BE49-F238E27FC236}">
                <a16:creationId xmlns:a16="http://schemas.microsoft.com/office/drawing/2014/main" id="{DA667F8F-8981-4CAC-9D46-2F9B6BD69572}"/>
              </a:ext>
            </a:extLst>
          </p:cNvPr>
          <p:cNvSpPr>
            <a:spLocks noGrp="1"/>
          </p:cNvSpPr>
          <p:nvPr>
            <p:ph type="ftr" sz="quarter" idx="11"/>
          </p:nvPr>
        </p:nvSpPr>
        <p:spPr>
          <a:xfrm>
            <a:off x="1169960" y="5878720"/>
            <a:ext cx="2915733" cy="298800"/>
          </a:xfrm>
        </p:spPr>
        <p:txBody>
          <a:bodyPr/>
          <a:lstStyle/>
          <a:p>
            <a:pPr rtl="0"/>
            <a:r>
              <a:rPr lang="it-IT" noProof="0" dirty="0"/>
              <a:t>SOFTWARE ENGINEERING</a:t>
            </a:r>
          </a:p>
        </p:txBody>
      </p:sp>
      <p:sp>
        <p:nvSpPr>
          <p:cNvPr id="6" name="Segnaposto numero diapositiva 5">
            <a:extLst>
              <a:ext uri="{FF2B5EF4-FFF2-40B4-BE49-F238E27FC236}">
                <a16:creationId xmlns:a16="http://schemas.microsoft.com/office/drawing/2014/main" id="{76F145FB-3F8C-4039-8AFD-86FB5CB556B1}"/>
              </a:ext>
            </a:extLst>
          </p:cNvPr>
          <p:cNvSpPr>
            <a:spLocks noGrp="1"/>
          </p:cNvSpPr>
          <p:nvPr>
            <p:ph type="sldNum" sz="quarter" idx="12"/>
          </p:nvPr>
        </p:nvSpPr>
        <p:spPr/>
        <p:txBody>
          <a:bodyPr/>
          <a:lstStyle/>
          <a:p>
            <a:pPr rtl="0"/>
            <a:fld id="{8D581BC7-E183-40DB-AC97-C19EA4EB8894}" type="slidenum">
              <a:rPr lang="it-IT" noProof="0" smtClean="0"/>
              <a:t>25</a:t>
            </a:fld>
            <a:endParaRPr lang="it-IT" noProof="0" dirty="0"/>
          </a:p>
        </p:txBody>
      </p:sp>
      <p:sp>
        <p:nvSpPr>
          <p:cNvPr id="12" name="Segnaposto testo 4">
            <a:extLst>
              <a:ext uri="{FF2B5EF4-FFF2-40B4-BE49-F238E27FC236}">
                <a16:creationId xmlns:a16="http://schemas.microsoft.com/office/drawing/2014/main" id="{8D2BC27F-3BF8-437C-A1DE-6986425022FC}"/>
              </a:ext>
            </a:extLst>
          </p:cNvPr>
          <p:cNvSpPr txBox="1">
            <a:spLocks/>
          </p:cNvSpPr>
          <p:nvPr/>
        </p:nvSpPr>
        <p:spPr>
          <a:xfrm>
            <a:off x="803276" y="3429000"/>
            <a:ext cx="4626853" cy="1970843"/>
          </a:xfrm>
          <a:prstGeom prst="rect">
            <a:avLst/>
          </a:prstGeom>
        </p:spPr>
        <p:txBody>
          <a:bodyPr vert="horz" lIns="0" tIns="0" rIns="0" bIns="0" rtlCol="0">
            <a:normAutofit fontScale="77500" lnSpcReduction="20000"/>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it-IT" sz="2400" dirty="0">
                <a:solidFill>
                  <a:schemeClr val="bg2"/>
                </a:solidFill>
              </a:rPr>
              <a:t>The team </a:t>
            </a:r>
            <a:r>
              <a:rPr lang="it-IT" sz="2400" dirty="0" err="1">
                <a:solidFill>
                  <a:schemeClr val="bg2"/>
                </a:solidFill>
              </a:rPr>
              <a:t>decided</a:t>
            </a:r>
            <a:r>
              <a:rPr lang="it-IT" sz="2400" dirty="0">
                <a:solidFill>
                  <a:schemeClr val="bg2"/>
                </a:solidFill>
              </a:rPr>
              <a:t> to delete the ‘Three-player Mode’ story, </a:t>
            </a:r>
            <a:r>
              <a:rPr lang="it-IT" sz="2400" dirty="0" err="1">
                <a:solidFill>
                  <a:schemeClr val="bg2"/>
                </a:solidFill>
              </a:rPr>
              <a:t>because</a:t>
            </a:r>
            <a:r>
              <a:rPr lang="it-IT" sz="2400" dirty="0">
                <a:solidFill>
                  <a:schemeClr val="bg2"/>
                </a:solidFill>
              </a:rPr>
              <a:t> networking </a:t>
            </a:r>
            <a:r>
              <a:rPr lang="it-IT" sz="2400" dirty="0" err="1">
                <a:solidFill>
                  <a:schemeClr val="bg2"/>
                </a:solidFill>
              </a:rPr>
              <a:t>was</a:t>
            </a:r>
            <a:r>
              <a:rPr lang="it-IT" sz="2400" dirty="0">
                <a:solidFill>
                  <a:schemeClr val="bg2"/>
                </a:solidFill>
              </a:rPr>
              <a:t> </a:t>
            </a:r>
            <a:r>
              <a:rPr lang="it-IT" sz="2400" dirty="0" err="1">
                <a:solidFill>
                  <a:schemeClr val="bg2"/>
                </a:solidFill>
              </a:rPr>
              <a:t>involved</a:t>
            </a:r>
            <a:r>
              <a:rPr lang="it-IT" sz="2400" dirty="0">
                <a:solidFill>
                  <a:schemeClr val="bg2"/>
                </a:solidFill>
              </a:rPr>
              <a:t> and </a:t>
            </a:r>
            <a:r>
              <a:rPr lang="it-IT" sz="2400" dirty="0" err="1">
                <a:solidFill>
                  <a:schemeClr val="bg2"/>
                </a:solidFill>
              </a:rPr>
              <a:t>that</a:t>
            </a:r>
            <a:r>
              <a:rPr lang="it-IT" sz="2400" dirty="0">
                <a:solidFill>
                  <a:schemeClr val="bg2"/>
                </a:solidFill>
              </a:rPr>
              <a:t> </a:t>
            </a:r>
            <a:r>
              <a:rPr lang="it-IT" sz="2400" dirty="0" err="1">
                <a:solidFill>
                  <a:schemeClr val="bg2"/>
                </a:solidFill>
              </a:rPr>
              <a:t>would</a:t>
            </a:r>
            <a:r>
              <a:rPr lang="it-IT" sz="2400" dirty="0">
                <a:solidFill>
                  <a:schemeClr val="bg2"/>
                </a:solidFill>
              </a:rPr>
              <a:t> </a:t>
            </a:r>
            <a:r>
              <a:rPr lang="it-IT" sz="2400" dirty="0" err="1">
                <a:solidFill>
                  <a:schemeClr val="bg2"/>
                </a:solidFill>
              </a:rPr>
              <a:t>have</a:t>
            </a:r>
            <a:r>
              <a:rPr lang="it-IT" sz="2400" dirty="0">
                <a:solidFill>
                  <a:schemeClr val="bg2"/>
                </a:solidFill>
              </a:rPr>
              <a:t> </a:t>
            </a:r>
            <a:r>
              <a:rPr lang="it-IT" sz="2400" dirty="0" err="1">
                <a:solidFill>
                  <a:schemeClr val="bg2"/>
                </a:solidFill>
              </a:rPr>
              <a:t>signified</a:t>
            </a:r>
            <a:r>
              <a:rPr lang="it-IT" sz="2400" dirty="0">
                <a:solidFill>
                  <a:schemeClr val="bg2"/>
                </a:solidFill>
              </a:rPr>
              <a:t> a </a:t>
            </a:r>
            <a:r>
              <a:rPr lang="it-IT" sz="2400" dirty="0" err="1">
                <a:solidFill>
                  <a:schemeClr val="bg2"/>
                </a:solidFill>
              </a:rPr>
              <a:t>huge</a:t>
            </a:r>
            <a:r>
              <a:rPr lang="it-IT" sz="2400" dirty="0">
                <a:solidFill>
                  <a:schemeClr val="bg2"/>
                </a:solidFill>
              </a:rPr>
              <a:t> time </a:t>
            </a:r>
            <a:r>
              <a:rPr lang="it-IT" sz="2400" dirty="0" err="1">
                <a:solidFill>
                  <a:schemeClr val="bg2"/>
                </a:solidFill>
              </a:rPr>
              <a:t>problem</a:t>
            </a:r>
            <a:r>
              <a:rPr lang="it-IT" sz="2400" dirty="0">
                <a:solidFill>
                  <a:schemeClr val="bg2"/>
                </a:solidFill>
              </a:rPr>
              <a:t>.</a:t>
            </a:r>
          </a:p>
          <a:p>
            <a:r>
              <a:rPr lang="it-IT" sz="2400" dirty="0">
                <a:solidFill>
                  <a:schemeClr val="bg2"/>
                </a:solidFill>
              </a:rPr>
              <a:t>‘Single-player Mode’ </a:t>
            </a:r>
            <a:r>
              <a:rPr lang="it-IT" sz="2400" dirty="0" err="1">
                <a:solidFill>
                  <a:schemeClr val="bg2"/>
                </a:solidFill>
              </a:rPr>
              <a:t>was</a:t>
            </a:r>
            <a:r>
              <a:rPr lang="it-IT" sz="2400" dirty="0">
                <a:solidFill>
                  <a:schemeClr val="bg2"/>
                </a:solidFill>
              </a:rPr>
              <a:t> </a:t>
            </a:r>
            <a:r>
              <a:rPr lang="it-IT" sz="2400" dirty="0" err="1">
                <a:solidFill>
                  <a:schemeClr val="bg2"/>
                </a:solidFill>
              </a:rPr>
              <a:t>also</a:t>
            </a:r>
            <a:r>
              <a:rPr lang="it-IT" sz="2400" dirty="0">
                <a:solidFill>
                  <a:schemeClr val="bg2"/>
                </a:solidFill>
              </a:rPr>
              <a:t> </a:t>
            </a:r>
            <a:r>
              <a:rPr lang="it-IT" sz="2400" dirty="0" err="1">
                <a:solidFill>
                  <a:schemeClr val="bg2"/>
                </a:solidFill>
              </a:rPr>
              <a:t>deleted</a:t>
            </a:r>
            <a:r>
              <a:rPr lang="it-IT" sz="2400" dirty="0">
                <a:solidFill>
                  <a:schemeClr val="bg2"/>
                </a:solidFill>
              </a:rPr>
              <a:t>, </a:t>
            </a:r>
            <a:r>
              <a:rPr lang="it-IT" sz="2400" dirty="0" err="1">
                <a:solidFill>
                  <a:schemeClr val="bg2"/>
                </a:solidFill>
              </a:rPr>
              <a:t>because</a:t>
            </a:r>
            <a:r>
              <a:rPr lang="it-IT" sz="2400" dirty="0">
                <a:solidFill>
                  <a:schemeClr val="bg2"/>
                </a:solidFill>
              </a:rPr>
              <a:t> the team </a:t>
            </a:r>
            <a:r>
              <a:rPr lang="it-IT" sz="2400" dirty="0" err="1">
                <a:solidFill>
                  <a:schemeClr val="bg2"/>
                </a:solidFill>
              </a:rPr>
              <a:t>realized</a:t>
            </a:r>
            <a:r>
              <a:rPr lang="it-IT" sz="2400" dirty="0">
                <a:solidFill>
                  <a:schemeClr val="bg2"/>
                </a:solidFill>
              </a:rPr>
              <a:t> </a:t>
            </a:r>
            <a:r>
              <a:rPr lang="it-IT" sz="2400" dirty="0" err="1">
                <a:solidFill>
                  <a:schemeClr val="bg2"/>
                </a:solidFill>
              </a:rPr>
              <a:t>it</a:t>
            </a:r>
            <a:r>
              <a:rPr lang="it-IT" sz="2400" dirty="0">
                <a:solidFill>
                  <a:schemeClr val="bg2"/>
                </a:solidFill>
              </a:rPr>
              <a:t> </a:t>
            </a:r>
            <a:r>
              <a:rPr lang="it-IT" sz="2400" dirty="0" err="1">
                <a:solidFill>
                  <a:schemeClr val="bg2"/>
                </a:solidFill>
              </a:rPr>
              <a:t>wouldn’t</a:t>
            </a:r>
            <a:r>
              <a:rPr lang="it-IT" sz="2400" dirty="0">
                <a:solidFill>
                  <a:schemeClr val="bg2"/>
                </a:solidFill>
              </a:rPr>
              <a:t> </a:t>
            </a:r>
            <a:r>
              <a:rPr lang="it-IT" sz="2400" dirty="0" err="1">
                <a:solidFill>
                  <a:schemeClr val="bg2"/>
                </a:solidFill>
              </a:rPr>
              <a:t>have</a:t>
            </a:r>
            <a:r>
              <a:rPr lang="it-IT" sz="2400" dirty="0">
                <a:solidFill>
                  <a:schemeClr val="bg2"/>
                </a:solidFill>
              </a:rPr>
              <a:t> </a:t>
            </a:r>
            <a:r>
              <a:rPr lang="it-IT" sz="2400" dirty="0" err="1">
                <a:solidFill>
                  <a:schemeClr val="bg2"/>
                </a:solidFill>
              </a:rPr>
              <a:t>been</a:t>
            </a:r>
            <a:r>
              <a:rPr lang="it-IT" sz="2400" dirty="0">
                <a:solidFill>
                  <a:schemeClr val="bg2"/>
                </a:solidFill>
              </a:rPr>
              <a:t> </a:t>
            </a:r>
            <a:r>
              <a:rPr lang="it-IT" sz="2400" dirty="0" err="1">
                <a:solidFill>
                  <a:schemeClr val="bg2"/>
                </a:solidFill>
              </a:rPr>
              <a:t>particularly</a:t>
            </a:r>
            <a:r>
              <a:rPr lang="it-IT" sz="2400" dirty="0">
                <a:solidFill>
                  <a:schemeClr val="bg2"/>
                </a:solidFill>
              </a:rPr>
              <a:t> </a:t>
            </a:r>
            <a:r>
              <a:rPr lang="it-IT" sz="2400" dirty="0" err="1">
                <a:solidFill>
                  <a:schemeClr val="bg2"/>
                </a:solidFill>
              </a:rPr>
              <a:t>entertaining</a:t>
            </a:r>
            <a:r>
              <a:rPr lang="it-IT" sz="2400" dirty="0">
                <a:solidFill>
                  <a:schemeClr val="bg2"/>
                </a:solidFill>
              </a:rPr>
              <a:t>, </a:t>
            </a:r>
            <a:r>
              <a:rPr lang="it-IT" sz="2400" dirty="0" err="1">
                <a:solidFill>
                  <a:schemeClr val="bg2"/>
                </a:solidFill>
              </a:rPr>
              <a:t>deviating</a:t>
            </a:r>
            <a:r>
              <a:rPr lang="it-IT" sz="2400" dirty="0">
                <a:solidFill>
                  <a:schemeClr val="bg2"/>
                </a:solidFill>
              </a:rPr>
              <a:t> to </a:t>
            </a:r>
            <a:r>
              <a:rPr lang="it-IT" sz="2400" dirty="0" err="1">
                <a:solidFill>
                  <a:schemeClr val="bg2"/>
                </a:solidFill>
              </a:rPr>
              <a:t>much</a:t>
            </a:r>
            <a:r>
              <a:rPr lang="it-IT" sz="2400" dirty="0">
                <a:solidFill>
                  <a:schemeClr val="bg2"/>
                </a:solidFill>
              </a:rPr>
              <a:t> from the </a:t>
            </a:r>
            <a:r>
              <a:rPr lang="it-IT" sz="2400" dirty="0" err="1">
                <a:solidFill>
                  <a:schemeClr val="bg2"/>
                </a:solidFill>
              </a:rPr>
              <a:t>original</a:t>
            </a:r>
            <a:r>
              <a:rPr lang="it-IT" sz="2400" dirty="0">
                <a:solidFill>
                  <a:schemeClr val="bg2"/>
                </a:solidFill>
              </a:rPr>
              <a:t> idea.</a:t>
            </a:r>
          </a:p>
        </p:txBody>
      </p:sp>
      <p:graphicFrame>
        <p:nvGraphicFramePr>
          <p:cNvPr id="7" name="Grafico 6">
            <a:extLst>
              <a:ext uri="{FF2B5EF4-FFF2-40B4-BE49-F238E27FC236}">
                <a16:creationId xmlns:a16="http://schemas.microsoft.com/office/drawing/2014/main" id="{600E2253-666D-4D49-AA4D-CB606CBC8ED9}"/>
              </a:ext>
            </a:extLst>
          </p:cNvPr>
          <p:cNvGraphicFramePr/>
          <p:nvPr>
            <p:extLst>
              <p:ext uri="{D42A27DB-BD31-4B8C-83A1-F6EECF244321}">
                <p14:modId xmlns:p14="http://schemas.microsoft.com/office/powerpoint/2010/main" val="3096647516"/>
              </p:ext>
            </p:extLst>
          </p:nvPr>
        </p:nvGraphicFramePr>
        <p:xfrm>
          <a:off x="4625405" y="971459"/>
          <a:ext cx="6864230" cy="4581204"/>
        </p:xfrm>
        <a:graphic>
          <a:graphicData uri="http://schemas.openxmlformats.org/drawingml/2006/chart">
            <c:chart xmlns:c="http://schemas.openxmlformats.org/drawingml/2006/chart" xmlns:r="http://schemas.openxmlformats.org/officeDocument/2006/relationships" r:id="rId2"/>
          </a:graphicData>
        </a:graphic>
      </p:graphicFrame>
      <p:sp>
        <p:nvSpPr>
          <p:cNvPr id="8" name="CasellaDiTesto 7">
            <a:extLst>
              <a:ext uri="{FF2B5EF4-FFF2-40B4-BE49-F238E27FC236}">
                <a16:creationId xmlns:a16="http://schemas.microsoft.com/office/drawing/2014/main" id="{0AE5BFAB-6CF5-40E3-B5AD-DFDA2D4B21A0}"/>
              </a:ext>
            </a:extLst>
          </p:cNvPr>
          <p:cNvSpPr txBox="1"/>
          <p:nvPr/>
        </p:nvSpPr>
        <p:spPr>
          <a:xfrm>
            <a:off x="6899748" y="1364109"/>
            <a:ext cx="797013" cy="369332"/>
          </a:xfrm>
          <a:prstGeom prst="rect">
            <a:avLst/>
          </a:prstGeom>
          <a:noFill/>
        </p:spPr>
        <p:txBody>
          <a:bodyPr wrap="none" rtlCol="0">
            <a:spAutoFit/>
          </a:bodyPr>
          <a:lstStyle/>
          <a:p>
            <a:r>
              <a:rPr lang="it-IT" b="1" dirty="0">
                <a:solidFill>
                  <a:schemeClr val="bg2"/>
                </a:solidFill>
              </a:rPr>
              <a:t>MORE</a:t>
            </a:r>
          </a:p>
        </p:txBody>
      </p:sp>
      <p:sp>
        <p:nvSpPr>
          <p:cNvPr id="9" name="CasellaDiTesto 8">
            <a:extLst>
              <a:ext uri="{FF2B5EF4-FFF2-40B4-BE49-F238E27FC236}">
                <a16:creationId xmlns:a16="http://schemas.microsoft.com/office/drawing/2014/main" id="{8391EF3D-ED1F-4F2D-94E7-39B12EE87C74}"/>
              </a:ext>
            </a:extLst>
          </p:cNvPr>
          <p:cNvSpPr txBox="1"/>
          <p:nvPr/>
        </p:nvSpPr>
        <p:spPr>
          <a:xfrm>
            <a:off x="7705308" y="3558208"/>
            <a:ext cx="704424" cy="369332"/>
          </a:xfrm>
          <a:prstGeom prst="rect">
            <a:avLst/>
          </a:prstGeom>
          <a:noFill/>
        </p:spPr>
        <p:txBody>
          <a:bodyPr wrap="none" rtlCol="0">
            <a:spAutoFit/>
          </a:bodyPr>
          <a:lstStyle/>
          <a:p>
            <a:r>
              <a:rPr lang="it-IT" b="1" dirty="0">
                <a:solidFill>
                  <a:schemeClr val="bg2"/>
                </a:solidFill>
              </a:rPr>
              <a:t>STOP</a:t>
            </a:r>
          </a:p>
        </p:txBody>
      </p:sp>
      <p:sp>
        <p:nvSpPr>
          <p:cNvPr id="10" name="CasellaDiTesto 9">
            <a:extLst>
              <a:ext uri="{FF2B5EF4-FFF2-40B4-BE49-F238E27FC236}">
                <a16:creationId xmlns:a16="http://schemas.microsoft.com/office/drawing/2014/main" id="{4F234CB8-2A39-4D2B-9F8A-8BD70B7DC7F5}"/>
              </a:ext>
            </a:extLst>
          </p:cNvPr>
          <p:cNvSpPr txBox="1"/>
          <p:nvPr/>
        </p:nvSpPr>
        <p:spPr>
          <a:xfrm>
            <a:off x="8409732" y="1364109"/>
            <a:ext cx="636713" cy="369332"/>
          </a:xfrm>
          <a:prstGeom prst="rect">
            <a:avLst/>
          </a:prstGeom>
          <a:noFill/>
        </p:spPr>
        <p:txBody>
          <a:bodyPr wrap="none" rtlCol="0">
            <a:spAutoFit/>
          </a:bodyPr>
          <a:lstStyle/>
          <a:p>
            <a:r>
              <a:rPr lang="it-IT" b="1" dirty="0">
                <a:solidFill>
                  <a:schemeClr val="bg2"/>
                </a:solidFill>
              </a:rPr>
              <a:t>LESS</a:t>
            </a:r>
          </a:p>
        </p:txBody>
      </p:sp>
      <p:sp>
        <p:nvSpPr>
          <p:cNvPr id="11" name="CasellaDiTesto 10">
            <a:extLst>
              <a:ext uri="{FF2B5EF4-FFF2-40B4-BE49-F238E27FC236}">
                <a16:creationId xmlns:a16="http://schemas.microsoft.com/office/drawing/2014/main" id="{99914BA2-3037-437E-917C-F9445176C45F}"/>
              </a:ext>
            </a:extLst>
          </p:cNvPr>
          <p:cNvSpPr txBox="1"/>
          <p:nvPr/>
        </p:nvSpPr>
        <p:spPr>
          <a:xfrm>
            <a:off x="5972289" y="2892729"/>
            <a:ext cx="662361" cy="369332"/>
          </a:xfrm>
          <a:prstGeom prst="rect">
            <a:avLst/>
          </a:prstGeom>
          <a:noFill/>
        </p:spPr>
        <p:txBody>
          <a:bodyPr wrap="none" rtlCol="0">
            <a:spAutoFit/>
          </a:bodyPr>
          <a:lstStyle/>
          <a:p>
            <a:r>
              <a:rPr lang="it-IT" b="1" dirty="0">
                <a:solidFill>
                  <a:schemeClr val="bg2"/>
                </a:solidFill>
              </a:rPr>
              <a:t>KEEP</a:t>
            </a:r>
          </a:p>
        </p:txBody>
      </p:sp>
      <p:sp>
        <p:nvSpPr>
          <p:cNvPr id="13" name="CasellaDiTesto 12">
            <a:extLst>
              <a:ext uri="{FF2B5EF4-FFF2-40B4-BE49-F238E27FC236}">
                <a16:creationId xmlns:a16="http://schemas.microsoft.com/office/drawing/2014/main" id="{DB195E87-6092-4F39-BBCD-B37382AF4813}"/>
              </a:ext>
            </a:extLst>
          </p:cNvPr>
          <p:cNvSpPr txBox="1"/>
          <p:nvPr/>
        </p:nvSpPr>
        <p:spPr>
          <a:xfrm>
            <a:off x="9306255" y="2892729"/>
            <a:ext cx="785151" cy="369332"/>
          </a:xfrm>
          <a:prstGeom prst="rect">
            <a:avLst/>
          </a:prstGeom>
          <a:noFill/>
        </p:spPr>
        <p:txBody>
          <a:bodyPr wrap="none" rtlCol="0">
            <a:spAutoFit/>
          </a:bodyPr>
          <a:lstStyle/>
          <a:p>
            <a:r>
              <a:rPr lang="it-IT" b="1" dirty="0">
                <a:solidFill>
                  <a:schemeClr val="bg2"/>
                </a:solidFill>
              </a:rPr>
              <a:t>START</a:t>
            </a:r>
          </a:p>
        </p:txBody>
      </p:sp>
      <p:sp>
        <p:nvSpPr>
          <p:cNvPr id="3" name="CasellaDiTesto 2">
            <a:extLst>
              <a:ext uri="{FF2B5EF4-FFF2-40B4-BE49-F238E27FC236}">
                <a16:creationId xmlns:a16="http://schemas.microsoft.com/office/drawing/2014/main" id="{75380D6B-303A-4448-A506-E64F7406CF88}"/>
              </a:ext>
            </a:extLst>
          </p:cNvPr>
          <p:cNvSpPr txBox="1"/>
          <p:nvPr/>
        </p:nvSpPr>
        <p:spPr>
          <a:xfrm>
            <a:off x="7298254" y="4163498"/>
            <a:ext cx="1634731" cy="923330"/>
          </a:xfrm>
          <a:prstGeom prst="rect">
            <a:avLst/>
          </a:prstGeom>
          <a:noFill/>
        </p:spPr>
        <p:txBody>
          <a:bodyPr wrap="square" rtlCol="0">
            <a:spAutoFit/>
          </a:bodyPr>
          <a:lstStyle/>
          <a:p>
            <a:r>
              <a:rPr lang="it-IT" dirty="0">
                <a:solidFill>
                  <a:schemeClr val="bg2"/>
                </a:solidFill>
              </a:rPr>
              <a:t>‘3-player’ and ‘single-player’ </a:t>
            </a:r>
            <a:r>
              <a:rPr lang="it-IT" dirty="0" err="1">
                <a:solidFill>
                  <a:schemeClr val="bg2"/>
                </a:solidFill>
              </a:rPr>
              <a:t>modes</a:t>
            </a:r>
            <a:r>
              <a:rPr lang="it-IT" dirty="0">
                <a:solidFill>
                  <a:schemeClr val="bg2"/>
                </a:solidFill>
              </a:rPr>
              <a:t> stories</a:t>
            </a:r>
          </a:p>
        </p:txBody>
      </p:sp>
      <p:sp>
        <p:nvSpPr>
          <p:cNvPr id="14" name="CasellaDiTesto 13">
            <a:extLst>
              <a:ext uri="{FF2B5EF4-FFF2-40B4-BE49-F238E27FC236}">
                <a16:creationId xmlns:a16="http://schemas.microsoft.com/office/drawing/2014/main" id="{2E56931F-7033-459F-B4C1-F7C4E226E4BE}"/>
              </a:ext>
            </a:extLst>
          </p:cNvPr>
          <p:cNvSpPr txBox="1"/>
          <p:nvPr/>
        </p:nvSpPr>
        <p:spPr>
          <a:xfrm>
            <a:off x="6083816" y="3304265"/>
            <a:ext cx="1772529" cy="923330"/>
          </a:xfrm>
          <a:prstGeom prst="rect">
            <a:avLst/>
          </a:prstGeom>
          <a:noFill/>
        </p:spPr>
        <p:txBody>
          <a:bodyPr wrap="square" rtlCol="0">
            <a:spAutoFit/>
          </a:bodyPr>
          <a:lstStyle/>
          <a:p>
            <a:r>
              <a:rPr lang="it-IT" dirty="0" err="1">
                <a:solidFill>
                  <a:schemeClr val="bg2"/>
                </a:solidFill>
              </a:rPr>
              <a:t>Implementing</a:t>
            </a:r>
            <a:r>
              <a:rPr lang="it-IT" dirty="0">
                <a:solidFill>
                  <a:schemeClr val="bg2"/>
                </a:solidFill>
              </a:rPr>
              <a:t> </a:t>
            </a:r>
            <a:r>
              <a:rPr lang="it-IT" dirty="0" err="1">
                <a:solidFill>
                  <a:schemeClr val="bg2"/>
                </a:solidFill>
              </a:rPr>
              <a:t>procedural</a:t>
            </a:r>
            <a:r>
              <a:rPr lang="it-IT" dirty="0">
                <a:solidFill>
                  <a:schemeClr val="bg2"/>
                </a:solidFill>
              </a:rPr>
              <a:t> generation</a:t>
            </a:r>
          </a:p>
        </p:txBody>
      </p:sp>
      <p:sp>
        <p:nvSpPr>
          <p:cNvPr id="15" name="CasellaDiTesto 14">
            <a:extLst>
              <a:ext uri="{FF2B5EF4-FFF2-40B4-BE49-F238E27FC236}">
                <a16:creationId xmlns:a16="http://schemas.microsoft.com/office/drawing/2014/main" id="{61E6C7FA-8E46-4E0E-8202-FEFA277365A7}"/>
              </a:ext>
            </a:extLst>
          </p:cNvPr>
          <p:cNvSpPr txBox="1"/>
          <p:nvPr/>
        </p:nvSpPr>
        <p:spPr>
          <a:xfrm>
            <a:off x="8728088" y="3304265"/>
            <a:ext cx="1620664" cy="923330"/>
          </a:xfrm>
          <a:prstGeom prst="rect">
            <a:avLst/>
          </a:prstGeom>
          <a:noFill/>
        </p:spPr>
        <p:txBody>
          <a:bodyPr wrap="square" rtlCol="0">
            <a:spAutoFit/>
          </a:bodyPr>
          <a:lstStyle/>
          <a:p>
            <a:r>
              <a:rPr lang="it-IT" dirty="0" err="1">
                <a:solidFill>
                  <a:schemeClr val="bg2"/>
                </a:solidFill>
              </a:rPr>
              <a:t>Doing</a:t>
            </a:r>
            <a:r>
              <a:rPr lang="it-IT" dirty="0">
                <a:solidFill>
                  <a:schemeClr val="bg2"/>
                </a:solidFill>
              </a:rPr>
              <a:t> the small-</a:t>
            </a:r>
            <a:r>
              <a:rPr lang="it-IT" dirty="0" err="1">
                <a:solidFill>
                  <a:schemeClr val="bg2"/>
                </a:solidFill>
              </a:rPr>
              <a:t>priority</a:t>
            </a:r>
            <a:r>
              <a:rPr lang="it-IT" dirty="0">
                <a:solidFill>
                  <a:schemeClr val="bg2"/>
                </a:solidFill>
              </a:rPr>
              <a:t> stories</a:t>
            </a:r>
          </a:p>
        </p:txBody>
      </p:sp>
      <p:sp>
        <p:nvSpPr>
          <p:cNvPr id="17" name="CasellaDiTesto 16">
            <a:extLst>
              <a:ext uri="{FF2B5EF4-FFF2-40B4-BE49-F238E27FC236}">
                <a16:creationId xmlns:a16="http://schemas.microsoft.com/office/drawing/2014/main" id="{7C7FE339-B628-4CAC-AB39-2FDEFB737665}"/>
              </a:ext>
            </a:extLst>
          </p:cNvPr>
          <p:cNvSpPr txBox="1"/>
          <p:nvPr/>
        </p:nvSpPr>
        <p:spPr>
          <a:xfrm>
            <a:off x="6375541" y="1801291"/>
            <a:ext cx="1772530" cy="923330"/>
          </a:xfrm>
          <a:prstGeom prst="rect">
            <a:avLst/>
          </a:prstGeom>
          <a:noFill/>
        </p:spPr>
        <p:txBody>
          <a:bodyPr wrap="square" rtlCol="0">
            <a:spAutoFit/>
          </a:bodyPr>
          <a:lstStyle/>
          <a:p>
            <a:r>
              <a:rPr lang="it-IT" dirty="0" err="1">
                <a:solidFill>
                  <a:schemeClr val="bg2"/>
                </a:solidFill>
              </a:rPr>
              <a:t>Tests</a:t>
            </a:r>
            <a:r>
              <a:rPr lang="it-IT" dirty="0">
                <a:solidFill>
                  <a:schemeClr val="bg2"/>
                </a:solidFill>
              </a:rPr>
              <a:t> after </a:t>
            </a:r>
            <a:r>
              <a:rPr lang="it-IT" dirty="0" err="1">
                <a:solidFill>
                  <a:schemeClr val="bg2"/>
                </a:solidFill>
              </a:rPr>
              <a:t>changes</a:t>
            </a:r>
            <a:r>
              <a:rPr lang="it-IT" dirty="0">
                <a:solidFill>
                  <a:schemeClr val="bg2"/>
                </a:solidFill>
              </a:rPr>
              <a:t> to the code</a:t>
            </a:r>
          </a:p>
        </p:txBody>
      </p:sp>
      <p:sp>
        <p:nvSpPr>
          <p:cNvPr id="19" name="CasellaDiTesto 18">
            <a:extLst>
              <a:ext uri="{FF2B5EF4-FFF2-40B4-BE49-F238E27FC236}">
                <a16:creationId xmlns:a16="http://schemas.microsoft.com/office/drawing/2014/main" id="{77D73B84-1264-480C-87E4-36E3FFE65802}"/>
              </a:ext>
            </a:extLst>
          </p:cNvPr>
          <p:cNvSpPr txBox="1"/>
          <p:nvPr/>
        </p:nvSpPr>
        <p:spPr>
          <a:xfrm>
            <a:off x="8100079" y="1801291"/>
            <a:ext cx="1665811" cy="1169551"/>
          </a:xfrm>
          <a:prstGeom prst="rect">
            <a:avLst/>
          </a:prstGeom>
          <a:noFill/>
        </p:spPr>
        <p:txBody>
          <a:bodyPr wrap="square" rtlCol="0">
            <a:spAutoFit/>
          </a:bodyPr>
          <a:lstStyle/>
          <a:p>
            <a:r>
              <a:rPr lang="it-IT" sz="1400" dirty="0" err="1">
                <a:solidFill>
                  <a:schemeClr val="bg2"/>
                </a:solidFill>
              </a:rPr>
              <a:t>Effort</a:t>
            </a:r>
            <a:r>
              <a:rPr lang="it-IT" sz="1400" dirty="0">
                <a:solidFill>
                  <a:schemeClr val="bg2"/>
                </a:solidFill>
              </a:rPr>
              <a:t> in </a:t>
            </a:r>
            <a:r>
              <a:rPr lang="it-IT" sz="1400" dirty="0" err="1">
                <a:solidFill>
                  <a:schemeClr val="bg2"/>
                </a:solidFill>
              </a:rPr>
              <a:t>decorating</a:t>
            </a:r>
            <a:r>
              <a:rPr lang="it-IT" sz="1400" dirty="0">
                <a:solidFill>
                  <a:schemeClr val="bg2"/>
                </a:solidFill>
              </a:rPr>
              <a:t> the </a:t>
            </a:r>
            <a:r>
              <a:rPr lang="it-IT" sz="1400" dirty="0" err="1">
                <a:solidFill>
                  <a:schemeClr val="bg2"/>
                </a:solidFill>
              </a:rPr>
              <a:t>maps</a:t>
            </a:r>
            <a:endParaRPr lang="it-IT" sz="1400" dirty="0">
              <a:solidFill>
                <a:schemeClr val="bg2"/>
              </a:solidFill>
            </a:endParaRPr>
          </a:p>
          <a:p>
            <a:r>
              <a:rPr lang="it-IT" sz="1400" dirty="0">
                <a:solidFill>
                  <a:schemeClr val="bg2"/>
                </a:solidFill>
              </a:rPr>
              <a:t>and making </a:t>
            </a:r>
            <a:r>
              <a:rPr lang="it-IT" sz="1400" dirty="0" err="1">
                <a:solidFill>
                  <a:schemeClr val="bg2"/>
                </a:solidFill>
              </a:rPr>
              <a:t>them</a:t>
            </a:r>
            <a:r>
              <a:rPr lang="it-IT" sz="1400" dirty="0">
                <a:solidFill>
                  <a:schemeClr val="bg2"/>
                </a:solidFill>
              </a:rPr>
              <a:t> </a:t>
            </a:r>
            <a:r>
              <a:rPr lang="it-IT" sz="1400" dirty="0" err="1">
                <a:solidFill>
                  <a:schemeClr val="bg2"/>
                </a:solidFill>
              </a:rPr>
              <a:t>too</a:t>
            </a:r>
            <a:r>
              <a:rPr lang="it-IT" sz="1400" dirty="0">
                <a:solidFill>
                  <a:schemeClr val="bg2"/>
                </a:solidFill>
              </a:rPr>
              <a:t> big and dispersive</a:t>
            </a:r>
          </a:p>
        </p:txBody>
      </p:sp>
    </p:spTree>
    <p:extLst>
      <p:ext uri="{BB962C8B-B14F-4D97-AF65-F5344CB8AC3E}">
        <p14:creationId xmlns:p14="http://schemas.microsoft.com/office/powerpoint/2010/main" val="2843877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4930B6-685D-4C2C-98D9-639B6140BC7E}"/>
              </a:ext>
            </a:extLst>
          </p:cNvPr>
          <p:cNvSpPr>
            <a:spLocks noGrp="1"/>
          </p:cNvSpPr>
          <p:nvPr>
            <p:ph type="title"/>
          </p:nvPr>
        </p:nvSpPr>
        <p:spPr/>
        <p:txBody>
          <a:bodyPr>
            <a:noAutofit/>
          </a:bodyPr>
          <a:lstStyle/>
          <a:p>
            <a:r>
              <a:rPr lang="it-IT" sz="4300" dirty="0" err="1"/>
              <a:t>Burndown</a:t>
            </a:r>
            <a:r>
              <a:rPr lang="it-IT" sz="4300" dirty="0"/>
              <a:t> Chart: Sprint 3</a:t>
            </a:r>
          </a:p>
        </p:txBody>
      </p:sp>
      <p:sp>
        <p:nvSpPr>
          <p:cNvPr id="4" name="Segnaposto data 3">
            <a:extLst>
              <a:ext uri="{FF2B5EF4-FFF2-40B4-BE49-F238E27FC236}">
                <a16:creationId xmlns:a16="http://schemas.microsoft.com/office/drawing/2014/main" id="{2C084E30-8753-4EBA-9912-EBD708A3B677}"/>
              </a:ext>
            </a:extLst>
          </p:cNvPr>
          <p:cNvSpPr>
            <a:spLocks noGrp="1"/>
          </p:cNvSpPr>
          <p:nvPr>
            <p:ph type="dt" sz="half" idx="10"/>
          </p:nvPr>
        </p:nvSpPr>
        <p:spPr/>
        <p:txBody>
          <a:bodyPr/>
          <a:lstStyle/>
          <a:p>
            <a:r>
              <a:rPr lang="it-IT" dirty="0"/>
              <a:t>09.01.2020</a:t>
            </a:r>
            <a:endParaRPr lang="it-IT" noProof="0" dirty="0"/>
          </a:p>
        </p:txBody>
      </p:sp>
      <p:sp>
        <p:nvSpPr>
          <p:cNvPr id="5" name="Segnaposto piè di pagina 4">
            <a:extLst>
              <a:ext uri="{FF2B5EF4-FFF2-40B4-BE49-F238E27FC236}">
                <a16:creationId xmlns:a16="http://schemas.microsoft.com/office/drawing/2014/main" id="{DA667F8F-8981-4CAC-9D46-2F9B6BD69572}"/>
              </a:ext>
            </a:extLst>
          </p:cNvPr>
          <p:cNvSpPr>
            <a:spLocks noGrp="1"/>
          </p:cNvSpPr>
          <p:nvPr>
            <p:ph type="ftr" sz="quarter" idx="11"/>
          </p:nvPr>
        </p:nvSpPr>
        <p:spPr/>
        <p:txBody>
          <a:bodyPr/>
          <a:lstStyle/>
          <a:p>
            <a:pPr rtl="0"/>
            <a:r>
              <a:rPr lang="it-IT" noProof="0" dirty="0"/>
              <a:t>SOFTWARE ENGINEERING</a:t>
            </a:r>
          </a:p>
        </p:txBody>
      </p:sp>
      <p:sp>
        <p:nvSpPr>
          <p:cNvPr id="6" name="Segnaposto numero diapositiva 5">
            <a:extLst>
              <a:ext uri="{FF2B5EF4-FFF2-40B4-BE49-F238E27FC236}">
                <a16:creationId xmlns:a16="http://schemas.microsoft.com/office/drawing/2014/main" id="{76F145FB-3F8C-4039-8AFD-86FB5CB556B1}"/>
              </a:ext>
            </a:extLst>
          </p:cNvPr>
          <p:cNvSpPr>
            <a:spLocks noGrp="1"/>
          </p:cNvSpPr>
          <p:nvPr>
            <p:ph type="sldNum" sz="quarter" idx="12"/>
          </p:nvPr>
        </p:nvSpPr>
        <p:spPr/>
        <p:txBody>
          <a:bodyPr/>
          <a:lstStyle/>
          <a:p>
            <a:pPr rtl="0"/>
            <a:fld id="{8D581BC7-E183-40DB-AC97-C19EA4EB8894}" type="slidenum">
              <a:rPr lang="it-IT" noProof="0" smtClean="0"/>
              <a:t>26</a:t>
            </a:fld>
            <a:endParaRPr lang="it-IT" noProof="0" dirty="0"/>
          </a:p>
        </p:txBody>
      </p:sp>
      <p:sp>
        <p:nvSpPr>
          <p:cNvPr id="20" name="Segnaposto testo 4">
            <a:extLst>
              <a:ext uri="{FF2B5EF4-FFF2-40B4-BE49-F238E27FC236}">
                <a16:creationId xmlns:a16="http://schemas.microsoft.com/office/drawing/2014/main" id="{DAEB4384-01B8-400B-B3D3-ED5D773F5625}"/>
              </a:ext>
            </a:extLst>
          </p:cNvPr>
          <p:cNvSpPr txBox="1">
            <a:spLocks/>
          </p:cNvSpPr>
          <p:nvPr/>
        </p:nvSpPr>
        <p:spPr>
          <a:xfrm>
            <a:off x="803276" y="3429000"/>
            <a:ext cx="5584272" cy="1970843"/>
          </a:xfrm>
          <a:prstGeom prst="rect">
            <a:avLst/>
          </a:prstGeom>
        </p:spPr>
        <p:txBody>
          <a:bodyPr vert="horz" lIns="0" tIns="0" rIns="0" bIns="0" rtlCol="0">
            <a:normAutofit fontScale="92500" lnSpcReduction="10000"/>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it-IT" sz="2800" dirty="0" err="1">
                <a:solidFill>
                  <a:schemeClr val="bg2"/>
                </a:solidFill>
              </a:rPr>
              <a:t>We</a:t>
            </a:r>
            <a:r>
              <a:rPr lang="it-IT" sz="2800" dirty="0">
                <a:solidFill>
                  <a:schemeClr val="bg2"/>
                </a:solidFill>
              </a:rPr>
              <a:t> </a:t>
            </a:r>
            <a:r>
              <a:rPr lang="it-IT" sz="2800" dirty="0" err="1">
                <a:solidFill>
                  <a:schemeClr val="bg2"/>
                </a:solidFill>
              </a:rPr>
              <a:t>arrived</a:t>
            </a:r>
            <a:r>
              <a:rPr lang="it-IT" sz="2800" dirty="0">
                <a:solidFill>
                  <a:schemeClr val="bg2"/>
                </a:solidFill>
              </a:rPr>
              <a:t> </a:t>
            </a:r>
            <a:r>
              <a:rPr lang="it-IT" sz="2800" dirty="0" err="1">
                <a:solidFill>
                  <a:schemeClr val="bg2"/>
                </a:solidFill>
              </a:rPr>
              <a:t>at</a:t>
            </a:r>
            <a:r>
              <a:rPr lang="it-IT" sz="2800" dirty="0">
                <a:solidFill>
                  <a:schemeClr val="bg2"/>
                </a:solidFill>
              </a:rPr>
              <a:t> the end of the Sprint with </a:t>
            </a:r>
            <a:r>
              <a:rPr lang="it-IT" sz="2800" dirty="0" err="1">
                <a:solidFill>
                  <a:schemeClr val="bg2"/>
                </a:solidFill>
              </a:rPr>
              <a:t>about</a:t>
            </a:r>
            <a:r>
              <a:rPr lang="it-IT" sz="2800" dirty="0">
                <a:solidFill>
                  <a:schemeClr val="bg2"/>
                </a:solidFill>
              </a:rPr>
              <a:t> 9 Story Points </a:t>
            </a:r>
            <a:r>
              <a:rPr lang="it-IT" sz="2800" dirty="0" err="1">
                <a:solidFill>
                  <a:schemeClr val="bg2"/>
                </a:solidFill>
              </a:rPr>
              <a:t>done</a:t>
            </a:r>
            <a:r>
              <a:rPr lang="it-IT" sz="2800" dirty="0">
                <a:solidFill>
                  <a:schemeClr val="bg2"/>
                </a:solidFill>
              </a:rPr>
              <a:t> on 13 </a:t>
            </a:r>
            <a:r>
              <a:rPr lang="it-IT" sz="2800" dirty="0" err="1">
                <a:solidFill>
                  <a:schemeClr val="bg2"/>
                </a:solidFill>
              </a:rPr>
              <a:t>expected</a:t>
            </a:r>
            <a:r>
              <a:rPr lang="it-IT" sz="2800" dirty="0">
                <a:solidFill>
                  <a:schemeClr val="bg2"/>
                </a:solidFill>
              </a:rPr>
              <a:t> (</a:t>
            </a:r>
            <a:r>
              <a:rPr lang="it-IT" sz="2800" dirty="0" err="1">
                <a:solidFill>
                  <a:schemeClr val="bg2"/>
                </a:solidFill>
              </a:rPr>
              <a:t>we</a:t>
            </a:r>
            <a:r>
              <a:rPr lang="it-IT" sz="2800" dirty="0">
                <a:solidFill>
                  <a:schemeClr val="bg2"/>
                </a:solidFill>
              </a:rPr>
              <a:t> </a:t>
            </a:r>
            <a:r>
              <a:rPr lang="it-IT" sz="2800" dirty="0" err="1">
                <a:solidFill>
                  <a:schemeClr val="bg2"/>
                </a:solidFill>
              </a:rPr>
              <a:t>had</a:t>
            </a:r>
            <a:r>
              <a:rPr lang="it-IT" sz="2800" dirty="0">
                <a:solidFill>
                  <a:schemeClr val="bg2"/>
                </a:solidFill>
              </a:rPr>
              <a:t> 4/6 </a:t>
            </a:r>
            <a:r>
              <a:rPr lang="it-IT" sz="2800" dirty="0" err="1">
                <a:solidFill>
                  <a:schemeClr val="bg2"/>
                </a:solidFill>
              </a:rPr>
              <a:t>already</a:t>
            </a:r>
            <a:r>
              <a:rPr lang="it-IT" sz="2800" dirty="0">
                <a:solidFill>
                  <a:schemeClr val="bg2"/>
                </a:solidFill>
              </a:rPr>
              <a:t> </a:t>
            </a:r>
            <a:r>
              <a:rPr lang="it-IT" sz="2800" dirty="0" err="1">
                <a:solidFill>
                  <a:schemeClr val="bg2"/>
                </a:solidFill>
              </a:rPr>
              <a:t>done</a:t>
            </a:r>
            <a:r>
              <a:rPr lang="it-IT" sz="2800" dirty="0">
                <a:solidFill>
                  <a:schemeClr val="bg2"/>
                </a:solidFill>
              </a:rPr>
              <a:t> in ‘Random </a:t>
            </a:r>
            <a:r>
              <a:rPr lang="it-IT" sz="2800" dirty="0" err="1">
                <a:solidFill>
                  <a:schemeClr val="bg2"/>
                </a:solidFill>
              </a:rPr>
              <a:t>minigame</a:t>
            </a:r>
            <a:r>
              <a:rPr lang="it-IT" sz="2800" dirty="0">
                <a:solidFill>
                  <a:schemeClr val="bg2"/>
                </a:solidFill>
              </a:rPr>
              <a:t> generation’ and 1/2 in ‘Restyling </a:t>
            </a:r>
            <a:r>
              <a:rPr lang="it-IT" sz="2800" dirty="0" err="1">
                <a:solidFill>
                  <a:schemeClr val="bg2"/>
                </a:solidFill>
              </a:rPr>
              <a:t>menu’</a:t>
            </a:r>
            <a:r>
              <a:rPr lang="it-IT" sz="2800" dirty="0">
                <a:solidFill>
                  <a:schemeClr val="bg2"/>
                </a:solidFill>
              </a:rPr>
              <a:t>).</a:t>
            </a:r>
          </a:p>
        </p:txBody>
      </p:sp>
      <p:pic>
        <p:nvPicPr>
          <p:cNvPr id="11" name="Immagine 10">
            <a:extLst>
              <a:ext uri="{FF2B5EF4-FFF2-40B4-BE49-F238E27FC236}">
                <a16:creationId xmlns:a16="http://schemas.microsoft.com/office/drawing/2014/main" id="{E300F63E-E912-4E79-BEB2-A2C61E2146A5}"/>
              </a:ext>
            </a:extLst>
          </p:cNvPr>
          <p:cNvPicPr>
            <a:picLocks noChangeAspect="1"/>
          </p:cNvPicPr>
          <p:nvPr/>
        </p:nvPicPr>
        <p:blipFill>
          <a:blip r:embed="rId2"/>
          <a:stretch>
            <a:fillRect/>
          </a:stretch>
        </p:blipFill>
        <p:spPr>
          <a:xfrm>
            <a:off x="6603310" y="1037393"/>
            <a:ext cx="4895850" cy="4362450"/>
          </a:xfrm>
          <a:prstGeom prst="rect">
            <a:avLst/>
          </a:prstGeom>
        </p:spPr>
      </p:pic>
    </p:spTree>
    <p:extLst>
      <p:ext uri="{BB962C8B-B14F-4D97-AF65-F5344CB8AC3E}">
        <p14:creationId xmlns:p14="http://schemas.microsoft.com/office/powerpoint/2010/main" val="3285494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4930B6-685D-4C2C-98D9-639B6140BC7E}"/>
              </a:ext>
            </a:extLst>
          </p:cNvPr>
          <p:cNvSpPr>
            <a:spLocks noGrp="1"/>
          </p:cNvSpPr>
          <p:nvPr>
            <p:ph type="title"/>
          </p:nvPr>
        </p:nvSpPr>
        <p:spPr/>
        <p:txBody>
          <a:bodyPr>
            <a:noAutofit/>
          </a:bodyPr>
          <a:lstStyle/>
          <a:p>
            <a:r>
              <a:rPr lang="it-IT" sz="4400" dirty="0"/>
              <a:t>Actual </a:t>
            </a:r>
            <a:r>
              <a:rPr lang="it-IT" sz="4400" dirty="0" err="1"/>
              <a:t>velocity</a:t>
            </a:r>
            <a:r>
              <a:rPr lang="it-IT" sz="4400" dirty="0"/>
              <a:t> (Sprint 3)</a:t>
            </a:r>
            <a:endParaRPr lang="it-IT" sz="4300" dirty="0"/>
          </a:p>
        </p:txBody>
      </p:sp>
      <p:sp>
        <p:nvSpPr>
          <p:cNvPr id="4" name="Segnaposto data 3">
            <a:extLst>
              <a:ext uri="{FF2B5EF4-FFF2-40B4-BE49-F238E27FC236}">
                <a16:creationId xmlns:a16="http://schemas.microsoft.com/office/drawing/2014/main" id="{2C084E30-8753-4EBA-9912-EBD708A3B677}"/>
              </a:ext>
            </a:extLst>
          </p:cNvPr>
          <p:cNvSpPr>
            <a:spLocks noGrp="1"/>
          </p:cNvSpPr>
          <p:nvPr>
            <p:ph type="dt" sz="half" idx="10"/>
          </p:nvPr>
        </p:nvSpPr>
        <p:spPr/>
        <p:txBody>
          <a:bodyPr/>
          <a:lstStyle/>
          <a:p>
            <a:r>
              <a:rPr lang="it-IT" dirty="0"/>
              <a:t>09.01.2020</a:t>
            </a:r>
            <a:endParaRPr lang="it-IT" noProof="0" dirty="0"/>
          </a:p>
        </p:txBody>
      </p:sp>
      <p:sp>
        <p:nvSpPr>
          <p:cNvPr id="5" name="Segnaposto piè di pagina 4">
            <a:extLst>
              <a:ext uri="{FF2B5EF4-FFF2-40B4-BE49-F238E27FC236}">
                <a16:creationId xmlns:a16="http://schemas.microsoft.com/office/drawing/2014/main" id="{DA667F8F-8981-4CAC-9D46-2F9B6BD69572}"/>
              </a:ext>
            </a:extLst>
          </p:cNvPr>
          <p:cNvSpPr>
            <a:spLocks noGrp="1"/>
          </p:cNvSpPr>
          <p:nvPr>
            <p:ph type="ftr" sz="quarter" idx="11"/>
          </p:nvPr>
        </p:nvSpPr>
        <p:spPr>
          <a:xfrm>
            <a:off x="1169960" y="5878720"/>
            <a:ext cx="2915733" cy="298800"/>
          </a:xfrm>
        </p:spPr>
        <p:txBody>
          <a:bodyPr/>
          <a:lstStyle/>
          <a:p>
            <a:pPr rtl="0"/>
            <a:r>
              <a:rPr lang="it-IT" noProof="0" dirty="0"/>
              <a:t>SOFTWARE ENGINEERING</a:t>
            </a:r>
          </a:p>
        </p:txBody>
      </p:sp>
      <p:sp>
        <p:nvSpPr>
          <p:cNvPr id="6" name="Segnaposto numero diapositiva 5">
            <a:extLst>
              <a:ext uri="{FF2B5EF4-FFF2-40B4-BE49-F238E27FC236}">
                <a16:creationId xmlns:a16="http://schemas.microsoft.com/office/drawing/2014/main" id="{76F145FB-3F8C-4039-8AFD-86FB5CB556B1}"/>
              </a:ext>
            </a:extLst>
          </p:cNvPr>
          <p:cNvSpPr>
            <a:spLocks noGrp="1"/>
          </p:cNvSpPr>
          <p:nvPr>
            <p:ph type="sldNum" sz="quarter" idx="12"/>
          </p:nvPr>
        </p:nvSpPr>
        <p:spPr/>
        <p:txBody>
          <a:bodyPr/>
          <a:lstStyle/>
          <a:p>
            <a:pPr rtl="0"/>
            <a:fld id="{8D581BC7-E183-40DB-AC97-C19EA4EB8894}" type="slidenum">
              <a:rPr lang="it-IT" noProof="0" smtClean="0"/>
              <a:t>27</a:t>
            </a:fld>
            <a:endParaRPr lang="it-IT" noProof="0" dirty="0"/>
          </a:p>
        </p:txBody>
      </p:sp>
      <p:sp>
        <p:nvSpPr>
          <p:cNvPr id="12" name="Segnaposto testo 4">
            <a:extLst>
              <a:ext uri="{FF2B5EF4-FFF2-40B4-BE49-F238E27FC236}">
                <a16:creationId xmlns:a16="http://schemas.microsoft.com/office/drawing/2014/main" id="{8D2BC27F-3BF8-437C-A1DE-6986425022FC}"/>
              </a:ext>
            </a:extLst>
          </p:cNvPr>
          <p:cNvSpPr txBox="1">
            <a:spLocks/>
          </p:cNvSpPr>
          <p:nvPr/>
        </p:nvSpPr>
        <p:spPr>
          <a:xfrm>
            <a:off x="803276" y="3429000"/>
            <a:ext cx="4898552" cy="1970843"/>
          </a:xfrm>
          <a:prstGeom prst="rect">
            <a:avLst/>
          </a:prstGeom>
        </p:spPr>
        <p:txBody>
          <a:bodyPr vert="horz" lIns="0" tIns="0" rIns="0" bIns="0" rtlCol="0">
            <a:normAutofit fontScale="92500" lnSpcReduction="10000"/>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it-IT" sz="2800" dirty="0">
                <a:solidFill>
                  <a:schemeClr val="bg2"/>
                </a:solidFill>
              </a:rPr>
              <a:t>The actual </a:t>
            </a:r>
            <a:r>
              <a:rPr lang="it-IT" sz="2800" dirty="0" err="1">
                <a:solidFill>
                  <a:schemeClr val="bg2"/>
                </a:solidFill>
              </a:rPr>
              <a:t>velocity</a:t>
            </a:r>
            <a:r>
              <a:rPr lang="it-IT" sz="2800" dirty="0">
                <a:solidFill>
                  <a:schemeClr val="bg2"/>
                </a:solidFill>
              </a:rPr>
              <a:t> </a:t>
            </a:r>
            <a:r>
              <a:rPr lang="it-IT" sz="2800" dirty="0" err="1">
                <a:solidFill>
                  <a:schemeClr val="bg2"/>
                </a:solidFill>
              </a:rPr>
              <a:t>was</a:t>
            </a:r>
            <a:r>
              <a:rPr lang="it-IT" sz="2800" dirty="0">
                <a:solidFill>
                  <a:schemeClr val="bg2"/>
                </a:solidFill>
              </a:rPr>
              <a:t> 9.</a:t>
            </a:r>
          </a:p>
          <a:p>
            <a:r>
              <a:rPr lang="it-IT" sz="2800" dirty="0">
                <a:solidFill>
                  <a:schemeClr val="bg2"/>
                </a:solidFill>
              </a:rPr>
              <a:t>The team </a:t>
            </a:r>
            <a:r>
              <a:rPr lang="it-IT" sz="2800" dirty="0" err="1">
                <a:solidFill>
                  <a:schemeClr val="bg2"/>
                </a:solidFill>
              </a:rPr>
              <a:t>completed</a:t>
            </a:r>
            <a:r>
              <a:rPr lang="it-IT" sz="2800" dirty="0">
                <a:solidFill>
                  <a:schemeClr val="bg2"/>
                </a:solidFill>
              </a:rPr>
              <a:t> ‘Random </a:t>
            </a:r>
            <a:r>
              <a:rPr lang="it-IT" sz="2800" dirty="0" err="1">
                <a:solidFill>
                  <a:schemeClr val="bg2"/>
                </a:solidFill>
              </a:rPr>
              <a:t>minigame</a:t>
            </a:r>
            <a:r>
              <a:rPr lang="it-IT" sz="2800" dirty="0">
                <a:solidFill>
                  <a:schemeClr val="bg2"/>
                </a:solidFill>
              </a:rPr>
              <a:t> generation’ from Sprint 2 and </a:t>
            </a:r>
            <a:r>
              <a:rPr lang="it-IT" sz="2800" dirty="0" err="1">
                <a:solidFill>
                  <a:schemeClr val="bg2"/>
                </a:solidFill>
              </a:rPr>
              <a:t>almost</a:t>
            </a:r>
            <a:r>
              <a:rPr lang="it-IT" sz="2800" dirty="0">
                <a:solidFill>
                  <a:schemeClr val="bg2"/>
                </a:solidFill>
              </a:rPr>
              <a:t> </a:t>
            </a:r>
            <a:r>
              <a:rPr lang="it-IT" sz="2800" dirty="0" err="1">
                <a:solidFill>
                  <a:schemeClr val="bg2"/>
                </a:solidFill>
              </a:rPr>
              <a:t>completed</a:t>
            </a:r>
            <a:r>
              <a:rPr lang="it-IT" sz="2800" dirty="0">
                <a:solidFill>
                  <a:schemeClr val="bg2"/>
                </a:solidFill>
              </a:rPr>
              <a:t> the new Sprint 3 stories.</a:t>
            </a:r>
          </a:p>
        </p:txBody>
      </p:sp>
      <p:sp>
        <p:nvSpPr>
          <p:cNvPr id="3" name="CasellaDiTesto 2">
            <a:extLst>
              <a:ext uri="{FF2B5EF4-FFF2-40B4-BE49-F238E27FC236}">
                <a16:creationId xmlns:a16="http://schemas.microsoft.com/office/drawing/2014/main" id="{1AC88BA0-C9EC-41C2-BE71-70EB39A729E8}"/>
              </a:ext>
            </a:extLst>
          </p:cNvPr>
          <p:cNvSpPr txBox="1"/>
          <p:nvPr/>
        </p:nvSpPr>
        <p:spPr>
          <a:xfrm>
            <a:off x="8825713" y="3503399"/>
            <a:ext cx="1712328" cy="369332"/>
          </a:xfrm>
          <a:prstGeom prst="rect">
            <a:avLst/>
          </a:prstGeom>
          <a:noFill/>
        </p:spPr>
        <p:txBody>
          <a:bodyPr wrap="none" rtlCol="0">
            <a:spAutoFit/>
          </a:bodyPr>
          <a:lstStyle/>
          <a:p>
            <a:r>
              <a:rPr lang="it-IT" b="1" dirty="0">
                <a:solidFill>
                  <a:srgbClr val="FFC000"/>
                </a:solidFill>
              </a:rPr>
              <a:t>ALMOST DONE</a:t>
            </a:r>
          </a:p>
        </p:txBody>
      </p:sp>
      <p:sp>
        <p:nvSpPr>
          <p:cNvPr id="9" name="CasellaDiTesto 8">
            <a:extLst>
              <a:ext uri="{FF2B5EF4-FFF2-40B4-BE49-F238E27FC236}">
                <a16:creationId xmlns:a16="http://schemas.microsoft.com/office/drawing/2014/main" id="{23899E8D-14FB-4950-B263-24B2294DD2E6}"/>
              </a:ext>
            </a:extLst>
          </p:cNvPr>
          <p:cNvSpPr txBox="1"/>
          <p:nvPr/>
        </p:nvSpPr>
        <p:spPr>
          <a:xfrm>
            <a:off x="9284172" y="4395804"/>
            <a:ext cx="795411" cy="369332"/>
          </a:xfrm>
          <a:prstGeom prst="rect">
            <a:avLst/>
          </a:prstGeom>
          <a:noFill/>
        </p:spPr>
        <p:txBody>
          <a:bodyPr wrap="none" rtlCol="0">
            <a:spAutoFit/>
          </a:bodyPr>
          <a:lstStyle/>
          <a:p>
            <a:r>
              <a:rPr lang="it-IT" b="1" dirty="0">
                <a:solidFill>
                  <a:srgbClr val="00B050"/>
                </a:solidFill>
              </a:rPr>
              <a:t>DONE</a:t>
            </a:r>
          </a:p>
        </p:txBody>
      </p:sp>
      <p:sp>
        <p:nvSpPr>
          <p:cNvPr id="10" name="Rettangolo 9">
            <a:extLst>
              <a:ext uri="{FF2B5EF4-FFF2-40B4-BE49-F238E27FC236}">
                <a16:creationId xmlns:a16="http://schemas.microsoft.com/office/drawing/2014/main" id="{609FA376-E333-48DF-A02C-0838FD92F9DE}"/>
              </a:ext>
            </a:extLst>
          </p:cNvPr>
          <p:cNvSpPr/>
          <p:nvPr/>
        </p:nvSpPr>
        <p:spPr>
          <a:xfrm>
            <a:off x="9284172" y="1072773"/>
            <a:ext cx="795411" cy="369332"/>
          </a:xfrm>
          <a:prstGeom prst="rect">
            <a:avLst/>
          </a:prstGeom>
        </p:spPr>
        <p:txBody>
          <a:bodyPr wrap="none">
            <a:spAutoFit/>
          </a:bodyPr>
          <a:lstStyle/>
          <a:p>
            <a:r>
              <a:rPr lang="it-IT" b="1" dirty="0">
                <a:solidFill>
                  <a:srgbClr val="00B050"/>
                </a:solidFill>
              </a:rPr>
              <a:t>DONE</a:t>
            </a:r>
          </a:p>
        </p:txBody>
      </p:sp>
      <p:sp>
        <p:nvSpPr>
          <p:cNvPr id="13" name="Rettangolo 12">
            <a:extLst>
              <a:ext uri="{FF2B5EF4-FFF2-40B4-BE49-F238E27FC236}">
                <a16:creationId xmlns:a16="http://schemas.microsoft.com/office/drawing/2014/main" id="{28926D8E-D1FE-4610-9675-D39543CA7DFE}"/>
              </a:ext>
            </a:extLst>
          </p:cNvPr>
          <p:cNvSpPr/>
          <p:nvPr/>
        </p:nvSpPr>
        <p:spPr>
          <a:xfrm>
            <a:off x="9284172" y="5227877"/>
            <a:ext cx="795411" cy="369332"/>
          </a:xfrm>
          <a:prstGeom prst="rect">
            <a:avLst/>
          </a:prstGeom>
        </p:spPr>
        <p:txBody>
          <a:bodyPr wrap="none">
            <a:spAutoFit/>
          </a:bodyPr>
          <a:lstStyle/>
          <a:p>
            <a:r>
              <a:rPr lang="it-IT" b="1" dirty="0">
                <a:solidFill>
                  <a:srgbClr val="00B050"/>
                </a:solidFill>
              </a:rPr>
              <a:t>DONE</a:t>
            </a:r>
          </a:p>
        </p:txBody>
      </p:sp>
      <p:sp>
        <p:nvSpPr>
          <p:cNvPr id="14" name="CasellaDiTesto 13">
            <a:extLst>
              <a:ext uri="{FF2B5EF4-FFF2-40B4-BE49-F238E27FC236}">
                <a16:creationId xmlns:a16="http://schemas.microsoft.com/office/drawing/2014/main" id="{A4991EFF-ED43-4377-B35A-D9A1B9AAA819}"/>
              </a:ext>
            </a:extLst>
          </p:cNvPr>
          <p:cNvSpPr txBox="1"/>
          <p:nvPr/>
        </p:nvSpPr>
        <p:spPr>
          <a:xfrm>
            <a:off x="8901182" y="2681515"/>
            <a:ext cx="1561389" cy="369332"/>
          </a:xfrm>
          <a:prstGeom prst="rect">
            <a:avLst/>
          </a:prstGeom>
          <a:noFill/>
        </p:spPr>
        <p:txBody>
          <a:bodyPr wrap="none" rtlCol="0">
            <a:spAutoFit/>
          </a:bodyPr>
          <a:lstStyle/>
          <a:p>
            <a:r>
              <a:rPr lang="it-IT" b="1" dirty="0">
                <a:solidFill>
                  <a:srgbClr val="FF0000"/>
                </a:solidFill>
              </a:rPr>
              <a:t>NOT STARTED</a:t>
            </a:r>
          </a:p>
        </p:txBody>
      </p:sp>
      <p:pic>
        <p:nvPicPr>
          <p:cNvPr id="15" name="Immagine 14">
            <a:extLst>
              <a:ext uri="{FF2B5EF4-FFF2-40B4-BE49-F238E27FC236}">
                <a16:creationId xmlns:a16="http://schemas.microsoft.com/office/drawing/2014/main" id="{7628AB53-5678-4C8E-808F-972E43C084ED}"/>
              </a:ext>
            </a:extLst>
          </p:cNvPr>
          <p:cNvPicPr>
            <a:picLocks noChangeAspect="1"/>
          </p:cNvPicPr>
          <p:nvPr/>
        </p:nvPicPr>
        <p:blipFill>
          <a:blip r:embed="rId2"/>
          <a:stretch>
            <a:fillRect/>
          </a:stretch>
        </p:blipFill>
        <p:spPr>
          <a:xfrm>
            <a:off x="6197419" y="429125"/>
            <a:ext cx="2591162" cy="4534533"/>
          </a:xfrm>
          <a:prstGeom prst="rect">
            <a:avLst/>
          </a:prstGeom>
        </p:spPr>
      </p:pic>
      <p:pic>
        <p:nvPicPr>
          <p:cNvPr id="16" name="Immagine 15">
            <a:extLst>
              <a:ext uri="{FF2B5EF4-FFF2-40B4-BE49-F238E27FC236}">
                <a16:creationId xmlns:a16="http://schemas.microsoft.com/office/drawing/2014/main" id="{883EEC48-68CF-4E44-9CEC-C0423FC1CD11}"/>
              </a:ext>
            </a:extLst>
          </p:cNvPr>
          <p:cNvPicPr>
            <a:picLocks noChangeAspect="1"/>
          </p:cNvPicPr>
          <p:nvPr/>
        </p:nvPicPr>
        <p:blipFill>
          <a:blip r:embed="rId3"/>
          <a:stretch>
            <a:fillRect/>
          </a:stretch>
        </p:blipFill>
        <p:spPr>
          <a:xfrm>
            <a:off x="6197419" y="4963658"/>
            <a:ext cx="2591162" cy="885949"/>
          </a:xfrm>
          <a:prstGeom prst="rect">
            <a:avLst/>
          </a:prstGeom>
        </p:spPr>
      </p:pic>
      <p:sp>
        <p:nvSpPr>
          <p:cNvPr id="17" name="CasellaDiTesto 16">
            <a:extLst>
              <a:ext uri="{FF2B5EF4-FFF2-40B4-BE49-F238E27FC236}">
                <a16:creationId xmlns:a16="http://schemas.microsoft.com/office/drawing/2014/main" id="{3FC2A364-7189-4914-A9CC-CC678CF49F59}"/>
              </a:ext>
            </a:extLst>
          </p:cNvPr>
          <p:cNvSpPr txBox="1"/>
          <p:nvPr/>
        </p:nvSpPr>
        <p:spPr>
          <a:xfrm>
            <a:off x="8848154" y="1894657"/>
            <a:ext cx="1712328" cy="369332"/>
          </a:xfrm>
          <a:prstGeom prst="rect">
            <a:avLst/>
          </a:prstGeom>
          <a:noFill/>
        </p:spPr>
        <p:txBody>
          <a:bodyPr wrap="none" rtlCol="0">
            <a:spAutoFit/>
          </a:bodyPr>
          <a:lstStyle/>
          <a:p>
            <a:r>
              <a:rPr lang="it-IT" b="1" dirty="0">
                <a:solidFill>
                  <a:srgbClr val="FFC000"/>
                </a:solidFill>
              </a:rPr>
              <a:t>ALMOST DONE</a:t>
            </a:r>
          </a:p>
        </p:txBody>
      </p:sp>
    </p:spTree>
    <p:extLst>
      <p:ext uri="{BB962C8B-B14F-4D97-AF65-F5344CB8AC3E}">
        <p14:creationId xmlns:p14="http://schemas.microsoft.com/office/powerpoint/2010/main" val="8173976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a:extLst>
              <a:ext uri="{FF2B5EF4-FFF2-40B4-BE49-F238E27FC236}">
                <a16:creationId xmlns:a16="http://schemas.microsoft.com/office/drawing/2014/main" id="{C35D9EA8-AA17-47B2-A4C4-B60DC7C7DC49}"/>
              </a:ext>
            </a:extLst>
          </p:cNvPr>
          <p:cNvSpPr>
            <a:spLocks noGrp="1"/>
          </p:cNvSpPr>
          <p:nvPr>
            <p:ph type="sldNum" sz="quarter" idx="12"/>
          </p:nvPr>
        </p:nvSpPr>
        <p:spPr/>
        <p:txBody>
          <a:bodyPr rtlCol="0"/>
          <a:lstStyle/>
          <a:p>
            <a:pPr rtl="0"/>
            <a:fld id="{8D581BC7-E183-40DB-AC97-C19EA4EB8894}" type="slidenum">
              <a:rPr lang="it-IT" smtClean="0"/>
              <a:pPr rtl="0"/>
              <a:t>28</a:t>
            </a:fld>
            <a:endParaRPr lang="it-IT" dirty="0"/>
          </a:p>
        </p:txBody>
      </p:sp>
      <p:sp>
        <p:nvSpPr>
          <p:cNvPr id="5" name="Segnaposto piè di pagina 4">
            <a:extLst>
              <a:ext uri="{FF2B5EF4-FFF2-40B4-BE49-F238E27FC236}">
                <a16:creationId xmlns:a16="http://schemas.microsoft.com/office/drawing/2014/main" id="{1ED7D25D-51F0-4AAA-86C5-F3584C0E8A44}"/>
              </a:ext>
            </a:extLst>
          </p:cNvPr>
          <p:cNvSpPr>
            <a:spLocks noGrp="1"/>
          </p:cNvSpPr>
          <p:nvPr>
            <p:ph type="ftr" sz="quarter" idx="11"/>
          </p:nvPr>
        </p:nvSpPr>
        <p:spPr/>
        <p:txBody>
          <a:bodyPr rtlCol="0"/>
          <a:lstStyle/>
          <a:p>
            <a:pPr rtl="0"/>
            <a:r>
              <a:rPr lang="it-IT" dirty="0"/>
              <a:t>SOFTWARE ENGINEERING</a:t>
            </a:r>
          </a:p>
        </p:txBody>
      </p:sp>
      <p:sp>
        <p:nvSpPr>
          <p:cNvPr id="4" name="Segnaposto data 3">
            <a:extLst>
              <a:ext uri="{FF2B5EF4-FFF2-40B4-BE49-F238E27FC236}">
                <a16:creationId xmlns:a16="http://schemas.microsoft.com/office/drawing/2014/main" id="{F48CF653-A1E7-473E-A717-8659C5E457A1}"/>
              </a:ext>
            </a:extLst>
          </p:cNvPr>
          <p:cNvSpPr>
            <a:spLocks noGrp="1"/>
          </p:cNvSpPr>
          <p:nvPr>
            <p:ph type="dt" sz="half" idx="10"/>
          </p:nvPr>
        </p:nvSpPr>
        <p:spPr/>
        <p:txBody>
          <a:bodyPr rtlCol="0"/>
          <a:lstStyle/>
          <a:p>
            <a:r>
              <a:rPr lang="it-IT" dirty="0"/>
              <a:t>09.01.2020</a:t>
            </a:r>
          </a:p>
        </p:txBody>
      </p:sp>
      <p:pic>
        <p:nvPicPr>
          <p:cNvPr id="7" name="Immagine 6">
            <a:extLst>
              <a:ext uri="{FF2B5EF4-FFF2-40B4-BE49-F238E27FC236}">
                <a16:creationId xmlns:a16="http://schemas.microsoft.com/office/drawing/2014/main" id="{B6E8C89E-3B7F-4946-B72F-D90DB4488739}"/>
              </a:ext>
            </a:extLst>
          </p:cNvPr>
          <p:cNvPicPr>
            <a:picLocks noChangeAspect="1"/>
          </p:cNvPicPr>
          <p:nvPr/>
        </p:nvPicPr>
        <p:blipFill>
          <a:blip r:embed="rId3"/>
          <a:stretch>
            <a:fillRect/>
          </a:stretch>
        </p:blipFill>
        <p:spPr>
          <a:xfrm>
            <a:off x="3352978" y="884589"/>
            <a:ext cx="2600688" cy="4320794"/>
          </a:xfrm>
          <a:prstGeom prst="rect">
            <a:avLst/>
          </a:prstGeom>
        </p:spPr>
      </p:pic>
      <p:pic>
        <p:nvPicPr>
          <p:cNvPr id="10" name="Immagine 9">
            <a:extLst>
              <a:ext uri="{FF2B5EF4-FFF2-40B4-BE49-F238E27FC236}">
                <a16:creationId xmlns:a16="http://schemas.microsoft.com/office/drawing/2014/main" id="{5E3755A9-7DDB-41F6-A94E-F12FCD1624D2}"/>
              </a:ext>
            </a:extLst>
          </p:cNvPr>
          <p:cNvPicPr>
            <a:picLocks noChangeAspect="1"/>
          </p:cNvPicPr>
          <p:nvPr/>
        </p:nvPicPr>
        <p:blipFill>
          <a:blip r:embed="rId4"/>
          <a:stretch>
            <a:fillRect/>
          </a:stretch>
        </p:blipFill>
        <p:spPr>
          <a:xfrm>
            <a:off x="6238334" y="884589"/>
            <a:ext cx="2600688" cy="3805160"/>
          </a:xfrm>
          <a:prstGeom prst="rect">
            <a:avLst/>
          </a:prstGeom>
        </p:spPr>
      </p:pic>
      <p:pic>
        <p:nvPicPr>
          <p:cNvPr id="14" name="Immagine 13">
            <a:extLst>
              <a:ext uri="{FF2B5EF4-FFF2-40B4-BE49-F238E27FC236}">
                <a16:creationId xmlns:a16="http://schemas.microsoft.com/office/drawing/2014/main" id="{3B551278-E4F4-4357-B1F5-BF8EC6B3F932}"/>
              </a:ext>
            </a:extLst>
          </p:cNvPr>
          <p:cNvPicPr>
            <a:picLocks noChangeAspect="1"/>
          </p:cNvPicPr>
          <p:nvPr/>
        </p:nvPicPr>
        <p:blipFill>
          <a:blip r:embed="rId5"/>
          <a:stretch>
            <a:fillRect/>
          </a:stretch>
        </p:blipFill>
        <p:spPr>
          <a:xfrm>
            <a:off x="467618" y="884589"/>
            <a:ext cx="2600688" cy="4122011"/>
          </a:xfrm>
          <a:prstGeom prst="rect">
            <a:avLst/>
          </a:prstGeom>
        </p:spPr>
      </p:pic>
      <p:pic>
        <p:nvPicPr>
          <p:cNvPr id="16" name="Immagine 15">
            <a:extLst>
              <a:ext uri="{FF2B5EF4-FFF2-40B4-BE49-F238E27FC236}">
                <a16:creationId xmlns:a16="http://schemas.microsoft.com/office/drawing/2014/main" id="{21221FF2-B438-49ED-A2A4-D4234B52C6B0}"/>
              </a:ext>
            </a:extLst>
          </p:cNvPr>
          <p:cNvPicPr>
            <a:picLocks noChangeAspect="1"/>
          </p:cNvPicPr>
          <p:nvPr/>
        </p:nvPicPr>
        <p:blipFill>
          <a:blip r:embed="rId6"/>
          <a:stretch>
            <a:fillRect/>
          </a:stretch>
        </p:blipFill>
        <p:spPr>
          <a:xfrm>
            <a:off x="467618" y="4925500"/>
            <a:ext cx="2600688" cy="812691"/>
          </a:xfrm>
          <a:prstGeom prst="rect">
            <a:avLst/>
          </a:prstGeom>
        </p:spPr>
      </p:pic>
      <p:pic>
        <p:nvPicPr>
          <p:cNvPr id="3" name="Immagine 2">
            <a:extLst>
              <a:ext uri="{FF2B5EF4-FFF2-40B4-BE49-F238E27FC236}">
                <a16:creationId xmlns:a16="http://schemas.microsoft.com/office/drawing/2014/main" id="{6DFF2828-EDEE-402A-B6B1-1AD9FBA361FE}"/>
              </a:ext>
            </a:extLst>
          </p:cNvPr>
          <p:cNvPicPr>
            <a:picLocks noChangeAspect="1"/>
          </p:cNvPicPr>
          <p:nvPr/>
        </p:nvPicPr>
        <p:blipFill>
          <a:blip r:embed="rId7"/>
          <a:stretch>
            <a:fillRect/>
          </a:stretch>
        </p:blipFill>
        <p:spPr>
          <a:xfrm>
            <a:off x="4255784" y="4689749"/>
            <a:ext cx="169559" cy="169559"/>
          </a:xfrm>
          <a:prstGeom prst="rect">
            <a:avLst/>
          </a:prstGeom>
        </p:spPr>
      </p:pic>
      <p:pic>
        <p:nvPicPr>
          <p:cNvPr id="9" name="Immagine 8">
            <a:extLst>
              <a:ext uri="{FF2B5EF4-FFF2-40B4-BE49-F238E27FC236}">
                <a16:creationId xmlns:a16="http://schemas.microsoft.com/office/drawing/2014/main" id="{DA239B75-D863-4BCD-8909-47D16A462DB4}"/>
              </a:ext>
            </a:extLst>
          </p:cNvPr>
          <p:cNvPicPr>
            <a:picLocks noChangeAspect="1"/>
          </p:cNvPicPr>
          <p:nvPr/>
        </p:nvPicPr>
        <p:blipFill>
          <a:blip r:embed="rId8"/>
          <a:stretch>
            <a:fillRect/>
          </a:stretch>
        </p:blipFill>
        <p:spPr>
          <a:xfrm>
            <a:off x="6675433" y="2692275"/>
            <a:ext cx="781159" cy="190527"/>
          </a:xfrm>
          <a:prstGeom prst="rect">
            <a:avLst/>
          </a:prstGeom>
        </p:spPr>
      </p:pic>
      <p:pic>
        <p:nvPicPr>
          <p:cNvPr id="15" name="Immagine 14">
            <a:extLst>
              <a:ext uri="{FF2B5EF4-FFF2-40B4-BE49-F238E27FC236}">
                <a16:creationId xmlns:a16="http://schemas.microsoft.com/office/drawing/2014/main" id="{15F78315-B666-4EF6-A81E-ADF0C9A9C081}"/>
              </a:ext>
            </a:extLst>
          </p:cNvPr>
          <p:cNvPicPr>
            <a:picLocks noChangeAspect="1"/>
          </p:cNvPicPr>
          <p:nvPr/>
        </p:nvPicPr>
        <p:blipFill>
          <a:blip r:embed="rId8"/>
          <a:stretch>
            <a:fillRect/>
          </a:stretch>
        </p:blipFill>
        <p:spPr>
          <a:xfrm>
            <a:off x="6361053" y="3530063"/>
            <a:ext cx="781159" cy="190527"/>
          </a:xfrm>
          <a:prstGeom prst="rect">
            <a:avLst/>
          </a:prstGeom>
        </p:spPr>
      </p:pic>
      <p:pic>
        <p:nvPicPr>
          <p:cNvPr id="13" name="Immagine 12">
            <a:extLst>
              <a:ext uri="{FF2B5EF4-FFF2-40B4-BE49-F238E27FC236}">
                <a16:creationId xmlns:a16="http://schemas.microsoft.com/office/drawing/2014/main" id="{41859D34-79CB-4E52-86E0-3CA18FF6A1C0}"/>
              </a:ext>
            </a:extLst>
          </p:cNvPr>
          <p:cNvPicPr>
            <a:picLocks noChangeAspect="1"/>
          </p:cNvPicPr>
          <p:nvPr/>
        </p:nvPicPr>
        <p:blipFill>
          <a:blip r:embed="rId9"/>
          <a:stretch>
            <a:fillRect/>
          </a:stretch>
        </p:blipFill>
        <p:spPr>
          <a:xfrm>
            <a:off x="6361053" y="3500884"/>
            <a:ext cx="314380" cy="248884"/>
          </a:xfrm>
          <a:prstGeom prst="rect">
            <a:avLst/>
          </a:prstGeom>
        </p:spPr>
      </p:pic>
      <p:sp>
        <p:nvSpPr>
          <p:cNvPr id="19" name="Titolo 1">
            <a:extLst>
              <a:ext uri="{FF2B5EF4-FFF2-40B4-BE49-F238E27FC236}">
                <a16:creationId xmlns:a16="http://schemas.microsoft.com/office/drawing/2014/main" id="{D2DE758C-E890-4E23-988B-C45974FA974B}"/>
              </a:ext>
            </a:extLst>
          </p:cNvPr>
          <p:cNvSpPr>
            <a:spLocks noGrp="1"/>
          </p:cNvSpPr>
          <p:nvPr>
            <p:ph type="title"/>
          </p:nvPr>
        </p:nvSpPr>
        <p:spPr>
          <a:xfrm>
            <a:off x="116856" y="29964"/>
            <a:ext cx="5021940" cy="804338"/>
          </a:xfrm>
        </p:spPr>
        <p:txBody>
          <a:bodyPr>
            <a:noAutofit/>
          </a:bodyPr>
          <a:lstStyle/>
          <a:p>
            <a:r>
              <a:rPr lang="it-IT" sz="4800" dirty="0"/>
              <a:t>Product Backlog</a:t>
            </a:r>
          </a:p>
        </p:txBody>
      </p:sp>
      <p:pic>
        <p:nvPicPr>
          <p:cNvPr id="20" name="Immagine 19">
            <a:extLst>
              <a:ext uri="{FF2B5EF4-FFF2-40B4-BE49-F238E27FC236}">
                <a16:creationId xmlns:a16="http://schemas.microsoft.com/office/drawing/2014/main" id="{3A029581-92DC-4BAA-9032-4341D5C8C84F}"/>
              </a:ext>
            </a:extLst>
          </p:cNvPr>
          <p:cNvPicPr>
            <a:picLocks noChangeAspect="1"/>
          </p:cNvPicPr>
          <p:nvPr/>
        </p:nvPicPr>
        <p:blipFill>
          <a:blip r:embed="rId10"/>
          <a:stretch>
            <a:fillRect/>
          </a:stretch>
        </p:blipFill>
        <p:spPr>
          <a:xfrm>
            <a:off x="9123690" y="894964"/>
            <a:ext cx="2665140" cy="2405126"/>
          </a:xfrm>
          <a:prstGeom prst="rect">
            <a:avLst/>
          </a:prstGeom>
        </p:spPr>
      </p:pic>
    </p:spTree>
    <p:extLst>
      <p:ext uri="{BB962C8B-B14F-4D97-AF65-F5344CB8AC3E}">
        <p14:creationId xmlns:p14="http://schemas.microsoft.com/office/powerpoint/2010/main" val="2353015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4930B6-685D-4C2C-98D9-639B6140BC7E}"/>
              </a:ext>
            </a:extLst>
          </p:cNvPr>
          <p:cNvSpPr>
            <a:spLocks noGrp="1"/>
          </p:cNvSpPr>
          <p:nvPr>
            <p:ph type="title"/>
          </p:nvPr>
        </p:nvSpPr>
        <p:spPr/>
        <p:txBody>
          <a:bodyPr>
            <a:noAutofit/>
          </a:bodyPr>
          <a:lstStyle/>
          <a:p>
            <a:r>
              <a:rPr lang="it-IT" sz="4500" dirty="0" err="1"/>
              <a:t>Estimated</a:t>
            </a:r>
            <a:r>
              <a:rPr lang="it-IT" sz="4500" dirty="0"/>
              <a:t> </a:t>
            </a:r>
            <a:r>
              <a:rPr lang="it-IT" sz="4500" dirty="0" err="1"/>
              <a:t>velocity</a:t>
            </a:r>
            <a:r>
              <a:rPr lang="it-IT" sz="4500" dirty="0"/>
              <a:t> (Sprint 4)</a:t>
            </a:r>
          </a:p>
        </p:txBody>
      </p:sp>
      <p:sp>
        <p:nvSpPr>
          <p:cNvPr id="4" name="Segnaposto data 3">
            <a:extLst>
              <a:ext uri="{FF2B5EF4-FFF2-40B4-BE49-F238E27FC236}">
                <a16:creationId xmlns:a16="http://schemas.microsoft.com/office/drawing/2014/main" id="{2C084E30-8753-4EBA-9912-EBD708A3B677}"/>
              </a:ext>
            </a:extLst>
          </p:cNvPr>
          <p:cNvSpPr>
            <a:spLocks noGrp="1"/>
          </p:cNvSpPr>
          <p:nvPr>
            <p:ph type="dt" sz="half" idx="10"/>
          </p:nvPr>
        </p:nvSpPr>
        <p:spPr/>
        <p:txBody>
          <a:bodyPr/>
          <a:lstStyle/>
          <a:p>
            <a:r>
              <a:rPr lang="it-IT" dirty="0"/>
              <a:t>09.01.2020</a:t>
            </a:r>
            <a:endParaRPr lang="it-IT" noProof="0" dirty="0"/>
          </a:p>
        </p:txBody>
      </p:sp>
      <p:sp>
        <p:nvSpPr>
          <p:cNvPr id="5" name="Segnaposto piè di pagina 4">
            <a:extLst>
              <a:ext uri="{FF2B5EF4-FFF2-40B4-BE49-F238E27FC236}">
                <a16:creationId xmlns:a16="http://schemas.microsoft.com/office/drawing/2014/main" id="{DA667F8F-8981-4CAC-9D46-2F9B6BD69572}"/>
              </a:ext>
            </a:extLst>
          </p:cNvPr>
          <p:cNvSpPr>
            <a:spLocks noGrp="1"/>
          </p:cNvSpPr>
          <p:nvPr>
            <p:ph type="ftr" sz="quarter" idx="11"/>
          </p:nvPr>
        </p:nvSpPr>
        <p:spPr>
          <a:xfrm>
            <a:off x="1169960" y="5878720"/>
            <a:ext cx="2915733" cy="298800"/>
          </a:xfrm>
        </p:spPr>
        <p:txBody>
          <a:bodyPr/>
          <a:lstStyle/>
          <a:p>
            <a:pPr rtl="0"/>
            <a:r>
              <a:rPr lang="it-IT" noProof="0" dirty="0"/>
              <a:t>SOFTWARE ENGINEERING</a:t>
            </a:r>
          </a:p>
        </p:txBody>
      </p:sp>
      <p:sp>
        <p:nvSpPr>
          <p:cNvPr id="6" name="Segnaposto numero diapositiva 5">
            <a:extLst>
              <a:ext uri="{FF2B5EF4-FFF2-40B4-BE49-F238E27FC236}">
                <a16:creationId xmlns:a16="http://schemas.microsoft.com/office/drawing/2014/main" id="{76F145FB-3F8C-4039-8AFD-86FB5CB556B1}"/>
              </a:ext>
            </a:extLst>
          </p:cNvPr>
          <p:cNvSpPr>
            <a:spLocks noGrp="1"/>
          </p:cNvSpPr>
          <p:nvPr>
            <p:ph type="sldNum" sz="quarter" idx="12"/>
          </p:nvPr>
        </p:nvSpPr>
        <p:spPr/>
        <p:txBody>
          <a:bodyPr/>
          <a:lstStyle/>
          <a:p>
            <a:pPr rtl="0"/>
            <a:fld id="{8D581BC7-E183-40DB-AC97-C19EA4EB8894}" type="slidenum">
              <a:rPr lang="it-IT" noProof="0" smtClean="0"/>
              <a:t>29</a:t>
            </a:fld>
            <a:endParaRPr lang="it-IT" noProof="0" dirty="0"/>
          </a:p>
        </p:txBody>
      </p:sp>
      <p:sp>
        <p:nvSpPr>
          <p:cNvPr id="12" name="Segnaposto testo 4">
            <a:extLst>
              <a:ext uri="{FF2B5EF4-FFF2-40B4-BE49-F238E27FC236}">
                <a16:creationId xmlns:a16="http://schemas.microsoft.com/office/drawing/2014/main" id="{8D2BC27F-3BF8-437C-A1DE-6986425022FC}"/>
              </a:ext>
            </a:extLst>
          </p:cNvPr>
          <p:cNvSpPr txBox="1">
            <a:spLocks/>
          </p:cNvSpPr>
          <p:nvPr/>
        </p:nvSpPr>
        <p:spPr>
          <a:xfrm>
            <a:off x="803276" y="3429000"/>
            <a:ext cx="6392948" cy="1970843"/>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it-IT" sz="2800" dirty="0">
                <a:solidFill>
                  <a:schemeClr val="bg2"/>
                </a:solidFill>
              </a:rPr>
              <a:t>The </a:t>
            </a:r>
            <a:r>
              <a:rPr lang="it-IT" sz="2800" dirty="0" err="1">
                <a:solidFill>
                  <a:schemeClr val="bg2"/>
                </a:solidFill>
              </a:rPr>
              <a:t>estimated</a:t>
            </a:r>
            <a:r>
              <a:rPr lang="it-IT" sz="2800" dirty="0">
                <a:solidFill>
                  <a:schemeClr val="bg2"/>
                </a:solidFill>
              </a:rPr>
              <a:t> </a:t>
            </a:r>
            <a:r>
              <a:rPr lang="it-IT" sz="2800" dirty="0" err="1">
                <a:solidFill>
                  <a:schemeClr val="bg2"/>
                </a:solidFill>
              </a:rPr>
              <a:t>velocity</a:t>
            </a:r>
            <a:r>
              <a:rPr lang="it-IT" sz="2800" dirty="0">
                <a:solidFill>
                  <a:schemeClr val="bg2"/>
                </a:solidFill>
              </a:rPr>
              <a:t> for Sprint 4 </a:t>
            </a:r>
            <a:r>
              <a:rPr lang="it-IT" sz="2800" dirty="0" err="1">
                <a:solidFill>
                  <a:schemeClr val="bg2"/>
                </a:solidFill>
              </a:rPr>
              <a:t>was</a:t>
            </a:r>
            <a:r>
              <a:rPr lang="it-IT" sz="2800" dirty="0">
                <a:solidFill>
                  <a:schemeClr val="bg2"/>
                </a:solidFill>
              </a:rPr>
              <a:t> 11.</a:t>
            </a:r>
          </a:p>
        </p:txBody>
      </p:sp>
    </p:spTree>
    <p:extLst>
      <p:ext uri="{BB962C8B-B14F-4D97-AF65-F5344CB8AC3E}">
        <p14:creationId xmlns:p14="http://schemas.microsoft.com/office/powerpoint/2010/main" val="1689150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6DDBCC96-DBA2-4D00-A376-B686B0704E82}"/>
              </a:ext>
            </a:extLst>
          </p:cNvPr>
          <p:cNvSpPr>
            <a:spLocks noGrp="1"/>
          </p:cNvSpPr>
          <p:nvPr>
            <p:ph type="sldNum" sz="quarter" idx="12"/>
          </p:nvPr>
        </p:nvSpPr>
        <p:spPr/>
        <p:txBody>
          <a:bodyPr/>
          <a:lstStyle/>
          <a:p>
            <a:pPr rtl="0"/>
            <a:fld id="{8D581BC7-E183-40DB-AC97-C19EA4EB8894}" type="slidenum">
              <a:rPr lang="it-IT" noProof="0" smtClean="0"/>
              <a:t>3</a:t>
            </a:fld>
            <a:endParaRPr lang="it-IT" noProof="0" dirty="0"/>
          </a:p>
        </p:txBody>
      </p:sp>
      <p:sp>
        <p:nvSpPr>
          <p:cNvPr id="5" name="Titolo 4">
            <a:extLst>
              <a:ext uri="{FF2B5EF4-FFF2-40B4-BE49-F238E27FC236}">
                <a16:creationId xmlns:a16="http://schemas.microsoft.com/office/drawing/2014/main" id="{13A2BE0C-2624-48CD-B32E-30D378715788}"/>
              </a:ext>
            </a:extLst>
          </p:cNvPr>
          <p:cNvSpPr>
            <a:spLocks noGrp="1"/>
          </p:cNvSpPr>
          <p:nvPr>
            <p:ph type="title"/>
          </p:nvPr>
        </p:nvSpPr>
        <p:spPr>
          <a:xfrm>
            <a:off x="6400317" y="416560"/>
            <a:ext cx="4494133" cy="860055"/>
          </a:xfrm>
        </p:spPr>
        <p:txBody>
          <a:bodyPr>
            <a:normAutofit/>
          </a:bodyPr>
          <a:lstStyle/>
          <a:p>
            <a:r>
              <a:rPr lang="it-IT" sz="4800" dirty="0"/>
              <a:t>Team</a:t>
            </a:r>
          </a:p>
        </p:txBody>
      </p:sp>
      <p:sp>
        <p:nvSpPr>
          <p:cNvPr id="8" name="Segnaposto testo 7">
            <a:extLst>
              <a:ext uri="{FF2B5EF4-FFF2-40B4-BE49-F238E27FC236}">
                <a16:creationId xmlns:a16="http://schemas.microsoft.com/office/drawing/2014/main" id="{BBDE0699-BE65-41A6-B667-1D3F8CCFE45F}"/>
              </a:ext>
            </a:extLst>
          </p:cNvPr>
          <p:cNvSpPr>
            <a:spLocks noGrp="1"/>
          </p:cNvSpPr>
          <p:nvPr>
            <p:ph type="body" idx="14"/>
          </p:nvPr>
        </p:nvSpPr>
        <p:spPr>
          <a:xfrm>
            <a:off x="1898319" y="3123930"/>
            <a:ext cx="2748811" cy="704400"/>
          </a:xfrm>
        </p:spPr>
        <p:txBody>
          <a:bodyPr>
            <a:normAutofit/>
          </a:bodyPr>
          <a:lstStyle/>
          <a:p>
            <a:r>
              <a:rPr lang="it-IT" sz="2000" dirty="0">
                <a:solidFill>
                  <a:schemeClr val="bg2"/>
                </a:solidFill>
              </a:rPr>
              <a:t>Camilla Carpinelli</a:t>
            </a:r>
          </a:p>
        </p:txBody>
      </p:sp>
      <p:pic>
        <p:nvPicPr>
          <p:cNvPr id="21" name="Segnaposto immagine 20">
            <a:extLst>
              <a:ext uri="{FF2B5EF4-FFF2-40B4-BE49-F238E27FC236}">
                <a16:creationId xmlns:a16="http://schemas.microsoft.com/office/drawing/2014/main" id="{2FCFE297-F43D-419B-9FEC-1453022877F2}"/>
              </a:ext>
            </a:extLst>
          </p:cNvPr>
          <p:cNvPicPr>
            <a:picLocks noGrp="1" noChangeAspect="1"/>
          </p:cNvPicPr>
          <p:nvPr>
            <p:ph type="pic" sz="quarter" idx="15"/>
          </p:nvPr>
        </p:nvPicPr>
        <p:blipFill>
          <a:blip r:embed="rId2"/>
          <a:srcRect l="1446" r="1446"/>
          <a:stretch>
            <a:fillRect/>
          </a:stretch>
        </p:blipFill>
        <p:spPr>
          <a:xfrm>
            <a:off x="1028552" y="2865168"/>
            <a:ext cx="789188" cy="811736"/>
          </a:xfrm>
          <a:prstGeom prst="ellipse">
            <a:avLst/>
          </a:prstGeom>
        </p:spPr>
      </p:pic>
      <p:sp>
        <p:nvSpPr>
          <p:cNvPr id="11" name="Segnaposto testo 10">
            <a:extLst>
              <a:ext uri="{FF2B5EF4-FFF2-40B4-BE49-F238E27FC236}">
                <a16:creationId xmlns:a16="http://schemas.microsoft.com/office/drawing/2014/main" id="{AD773EB4-3D56-47B8-8972-9B07ED63F09A}"/>
              </a:ext>
            </a:extLst>
          </p:cNvPr>
          <p:cNvSpPr>
            <a:spLocks noGrp="1"/>
          </p:cNvSpPr>
          <p:nvPr>
            <p:ph type="body" idx="17"/>
          </p:nvPr>
        </p:nvSpPr>
        <p:spPr>
          <a:xfrm>
            <a:off x="1898319" y="4117458"/>
            <a:ext cx="2748811" cy="704400"/>
          </a:xfrm>
        </p:spPr>
        <p:txBody>
          <a:bodyPr>
            <a:normAutofit/>
          </a:bodyPr>
          <a:lstStyle/>
          <a:p>
            <a:r>
              <a:rPr lang="it-IT" sz="2000" dirty="0">
                <a:solidFill>
                  <a:schemeClr val="bg2"/>
                </a:solidFill>
              </a:rPr>
              <a:t>Roberto Pecoraro</a:t>
            </a:r>
          </a:p>
        </p:txBody>
      </p:sp>
      <p:sp>
        <p:nvSpPr>
          <p:cNvPr id="14" name="Segnaposto testo 13">
            <a:extLst>
              <a:ext uri="{FF2B5EF4-FFF2-40B4-BE49-F238E27FC236}">
                <a16:creationId xmlns:a16="http://schemas.microsoft.com/office/drawing/2014/main" id="{4F96E8CE-534D-4AD2-A57B-7902967DDD1E}"/>
              </a:ext>
            </a:extLst>
          </p:cNvPr>
          <p:cNvSpPr>
            <a:spLocks noGrp="1"/>
          </p:cNvSpPr>
          <p:nvPr>
            <p:ph type="body" idx="20"/>
          </p:nvPr>
        </p:nvSpPr>
        <p:spPr>
          <a:xfrm>
            <a:off x="5398376" y="3142218"/>
            <a:ext cx="2748811" cy="704400"/>
          </a:xfrm>
        </p:spPr>
        <p:txBody>
          <a:bodyPr>
            <a:normAutofit/>
          </a:bodyPr>
          <a:lstStyle/>
          <a:p>
            <a:r>
              <a:rPr lang="it-IT" sz="2000" dirty="0">
                <a:solidFill>
                  <a:schemeClr val="bg2"/>
                </a:solidFill>
              </a:rPr>
              <a:t>Massimo Picone</a:t>
            </a:r>
          </a:p>
        </p:txBody>
      </p:sp>
      <p:sp>
        <p:nvSpPr>
          <p:cNvPr id="17" name="Segnaposto testo 16">
            <a:extLst>
              <a:ext uri="{FF2B5EF4-FFF2-40B4-BE49-F238E27FC236}">
                <a16:creationId xmlns:a16="http://schemas.microsoft.com/office/drawing/2014/main" id="{AB05B64C-23DA-4CE7-B166-220EC02DC175}"/>
              </a:ext>
            </a:extLst>
          </p:cNvPr>
          <p:cNvSpPr>
            <a:spLocks noGrp="1"/>
          </p:cNvSpPr>
          <p:nvPr>
            <p:ph type="body" idx="23"/>
          </p:nvPr>
        </p:nvSpPr>
        <p:spPr>
          <a:xfrm>
            <a:off x="8898433" y="3154290"/>
            <a:ext cx="2748811" cy="704400"/>
          </a:xfrm>
        </p:spPr>
        <p:txBody>
          <a:bodyPr>
            <a:normAutofit/>
          </a:bodyPr>
          <a:lstStyle/>
          <a:p>
            <a:r>
              <a:rPr lang="it-IT" sz="2000" dirty="0">
                <a:solidFill>
                  <a:schemeClr val="bg2"/>
                </a:solidFill>
              </a:rPr>
              <a:t>Pietro Sabini</a:t>
            </a:r>
          </a:p>
        </p:txBody>
      </p:sp>
      <p:pic>
        <p:nvPicPr>
          <p:cNvPr id="4100" name="Picture 4">
            <a:extLst>
              <a:ext uri="{FF2B5EF4-FFF2-40B4-BE49-F238E27FC236}">
                <a16:creationId xmlns:a16="http://schemas.microsoft.com/office/drawing/2014/main" id="{0AAE5808-C2F2-47B4-9BAD-E1DA6C436D94}"/>
              </a:ext>
            </a:extLst>
          </p:cNvPr>
          <p:cNvPicPr>
            <a:picLocks noGrp="1" noChangeAspect="1" noChangeArrowheads="1"/>
          </p:cNvPicPr>
          <p:nvPr>
            <p:ph type="pic" sz="quarter" idx="18"/>
          </p:nvPr>
        </p:nvPicPr>
        <p:blipFill>
          <a:blip r:embed="rId3">
            <a:extLst>
              <a:ext uri="{28A0092B-C50C-407E-A947-70E740481C1C}">
                <a14:useLocalDpi xmlns:a14="http://schemas.microsoft.com/office/drawing/2010/main" val="0"/>
              </a:ext>
            </a:extLst>
          </a:blip>
          <a:srcRect l="1329" r="1329"/>
          <a:stretch>
            <a:fillRect/>
          </a:stretch>
        </p:blipFill>
        <p:spPr bwMode="auto">
          <a:xfrm>
            <a:off x="1028552" y="3849552"/>
            <a:ext cx="789188" cy="811736"/>
          </a:xfrm>
          <a:prstGeom prst="ellipse">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00CBDA95-33FE-42A6-92F7-B10760EF8250}"/>
              </a:ext>
            </a:extLst>
          </p:cNvPr>
          <p:cNvPicPr>
            <a:picLocks noGrp="1" noChangeAspect="1" noChangeArrowheads="1"/>
          </p:cNvPicPr>
          <p:nvPr>
            <p:ph type="pic" sz="quarter" idx="21"/>
          </p:nvPr>
        </p:nvPicPr>
        <p:blipFill>
          <a:blip r:embed="rId3">
            <a:extLst>
              <a:ext uri="{28A0092B-C50C-407E-A947-70E740481C1C}">
                <a14:useLocalDpi xmlns:a14="http://schemas.microsoft.com/office/drawing/2010/main" val="0"/>
              </a:ext>
            </a:extLst>
          </a:blip>
          <a:srcRect l="1446" r="1446"/>
          <a:stretch>
            <a:fillRect/>
          </a:stretch>
        </p:blipFill>
        <p:spPr bwMode="auto">
          <a:xfrm>
            <a:off x="4462757" y="2874312"/>
            <a:ext cx="789188" cy="811736"/>
          </a:xfrm>
          <a:prstGeom prst="ellipse">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9A13B534-4A4E-46D1-B723-053B52BAF60F}"/>
              </a:ext>
            </a:extLst>
          </p:cNvPr>
          <p:cNvPicPr>
            <a:picLocks noGrp="1" noChangeAspect="1" noChangeArrowheads="1"/>
          </p:cNvPicPr>
          <p:nvPr>
            <p:ph type="pic" sz="quarter" idx="24"/>
          </p:nvPr>
        </p:nvPicPr>
        <p:blipFill>
          <a:blip r:embed="rId3">
            <a:extLst>
              <a:ext uri="{28A0092B-C50C-407E-A947-70E740481C1C}">
                <a14:useLocalDpi xmlns:a14="http://schemas.microsoft.com/office/drawing/2010/main" val="0"/>
              </a:ext>
            </a:extLst>
          </a:blip>
          <a:srcRect l="1329" r="1329"/>
          <a:stretch>
            <a:fillRect/>
          </a:stretch>
        </p:blipFill>
        <p:spPr bwMode="auto">
          <a:xfrm>
            <a:off x="7962814" y="2886384"/>
            <a:ext cx="789188" cy="811736"/>
          </a:xfrm>
          <a:prstGeom prst="ellipse">
            <a:avLst/>
          </a:prstGeom>
          <a:noFill/>
          <a:extLst>
            <a:ext uri="{909E8E84-426E-40DD-AFC4-6F175D3DCCD1}">
              <a14:hiddenFill xmlns:a14="http://schemas.microsoft.com/office/drawing/2010/main">
                <a:solidFill>
                  <a:srgbClr val="FFFFFF"/>
                </a:solidFill>
              </a14:hiddenFill>
            </a:ext>
          </a:extLst>
        </p:spPr>
      </p:pic>
      <p:sp>
        <p:nvSpPr>
          <p:cNvPr id="26" name="Segnaposto testo 13">
            <a:extLst>
              <a:ext uri="{FF2B5EF4-FFF2-40B4-BE49-F238E27FC236}">
                <a16:creationId xmlns:a16="http://schemas.microsoft.com/office/drawing/2014/main" id="{D7A1CC8D-03D7-4257-B4E7-CF0C089555AB}"/>
              </a:ext>
            </a:extLst>
          </p:cNvPr>
          <p:cNvSpPr txBox="1">
            <a:spLocks/>
          </p:cNvSpPr>
          <p:nvPr/>
        </p:nvSpPr>
        <p:spPr>
          <a:xfrm>
            <a:off x="5398376" y="4067866"/>
            <a:ext cx="2748811" cy="704400"/>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it-IT" sz="2000" dirty="0">
                <a:solidFill>
                  <a:schemeClr val="bg2"/>
                </a:solidFill>
              </a:rPr>
              <a:t>Gennaro </a:t>
            </a:r>
            <a:r>
              <a:rPr lang="it-IT" sz="2000" dirty="0" err="1">
                <a:solidFill>
                  <a:schemeClr val="bg2"/>
                </a:solidFill>
              </a:rPr>
              <a:t>Avossa</a:t>
            </a:r>
            <a:endParaRPr lang="it-IT" sz="2000" dirty="0">
              <a:solidFill>
                <a:schemeClr val="bg2"/>
              </a:solidFill>
            </a:endParaRPr>
          </a:p>
        </p:txBody>
      </p:sp>
      <p:sp>
        <p:nvSpPr>
          <p:cNvPr id="27" name="Segnaposto testo 16">
            <a:extLst>
              <a:ext uri="{FF2B5EF4-FFF2-40B4-BE49-F238E27FC236}">
                <a16:creationId xmlns:a16="http://schemas.microsoft.com/office/drawing/2014/main" id="{4C088612-9AFC-4DFA-878F-9328FA836BD4}"/>
              </a:ext>
            </a:extLst>
          </p:cNvPr>
          <p:cNvSpPr txBox="1">
            <a:spLocks/>
          </p:cNvSpPr>
          <p:nvPr/>
        </p:nvSpPr>
        <p:spPr>
          <a:xfrm>
            <a:off x="8898433" y="4079938"/>
            <a:ext cx="2748811" cy="704400"/>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it-IT" sz="2000" dirty="0">
                <a:solidFill>
                  <a:schemeClr val="bg2"/>
                </a:solidFill>
              </a:rPr>
              <a:t>Domenico </a:t>
            </a:r>
            <a:r>
              <a:rPr lang="it-IT" sz="2000" dirty="0" err="1">
                <a:solidFill>
                  <a:schemeClr val="bg2"/>
                </a:solidFill>
              </a:rPr>
              <a:t>Gennatiempo</a:t>
            </a:r>
            <a:endParaRPr lang="it-IT" sz="2000" dirty="0">
              <a:solidFill>
                <a:schemeClr val="bg2"/>
              </a:solidFill>
            </a:endParaRPr>
          </a:p>
        </p:txBody>
      </p:sp>
      <p:pic>
        <p:nvPicPr>
          <p:cNvPr id="28" name="Picture 6">
            <a:extLst>
              <a:ext uri="{FF2B5EF4-FFF2-40B4-BE49-F238E27FC236}">
                <a16:creationId xmlns:a16="http://schemas.microsoft.com/office/drawing/2014/main" id="{F6EF911D-7BA9-47D0-A3DB-DCC7611BDE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446" r="1446"/>
          <a:stretch>
            <a:fillRect/>
          </a:stretch>
        </p:blipFill>
        <p:spPr bwMode="auto">
          <a:xfrm>
            <a:off x="4462757" y="3799960"/>
            <a:ext cx="789188" cy="811736"/>
          </a:xfrm>
          <a:prstGeom prst="ellipse">
            <a:avLst/>
          </a:prstGeom>
          <a:noFill/>
          <a:extLst>
            <a:ext uri="{909E8E84-426E-40DD-AFC4-6F175D3DCCD1}">
              <a14:hiddenFill xmlns:a14="http://schemas.microsoft.com/office/drawing/2010/main">
                <a:solidFill>
                  <a:srgbClr val="FFFFFF"/>
                </a:solidFill>
              </a14:hiddenFill>
            </a:ext>
          </a:extLst>
        </p:spPr>
      </p:pic>
      <p:pic>
        <p:nvPicPr>
          <p:cNvPr id="29" name="Picture 8">
            <a:extLst>
              <a:ext uri="{FF2B5EF4-FFF2-40B4-BE49-F238E27FC236}">
                <a16:creationId xmlns:a16="http://schemas.microsoft.com/office/drawing/2014/main" id="{90FEE9E4-6E6F-4CA9-A5BF-723AED9869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329" r="1329"/>
          <a:stretch>
            <a:fillRect/>
          </a:stretch>
        </p:blipFill>
        <p:spPr bwMode="auto">
          <a:xfrm>
            <a:off x="7962814" y="3812032"/>
            <a:ext cx="789188" cy="811736"/>
          </a:xfrm>
          <a:prstGeom prst="ellipse">
            <a:avLst/>
          </a:prstGeom>
          <a:noFill/>
          <a:extLst>
            <a:ext uri="{909E8E84-426E-40DD-AFC4-6F175D3DCCD1}">
              <a14:hiddenFill xmlns:a14="http://schemas.microsoft.com/office/drawing/2010/main">
                <a:solidFill>
                  <a:srgbClr val="FFFFFF"/>
                </a:solidFill>
              </a14:hiddenFill>
            </a:ext>
          </a:extLst>
        </p:spPr>
      </p:pic>
      <p:sp>
        <p:nvSpPr>
          <p:cNvPr id="30" name="Segnaposto testo 10">
            <a:extLst>
              <a:ext uri="{FF2B5EF4-FFF2-40B4-BE49-F238E27FC236}">
                <a16:creationId xmlns:a16="http://schemas.microsoft.com/office/drawing/2014/main" id="{3420BB25-78EC-4A13-BA50-0AAD72BD1938}"/>
              </a:ext>
            </a:extLst>
          </p:cNvPr>
          <p:cNvSpPr txBox="1">
            <a:spLocks/>
          </p:cNvSpPr>
          <p:nvPr/>
        </p:nvSpPr>
        <p:spPr>
          <a:xfrm>
            <a:off x="1898319" y="5104770"/>
            <a:ext cx="2748811" cy="704400"/>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it-IT" sz="2000" dirty="0">
                <a:solidFill>
                  <a:schemeClr val="bg2"/>
                </a:solidFill>
              </a:rPr>
              <a:t>Riccardo Marchesano</a:t>
            </a:r>
          </a:p>
        </p:txBody>
      </p:sp>
      <p:pic>
        <p:nvPicPr>
          <p:cNvPr id="31" name="Picture 4">
            <a:extLst>
              <a:ext uri="{FF2B5EF4-FFF2-40B4-BE49-F238E27FC236}">
                <a16:creationId xmlns:a16="http://schemas.microsoft.com/office/drawing/2014/main" id="{5AC1CD23-4EE2-4F8D-8F61-73F8C63745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329" r="1329"/>
          <a:stretch>
            <a:fillRect/>
          </a:stretch>
        </p:blipFill>
        <p:spPr bwMode="auto">
          <a:xfrm>
            <a:off x="1028552" y="4836864"/>
            <a:ext cx="789188" cy="811736"/>
          </a:xfrm>
          <a:prstGeom prst="ellipse">
            <a:avLst/>
          </a:prstGeom>
          <a:noFill/>
          <a:extLst>
            <a:ext uri="{909E8E84-426E-40DD-AFC4-6F175D3DCCD1}">
              <a14:hiddenFill xmlns:a14="http://schemas.microsoft.com/office/drawing/2010/main">
                <a:solidFill>
                  <a:srgbClr val="FFFFFF"/>
                </a:solidFill>
              </a14:hiddenFill>
            </a:ext>
          </a:extLst>
        </p:spPr>
      </p:pic>
      <p:sp>
        <p:nvSpPr>
          <p:cNvPr id="32" name="Segnaposto testo 13">
            <a:extLst>
              <a:ext uri="{FF2B5EF4-FFF2-40B4-BE49-F238E27FC236}">
                <a16:creationId xmlns:a16="http://schemas.microsoft.com/office/drawing/2014/main" id="{D78D47EC-09F2-48DD-B629-286553AEC6DA}"/>
              </a:ext>
            </a:extLst>
          </p:cNvPr>
          <p:cNvSpPr txBox="1">
            <a:spLocks/>
          </p:cNvSpPr>
          <p:nvPr/>
        </p:nvSpPr>
        <p:spPr>
          <a:xfrm>
            <a:off x="5398376" y="5055178"/>
            <a:ext cx="2748811" cy="704400"/>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it-IT" sz="2000" dirty="0">
                <a:solidFill>
                  <a:schemeClr val="bg2"/>
                </a:solidFill>
              </a:rPr>
              <a:t>Antonio </a:t>
            </a:r>
            <a:r>
              <a:rPr lang="it-IT" sz="2000" dirty="0" err="1">
                <a:solidFill>
                  <a:schemeClr val="bg2"/>
                </a:solidFill>
              </a:rPr>
              <a:t>Manzolillo</a:t>
            </a:r>
            <a:endParaRPr lang="it-IT" sz="2000" dirty="0">
              <a:solidFill>
                <a:schemeClr val="bg2"/>
              </a:solidFill>
            </a:endParaRPr>
          </a:p>
        </p:txBody>
      </p:sp>
      <p:sp>
        <p:nvSpPr>
          <p:cNvPr id="33" name="Segnaposto testo 16">
            <a:extLst>
              <a:ext uri="{FF2B5EF4-FFF2-40B4-BE49-F238E27FC236}">
                <a16:creationId xmlns:a16="http://schemas.microsoft.com/office/drawing/2014/main" id="{7233B613-EDE1-40B3-9219-EE654FC6583B}"/>
              </a:ext>
            </a:extLst>
          </p:cNvPr>
          <p:cNvSpPr txBox="1">
            <a:spLocks/>
          </p:cNvSpPr>
          <p:nvPr/>
        </p:nvSpPr>
        <p:spPr>
          <a:xfrm>
            <a:off x="8898433" y="5067250"/>
            <a:ext cx="2748811" cy="704400"/>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it-IT" sz="2000" dirty="0">
                <a:solidFill>
                  <a:schemeClr val="bg2"/>
                </a:solidFill>
              </a:rPr>
              <a:t>Giuseppe </a:t>
            </a:r>
            <a:r>
              <a:rPr lang="it-IT" sz="2000" dirty="0" err="1">
                <a:solidFill>
                  <a:schemeClr val="bg2"/>
                </a:solidFill>
              </a:rPr>
              <a:t>Certini</a:t>
            </a:r>
            <a:endParaRPr lang="it-IT" sz="2000" dirty="0">
              <a:solidFill>
                <a:schemeClr val="bg2"/>
              </a:solidFill>
            </a:endParaRPr>
          </a:p>
        </p:txBody>
      </p:sp>
      <p:pic>
        <p:nvPicPr>
          <p:cNvPr id="34" name="Picture 6">
            <a:extLst>
              <a:ext uri="{FF2B5EF4-FFF2-40B4-BE49-F238E27FC236}">
                <a16:creationId xmlns:a16="http://schemas.microsoft.com/office/drawing/2014/main" id="{277A5675-DE2D-4218-948A-D1990303B8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446" r="1446"/>
          <a:stretch>
            <a:fillRect/>
          </a:stretch>
        </p:blipFill>
        <p:spPr bwMode="auto">
          <a:xfrm>
            <a:off x="4462757" y="4787272"/>
            <a:ext cx="789188" cy="811736"/>
          </a:xfrm>
          <a:prstGeom prst="ellipse">
            <a:avLst/>
          </a:prstGeom>
          <a:noFill/>
          <a:extLst>
            <a:ext uri="{909E8E84-426E-40DD-AFC4-6F175D3DCCD1}">
              <a14:hiddenFill xmlns:a14="http://schemas.microsoft.com/office/drawing/2010/main">
                <a:solidFill>
                  <a:srgbClr val="FFFFFF"/>
                </a:solidFill>
              </a14:hiddenFill>
            </a:ext>
          </a:extLst>
        </p:spPr>
      </p:pic>
      <p:pic>
        <p:nvPicPr>
          <p:cNvPr id="35" name="Picture 8">
            <a:extLst>
              <a:ext uri="{FF2B5EF4-FFF2-40B4-BE49-F238E27FC236}">
                <a16:creationId xmlns:a16="http://schemas.microsoft.com/office/drawing/2014/main" id="{D107E5F4-C431-44B0-848D-497A9BFD34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329" r="1329"/>
          <a:stretch>
            <a:fillRect/>
          </a:stretch>
        </p:blipFill>
        <p:spPr bwMode="auto">
          <a:xfrm>
            <a:off x="7962814" y="4799344"/>
            <a:ext cx="789188" cy="811736"/>
          </a:xfrm>
          <a:prstGeom prst="ellipse">
            <a:avLst/>
          </a:prstGeom>
          <a:noFill/>
          <a:extLst>
            <a:ext uri="{909E8E84-426E-40DD-AFC4-6F175D3DCCD1}">
              <a14:hiddenFill xmlns:a14="http://schemas.microsoft.com/office/drawing/2010/main">
                <a:solidFill>
                  <a:srgbClr val="FFFFFF"/>
                </a:solidFill>
              </a14:hiddenFill>
            </a:ext>
          </a:extLst>
        </p:spPr>
      </p:pic>
      <p:pic>
        <p:nvPicPr>
          <p:cNvPr id="23" name="Immagine 22">
            <a:extLst>
              <a:ext uri="{FF2B5EF4-FFF2-40B4-BE49-F238E27FC236}">
                <a16:creationId xmlns:a16="http://schemas.microsoft.com/office/drawing/2014/main" id="{C7B47563-83C8-4E49-841E-65F595A1A0BB}"/>
              </a:ext>
            </a:extLst>
          </p:cNvPr>
          <p:cNvPicPr>
            <a:picLocks noChangeAspect="1"/>
          </p:cNvPicPr>
          <p:nvPr/>
        </p:nvPicPr>
        <p:blipFill>
          <a:blip r:embed="rId4"/>
          <a:stretch>
            <a:fillRect/>
          </a:stretch>
        </p:blipFill>
        <p:spPr>
          <a:xfrm>
            <a:off x="1028552" y="1905883"/>
            <a:ext cx="789188" cy="787212"/>
          </a:xfrm>
          <a:prstGeom prst="ellipse">
            <a:avLst/>
          </a:prstGeom>
        </p:spPr>
      </p:pic>
      <p:sp>
        <p:nvSpPr>
          <p:cNvPr id="38" name="Segnaposto testo 7">
            <a:extLst>
              <a:ext uri="{FF2B5EF4-FFF2-40B4-BE49-F238E27FC236}">
                <a16:creationId xmlns:a16="http://schemas.microsoft.com/office/drawing/2014/main" id="{1B96A687-551B-4BC6-9198-5219D5234AD2}"/>
              </a:ext>
            </a:extLst>
          </p:cNvPr>
          <p:cNvSpPr txBox="1">
            <a:spLocks/>
          </p:cNvSpPr>
          <p:nvPr/>
        </p:nvSpPr>
        <p:spPr>
          <a:xfrm>
            <a:off x="1898319" y="2138026"/>
            <a:ext cx="2748811" cy="704400"/>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it-IT" sz="2000" dirty="0">
                <a:solidFill>
                  <a:schemeClr val="bg2"/>
                </a:solidFill>
              </a:rPr>
              <a:t>Michele Gargiulo</a:t>
            </a:r>
          </a:p>
        </p:txBody>
      </p:sp>
      <p:pic>
        <p:nvPicPr>
          <p:cNvPr id="36" name="Picture 6">
            <a:extLst>
              <a:ext uri="{FF2B5EF4-FFF2-40B4-BE49-F238E27FC236}">
                <a16:creationId xmlns:a16="http://schemas.microsoft.com/office/drawing/2014/main" id="{F5CA4217-525B-4AF1-A1D4-25D8F55DAE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446" r="1446"/>
          <a:stretch>
            <a:fillRect/>
          </a:stretch>
        </p:blipFill>
        <p:spPr bwMode="auto">
          <a:xfrm>
            <a:off x="1033215" y="1894611"/>
            <a:ext cx="789188" cy="811736"/>
          </a:xfrm>
          <a:prstGeom prst="ellipse">
            <a:avLst/>
          </a:prstGeom>
          <a:noFill/>
          <a:extLst>
            <a:ext uri="{909E8E84-426E-40DD-AFC4-6F175D3DCCD1}">
              <a14:hiddenFill xmlns:a14="http://schemas.microsoft.com/office/drawing/2010/main">
                <a:solidFill>
                  <a:srgbClr val="FFFFFF"/>
                </a:solidFill>
              </a14:hiddenFill>
            </a:ext>
          </a:extLst>
        </p:spPr>
      </p:pic>
      <p:pic>
        <p:nvPicPr>
          <p:cNvPr id="37" name="Picture 6">
            <a:extLst>
              <a:ext uri="{FF2B5EF4-FFF2-40B4-BE49-F238E27FC236}">
                <a16:creationId xmlns:a16="http://schemas.microsoft.com/office/drawing/2014/main" id="{EFD8AA81-9014-43DB-80D8-D1693AD906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446" r="1446"/>
          <a:stretch>
            <a:fillRect/>
          </a:stretch>
        </p:blipFill>
        <p:spPr bwMode="auto">
          <a:xfrm>
            <a:off x="1028552" y="2868196"/>
            <a:ext cx="789188" cy="811736"/>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031387"/>
      </p:ext>
    </p:extLst>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4930B6-685D-4C2C-98D9-639B6140BC7E}"/>
              </a:ext>
            </a:extLst>
          </p:cNvPr>
          <p:cNvSpPr>
            <a:spLocks noGrp="1"/>
          </p:cNvSpPr>
          <p:nvPr>
            <p:ph type="title"/>
          </p:nvPr>
        </p:nvSpPr>
        <p:spPr/>
        <p:txBody>
          <a:bodyPr>
            <a:noAutofit/>
          </a:bodyPr>
          <a:lstStyle/>
          <a:p>
            <a:r>
              <a:rPr lang="it-IT" sz="4300" dirty="0"/>
              <a:t>Sprint 4 Backlog</a:t>
            </a:r>
          </a:p>
        </p:txBody>
      </p:sp>
      <p:sp>
        <p:nvSpPr>
          <p:cNvPr id="4" name="Segnaposto data 3">
            <a:extLst>
              <a:ext uri="{FF2B5EF4-FFF2-40B4-BE49-F238E27FC236}">
                <a16:creationId xmlns:a16="http://schemas.microsoft.com/office/drawing/2014/main" id="{2C084E30-8753-4EBA-9912-EBD708A3B677}"/>
              </a:ext>
            </a:extLst>
          </p:cNvPr>
          <p:cNvSpPr>
            <a:spLocks noGrp="1"/>
          </p:cNvSpPr>
          <p:nvPr>
            <p:ph type="dt" sz="half" idx="10"/>
          </p:nvPr>
        </p:nvSpPr>
        <p:spPr/>
        <p:txBody>
          <a:bodyPr/>
          <a:lstStyle/>
          <a:p>
            <a:r>
              <a:rPr lang="it-IT" dirty="0"/>
              <a:t>09.01.2020</a:t>
            </a:r>
            <a:endParaRPr lang="it-IT" noProof="0" dirty="0"/>
          </a:p>
        </p:txBody>
      </p:sp>
      <p:sp>
        <p:nvSpPr>
          <p:cNvPr id="5" name="Segnaposto piè di pagina 4">
            <a:extLst>
              <a:ext uri="{FF2B5EF4-FFF2-40B4-BE49-F238E27FC236}">
                <a16:creationId xmlns:a16="http://schemas.microsoft.com/office/drawing/2014/main" id="{DA667F8F-8981-4CAC-9D46-2F9B6BD69572}"/>
              </a:ext>
            </a:extLst>
          </p:cNvPr>
          <p:cNvSpPr>
            <a:spLocks noGrp="1"/>
          </p:cNvSpPr>
          <p:nvPr>
            <p:ph type="ftr" sz="quarter" idx="11"/>
          </p:nvPr>
        </p:nvSpPr>
        <p:spPr>
          <a:xfrm>
            <a:off x="1169960" y="5878720"/>
            <a:ext cx="2915733" cy="298800"/>
          </a:xfrm>
        </p:spPr>
        <p:txBody>
          <a:bodyPr/>
          <a:lstStyle/>
          <a:p>
            <a:pPr rtl="0"/>
            <a:r>
              <a:rPr lang="it-IT" noProof="0" dirty="0"/>
              <a:t>SOFTWARE ENGINEERING</a:t>
            </a:r>
          </a:p>
        </p:txBody>
      </p:sp>
      <p:sp>
        <p:nvSpPr>
          <p:cNvPr id="6" name="Segnaposto numero diapositiva 5">
            <a:extLst>
              <a:ext uri="{FF2B5EF4-FFF2-40B4-BE49-F238E27FC236}">
                <a16:creationId xmlns:a16="http://schemas.microsoft.com/office/drawing/2014/main" id="{76F145FB-3F8C-4039-8AFD-86FB5CB556B1}"/>
              </a:ext>
            </a:extLst>
          </p:cNvPr>
          <p:cNvSpPr>
            <a:spLocks noGrp="1"/>
          </p:cNvSpPr>
          <p:nvPr>
            <p:ph type="sldNum" sz="quarter" idx="12"/>
          </p:nvPr>
        </p:nvSpPr>
        <p:spPr/>
        <p:txBody>
          <a:bodyPr/>
          <a:lstStyle/>
          <a:p>
            <a:pPr rtl="0"/>
            <a:fld id="{8D581BC7-E183-40DB-AC97-C19EA4EB8894}" type="slidenum">
              <a:rPr lang="it-IT" noProof="0" smtClean="0"/>
              <a:t>30</a:t>
            </a:fld>
            <a:endParaRPr lang="it-IT" noProof="0" dirty="0"/>
          </a:p>
        </p:txBody>
      </p:sp>
      <p:sp>
        <p:nvSpPr>
          <p:cNvPr id="12" name="Segnaposto testo 4">
            <a:extLst>
              <a:ext uri="{FF2B5EF4-FFF2-40B4-BE49-F238E27FC236}">
                <a16:creationId xmlns:a16="http://schemas.microsoft.com/office/drawing/2014/main" id="{8D2BC27F-3BF8-437C-A1DE-6986425022FC}"/>
              </a:ext>
            </a:extLst>
          </p:cNvPr>
          <p:cNvSpPr txBox="1">
            <a:spLocks/>
          </p:cNvSpPr>
          <p:nvPr/>
        </p:nvSpPr>
        <p:spPr>
          <a:xfrm>
            <a:off x="803276" y="3429000"/>
            <a:ext cx="6008341" cy="1970843"/>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it-IT" sz="2800" dirty="0">
                <a:solidFill>
                  <a:schemeClr val="bg2"/>
                </a:solidFill>
              </a:rPr>
              <a:t>On the side, </a:t>
            </a:r>
            <a:r>
              <a:rPr lang="it-IT" sz="2800" dirty="0" err="1">
                <a:solidFill>
                  <a:schemeClr val="bg2"/>
                </a:solidFill>
              </a:rPr>
              <a:t>you</a:t>
            </a:r>
            <a:r>
              <a:rPr lang="it-IT" sz="2800" dirty="0">
                <a:solidFill>
                  <a:schemeClr val="bg2"/>
                </a:solidFill>
              </a:rPr>
              <a:t> can </a:t>
            </a:r>
            <a:r>
              <a:rPr lang="it-IT" sz="2800" dirty="0" err="1">
                <a:solidFill>
                  <a:schemeClr val="bg2"/>
                </a:solidFill>
              </a:rPr>
              <a:t>see</a:t>
            </a:r>
            <a:r>
              <a:rPr lang="it-IT" sz="2800" dirty="0">
                <a:solidFill>
                  <a:schemeClr val="bg2"/>
                </a:solidFill>
              </a:rPr>
              <a:t> the stories and tasks </a:t>
            </a:r>
            <a:r>
              <a:rPr lang="it-IT" sz="2800" dirty="0" err="1">
                <a:solidFill>
                  <a:schemeClr val="bg2"/>
                </a:solidFill>
              </a:rPr>
              <a:t>completed</a:t>
            </a:r>
            <a:r>
              <a:rPr lang="it-IT" sz="2800" dirty="0">
                <a:solidFill>
                  <a:schemeClr val="bg2"/>
                </a:solidFill>
              </a:rPr>
              <a:t> after the </a:t>
            </a:r>
            <a:r>
              <a:rPr lang="it-IT" sz="2800" dirty="0" err="1">
                <a:solidFill>
                  <a:schemeClr val="bg2"/>
                </a:solidFill>
              </a:rPr>
              <a:t>fourth</a:t>
            </a:r>
            <a:r>
              <a:rPr lang="it-IT" sz="2800" dirty="0">
                <a:solidFill>
                  <a:schemeClr val="bg2"/>
                </a:solidFill>
              </a:rPr>
              <a:t> Sprint.</a:t>
            </a:r>
          </a:p>
          <a:p>
            <a:r>
              <a:rPr lang="it-IT" sz="2800" dirty="0">
                <a:solidFill>
                  <a:schemeClr val="bg2"/>
                </a:solidFill>
              </a:rPr>
              <a:t>The Story Points for </a:t>
            </a:r>
            <a:r>
              <a:rPr lang="it-IT" sz="2800" dirty="0" err="1">
                <a:solidFill>
                  <a:schemeClr val="bg2"/>
                </a:solidFill>
              </a:rPr>
              <a:t>each</a:t>
            </a:r>
            <a:r>
              <a:rPr lang="it-IT" sz="2800" dirty="0">
                <a:solidFill>
                  <a:schemeClr val="bg2"/>
                </a:solidFill>
              </a:rPr>
              <a:t> task are </a:t>
            </a:r>
            <a:r>
              <a:rPr lang="it-IT" sz="2800" dirty="0" err="1">
                <a:solidFill>
                  <a:schemeClr val="bg2"/>
                </a:solidFill>
              </a:rPr>
              <a:t>indicated</a:t>
            </a:r>
            <a:r>
              <a:rPr lang="it-IT" sz="2800" dirty="0">
                <a:solidFill>
                  <a:schemeClr val="bg2"/>
                </a:solidFill>
              </a:rPr>
              <a:t> in </a:t>
            </a:r>
            <a:r>
              <a:rPr lang="it-IT" sz="2800" dirty="0" err="1">
                <a:solidFill>
                  <a:schemeClr val="bg2"/>
                </a:solidFill>
              </a:rPr>
              <a:t>brackets</a:t>
            </a:r>
            <a:r>
              <a:rPr lang="it-IT" sz="2800" dirty="0">
                <a:solidFill>
                  <a:schemeClr val="bg2"/>
                </a:solidFill>
              </a:rPr>
              <a:t>.</a:t>
            </a:r>
          </a:p>
        </p:txBody>
      </p:sp>
      <p:pic>
        <p:nvPicPr>
          <p:cNvPr id="8" name="Immagine 7">
            <a:extLst>
              <a:ext uri="{FF2B5EF4-FFF2-40B4-BE49-F238E27FC236}">
                <a16:creationId xmlns:a16="http://schemas.microsoft.com/office/drawing/2014/main" id="{8E992697-0939-40E2-B147-7ED1710D64B7}"/>
              </a:ext>
            </a:extLst>
          </p:cNvPr>
          <p:cNvPicPr>
            <a:picLocks noChangeAspect="1"/>
          </p:cNvPicPr>
          <p:nvPr/>
        </p:nvPicPr>
        <p:blipFill>
          <a:blip r:embed="rId2"/>
          <a:stretch>
            <a:fillRect/>
          </a:stretch>
        </p:blipFill>
        <p:spPr>
          <a:xfrm>
            <a:off x="7766748" y="130943"/>
            <a:ext cx="2636210" cy="4554659"/>
          </a:xfrm>
          <a:prstGeom prst="rect">
            <a:avLst/>
          </a:prstGeom>
        </p:spPr>
      </p:pic>
      <p:pic>
        <p:nvPicPr>
          <p:cNvPr id="10" name="Immagine 9">
            <a:extLst>
              <a:ext uri="{FF2B5EF4-FFF2-40B4-BE49-F238E27FC236}">
                <a16:creationId xmlns:a16="http://schemas.microsoft.com/office/drawing/2014/main" id="{D3E13B76-4B1C-42BF-B633-7650CAF05C91}"/>
              </a:ext>
            </a:extLst>
          </p:cNvPr>
          <p:cNvPicPr>
            <a:picLocks noChangeAspect="1"/>
          </p:cNvPicPr>
          <p:nvPr/>
        </p:nvPicPr>
        <p:blipFill>
          <a:blip r:embed="rId3"/>
          <a:stretch>
            <a:fillRect/>
          </a:stretch>
        </p:blipFill>
        <p:spPr>
          <a:xfrm>
            <a:off x="7766748" y="4685602"/>
            <a:ext cx="2636210" cy="1675128"/>
          </a:xfrm>
          <a:prstGeom prst="rect">
            <a:avLst/>
          </a:prstGeom>
        </p:spPr>
      </p:pic>
    </p:spTree>
    <p:extLst>
      <p:ext uri="{BB962C8B-B14F-4D97-AF65-F5344CB8AC3E}">
        <p14:creationId xmlns:p14="http://schemas.microsoft.com/office/powerpoint/2010/main" val="1702130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4930B6-685D-4C2C-98D9-639B6140BC7E}"/>
              </a:ext>
            </a:extLst>
          </p:cNvPr>
          <p:cNvSpPr>
            <a:spLocks noGrp="1"/>
          </p:cNvSpPr>
          <p:nvPr>
            <p:ph type="title"/>
          </p:nvPr>
        </p:nvSpPr>
        <p:spPr/>
        <p:txBody>
          <a:bodyPr>
            <a:noAutofit/>
          </a:bodyPr>
          <a:lstStyle/>
          <a:p>
            <a:r>
              <a:rPr lang="it-IT" sz="4500" dirty="0" err="1"/>
              <a:t>Procedural</a:t>
            </a:r>
            <a:r>
              <a:rPr lang="it-IT" sz="4500" dirty="0"/>
              <a:t> Generation</a:t>
            </a:r>
          </a:p>
        </p:txBody>
      </p:sp>
      <p:sp>
        <p:nvSpPr>
          <p:cNvPr id="4" name="Segnaposto data 3">
            <a:extLst>
              <a:ext uri="{FF2B5EF4-FFF2-40B4-BE49-F238E27FC236}">
                <a16:creationId xmlns:a16="http://schemas.microsoft.com/office/drawing/2014/main" id="{2C084E30-8753-4EBA-9912-EBD708A3B677}"/>
              </a:ext>
            </a:extLst>
          </p:cNvPr>
          <p:cNvSpPr>
            <a:spLocks noGrp="1"/>
          </p:cNvSpPr>
          <p:nvPr>
            <p:ph type="dt" sz="half" idx="10"/>
          </p:nvPr>
        </p:nvSpPr>
        <p:spPr/>
        <p:txBody>
          <a:bodyPr/>
          <a:lstStyle/>
          <a:p>
            <a:r>
              <a:rPr lang="it-IT" dirty="0"/>
              <a:t>09.01.2020</a:t>
            </a:r>
            <a:endParaRPr lang="it-IT" noProof="0" dirty="0"/>
          </a:p>
        </p:txBody>
      </p:sp>
      <p:sp>
        <p:nvSpPr>
          <p:cNvPr id="5" name="Segnaposto piè di pagina 4">
            <a:extLst>
              <a:ext uri="{FF2B5EF4-FFF2-40B4-BE49-F238E27FC236}">
                <a16:creationId xmlns:a16="http://schemas.microsoft.com/office/drawing/2014/main" id="{DA667F8F-8981-4CAC-9D46-2F9B6BD69572}"/>
              </a:ext>
            </a:extLst>
          </p:cNvPr>
          <p:cNvSpPr>
            <a:spLocks noGrp="1"/>
          </p:cNvSpPr>
          <p:nvPr>
            <p:ph type="ftr" sz="quarter" idx="11"/>
          </p:nvPr>
        </p:nvSpPr>
        <p:spPr>
          <a:xfrm>
            <a:off x="1169960" y="5878720"/>
            <a:ext cx="2915733" cy="298800"/>
          </a:xfrm>
        </p:spPr>
        <p:txBody>
          <a:bodyPr/>
          <a:lstStyle/>
          <a:p>
            <a:pPr rtl="0"/>
            <a:r>
              <a:rPr lang="it-IT" noProof="0" dirty="0"/>
              <a:t>SOFTWARE ENGINEERING</a:t>
            </a:r>
          </a:p>
        </p:txBody>
      </p:sp>
      <p:sp>
        <p:nvSpPr>
          <p:cNvPr id="6" name="Segnaposto numero diapositiva 5">
            <a:extLst>
              <a:ext uri="{FF2B5EF4-FFF2-40B4-BE49-F238E27FC236}">
                <a16:creationId xmlns:a16="http://schemas.microsoft.com/office/drawing/2014/main" id="{76F145FB-3F8C-4039-8AFD-86FB5CB556B1}"/>
              </a:ext>
            </a:extLst>
          </p:cNvPr>
          <p:cNvSpPr>
            <a:spLocks noGrp="1"/>
          </p:cNvSpPr>
          <p:nvPr>
            <p:ph type="sldNum" sz="quarter" idx="12"/>
          </p:nvPr>
        </p:nvSpPr>
        <p:spPr/>
        <p:txBody>
          <a:bodyPr/>
          <a:lstStyle/>
          <a:p>
            <a:pPr rtl="0"/>
            <a:fld id="{8D581BC7-E183-40DB-AC97-C19EA4EB8894}" type="slidenum">
              <a:rPr lang="it-IT" noProof="0" smtClean="0"/>
              <a:t>31</a:t>
            </a:fld>
            <a:endParaRPr lang="it-IT" noProof="0" dirty="0"/>
          </a:p>
        </p:txBody>
      </p:sp>
      <p:sp>
        <p:nvSpPr>
          <p:cNvPr id="12" name="Segnaposto testo 4">
            <a:extLst>
              <a:ext uri="{FF2B5EF4-FFF2-40B4-BE49-F238E27FC236}">
                <a16:creationId xmlns:a16="http://schemas.microsoft.com/office/drawing/2014/main" id="{8D2BC27F-3BF8-437C-A1DE-6986425022FC}"/>
              </a:ext>
            </a:extLst>
          </p:cNvPr>
          <p:cNvSpPr txBox="1">
            <a:spLocks/>
          </p:cNvSpPr>
          <p:nvPr/>
        </p:nvSpPr>
        <p:spPr>
          <a:xfrm>
            <a:off x="803276" y="3429000"/>
            <a:ext cx="6392948" cy="1970843"/>
          </a:xfrm>
          <a:prstGeom prst="rect">
            <a:avLst/>
          </a:prstGeom>
        </p:spPr>
        <p:txBody>
          <a:bodyPr vert="horz" lIns="0" tIns="0" rIns="0" bIns="0" rtlCol="0">
            <a:normAutofit fontScale="85000" lnSpcReduction="20000"/>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it-IT" sz="2800" dirty="0" err="1">
                <a:solidFill>
                  <a:schemeClr val="bg2"/>
                </a:solidFill>
              </a:rPr>
              <a:t>Now</a:t>
            </a:r>
            <a:r>
              <a:rPr lang="it-IT" sz="2800" dirty="0">
                <a:solidFill>
                  <a:schemeClr val="bg2"/>
                </a:solidFill>
              </a:rPr>
              <a:t> </a:t>
            </a:r>
            <a:r>
              <a:rPr lang="it-IT" sz="2800" dirty="0" err="1">
                <a:solidFill>
                  <a:schemeClr val="bg2"/>
                </a:solidFill>
              </a:rPr>
              <a:t>it’s</a:t>
            </a:r>
            <a:r>
              <a:rPr lang="it-IT" sz="2800" dirty="0">
                <a:solidFill>
                  <a:schemeClr val="bg2"/>
                </a:solidFill>
              </a:rPr>
              <a:t> </a:t>
            </a:r>
            <a:r>
              <a:rPr lang="it-IT" sz="2800" dirty="0" err="1">
                <a:solidFill>
                  <a:schemeClr val="bg2"/>
                </a:solidFill>
              </a:rPr>
              <a:t>possible</a:t>
            </a:r>
            <a:r>
              <a:rPr lang="it-IT" sz="2800" dirty="0">
                <a:solidFill>
                  <a:schemeClr val="bg2"/>
                </a:solidFill>
              </a:rPr>
              <a:t> to </a:t>
            </a:r>
            <a:r>
              <a:rPr lang="it-IT" sz="2800" dirty="0" err="1">
                <a:solidFill>
                  <a:schemeClr val="bg2"/>
                </a:solidFill>
              </a:rPr>
              <a:t>select</a:t>
            </a:r>
            <a:r>
              <a:rPr lang="it-IT" sz="2800" dirty="0">
                <a:solidFill>
                  <a:schemeClr val="bg2"/>
                </a:solidFill>
              </a:rPr>
              <a:t> the ‘Quick Play’ Mode, </a:t>
            </a:r>
            <a:r>
              <a:rPr lang="it-IT" sz="2800" dirty="0" err="1">
                <a:solidFill>
                  <a:schemeClr val="bg2"/>
                </a:solidFill>
              </a:rPr>
              <a:t>implemented</a:t>
            </a:r>
            <a:r>
              <a:rPr lang="it-IT" sz="2800" dirty="0">
                <a:solidFill>
                  <a:schemeClr val="bg2"/>
                </a:solidFill>
              </a:rPr>
              <a:t> with the </a:t>
            </a:r>
            <a:r>
              <a:rPr lang="it-IT" sz="2800" dirty="0" err="1">
                <a:solidFill>
                  <a:schemeClr val="bg2"/>
                </a:solidFill>
              </a:rPr>
              <a:t>Procedural</a:t>
            </a:r>
            <a:r>
              <a:rPr lang="it-IT" sz="2800" dirty="0">
                <a:solidFill>
                  <a:schemeClr val="bg2"/>
                </a:solidFill>
              </a:rPr>
              <a:t> Generation.</a:t>
            </a:r>
          </a:p>
          <a:p>
            <a:r>
              <a:rPr lang="it-IT" sz="2800" dirty="0">
                <a:solidFill>
                  <a:schemeClr val="bg2"/>
                </a:solidFill>
              </a:rPr>
              <a:t>The twist of </a:t>
            </a:r>
            <a:r>
              <a:rPr lang="it-IT" sz="2800" dirty="0" err="1">
                <a:solidFill>
                  <a:schemeClr val="bg2"/>
                </a:solidFill>
              </a:rPr>
              <a:t>this</a:t>
            </a:r>
            <a:r>
              <a:rPr lang="it-IT" sz="2800" dirty="0">
                <a:solidFill>
                  <a:schemeClr val="bg2"/>
                </a:solidFill>
              </a:rPr>
              <a:t> mode </a:t>
            </a:r>
            <a:r>
              <a:rPr lang="it-IT" sz="2800" dirty="0" err="1">
                <a:solidFill>
                  <a:schemeClr val="bg2"/>
                </a:solidFill>
              </a:rPr>
              <a:t>is</a:t>
            </a:r>
            <a:r>
              <a:rPr lang="it-IT" sz="2800" dirty="0">
                <a:solidFill>
                  <a:schemeClr val="bg2"/>
                </a:solidFill>
              </a:rPr>
              <a:t> </a:t>
            </a:r>
            <a:r>
              <a:rPr lang="it-IT" sz="2800" dirty="0" err="1">
                <a:solidFill>
                  <a:schemeClr val="bg2"/>
                </a:solidFill>
              </a:rPr>
              <a:t>that</a:t>
            </a:r>
            <a:r>
              <a:rPr lang="it-IT" sz="2800" dirty="0">
                <a:solidFill>
                  <a:schemeClr val="bg2"/>
                </a:solidFill>
              </a:rPr>
              <a:t> the </a:t>
            </a:r>
            <a:r>
              <a:rPr lang="it-IT" sz="2800" dirty="0" err="1">
                <a:solidFill>
                  <a:schemeClr val="bg2"/>
                </a:solidFill>
              </a:rPr>
              <a:t>level</a:t>
            </a:r>
            <a:r>
              <a:rPr lang="it-IT" sz="2800" dirty="0">
                <a:solidFill>
                  <a:schemeClr val="bg2"/>
                </a:solidFill>
              </a:rPr>
              <a:t> </a:t>
            </a:r>
            <a:r>
              <a:rPr lang="it-IT" sz="2800" dirty="0" err="1">
                <a:solidFill>
                  <a:schemeClr val="bg2"/>
                </a:solidFill>
              </a:rPr>
              <a:t>is</a:t>
            </a:r>
            <a:r>
              <a:rPr lang="it-IT" sz="2800" dirty="0">
                <a:solidFill>
                  <a:schemeClr val="bg2"/>
                </a:solidFill>
              </a:rPr>
              <a:t> </a:t>
            </a:r>
            <a:r>
              <a:rPr lang="it-IT" sz="2800" dirty="0" err="1">
                <a:solidFill>
                  <a:schemeClr val="bg2"/>
                </a:solidFill>
              </a:rPr>
              <a:t>randomly</a:t>
            </a:r>
            <a:r>
              <a:rPr lang="it-IT" sz="2800" dirty="0">
                <a:solidFill>
                  <a:schemeClr val="bg2"/>
                </a:solidFill>
              </a:rPr>
              <a:t> </a:t>
            </a:r>
            <a:r>
              <a:rPr lang="it-IT" sz="2800" dirty="0" err="1">
                <a:solidFill>
                  <a:schemeClr val="bg2"/>
                </a:solidFill>
              </a:rPr>
              <a:t>generated</a:t>
            </a:r>
            <a:r>
              <a:rPr lang="it-IT" sz="2800" dirty="0">
                <a:solidFill>
                  <a:schemeClr val="bg2"/>
                </a:solidFill>
              </a:rPr>
              <a:t>, making </a:t>
            </a:r>
            <a:r>
              <a:rPr lang="it-IT" sz="2800" dirty="0" err="1">
                <a:solidFill>
                  <a:schemeClr val="bg2"/>
                </a:solidFill>
              </a:rPr>
              <a:t>sure</a:t>
            </a:r>
            <a:r>
              <a:rPr lang="it-IT" sz="2800" dirty="0">
                <a:solidFill>
                  <a:schemeClr val="bg2"/>
                </a:solidFill>
              </a:rPr>
              <a:t> </a:t>
            </a:r>
            <a:r>
              <a:rPr lang="it-IT" sz="2800" dirty="0" err="1">
                <a:solidFill>
                  <a:schemeClr val="bg2"/>
                </a:solidFill>
              </a:rPr>
              <a:t>that</a:t>
            </a:r>
            <a:r>
              <a:rPr lang="it-IT" sz="2800" dirty="0">
                <a:solidFill>
                  <a:schemeClr val="bg2"/>
                </a:solidFill>
              </a:rPr>
              <a:t> </a:t>
            </a:r>
            <a:r>
              <a:rPr lang="it-IT" sz="2800" dirty="0" err="1">
                <a:solidFill>
                  <a:schemeClr val="bg2"/>
                </a:solidFill>
              </a:rPr>
              <a:t>it</a:t>
            </a:r>
            <a:r>
              <a:rPr lang="it-IT" sz="2800" dirty="0">
                <a:solidFill>
                  <a:schemeClr val="bg2"/>
                </a:solidFill>
              </a:rPr>
              <a:t> </a:t>
            </a:r>
            <a:r>
              <a:rPr lang="it-IT" sz="2800" dirty="0" err="1">
                <a:solidFill>
                  <a:schemeClr val="bg2"/>
                </a:solidFill>
              </a:rPr>
              <a:t>is</a:t>
            </a:r>
            <a:r>
              <a:rPr lang="it-IT" sz="2800" dirty="0">
                <a:solidFill>
                  <a:schemeClr val="bg2"/>
                </a:solidFill>
              </a:rPr>
              <a:t> </a:t>
            </a:r>
            <a:r>
              <a:rPr lang="it-IT" sz="2800" dirty="0" err="1">
                <a:solidFill>
                  <a:schemeClr val="bg2"/>
                </a:solidFill>
              </a:rPr>
              <a:t>completable</a:t>
            </a:r>
            <a:r>
              <a:rPr lang="it-IT" sz="2800" dirty="0">
                <a:solidFill>
                  <a:schemeClr val="bg2"/>
                </a:solidFill>
              </a:rPr>
              <a:t> and </a:t>
            </a:r>
            <a:r>
              <a:rPr lang="it-IT" sz="2800" dirty="0" err="1">
                <a:solidFill>
                  <a:schemeClr val="bg2"/>
                </a:solidFill>
              </a:rPr>
              <a:t>doesn’t</a:t>
            </a:r>
            <a:r>
              <a:rPr lang="it-IT" sz="2800" dirty="0">
                <a:solidFill>
                  <a:schemeClr val="bg2"/>
                </a:solidFill>
              </a:rPr>
              <a:t> </a:t>
            </a:r>
            <a:r>
              <a:rPr lang="it-IT" sz="2800" dirty="0" err="1">
                <a:solidFill>
                  <a:schemeClr val="bg2"/>
                </a:solidFill>
              </a:rPr>
              <a:t>incur</a:t>
            </a:r>
            <a:r>
              <a:rPr lang="it-IT" sz="2800" dirty="0">
                <a:solidFill>
                  <a:schemeClr val="bg2"/>
                </a:solidFill>
              </a:rPr>
              <a:t> in ‘deadlocks’ (e.g. a key </a:t>
            </a:r>
            <a:r>
              <a:rPr lang="it-IT" sz="2800" dirty="0" err="1">
                <a:solidFill>
                  <a:schemeClr val="bg2"/>
                </a:solidFill>
              </a:rPr>
              <a:t>spawns</a:t>
            </a:r>
            <a:r>
              <a:rPr lang="it-IT" sz="2800" dirty="0">
                <a:solidFill>
                  <a:schemeClr val="bg2"/>
                </a:solidFill>
              </a:rPr>
              <a:t> in the </a:t>
            </a:r>
            <a:r>
              <a:rPr lang="it-IT" sz="2800" dirty="0" err="1">
                <a:solidFill>
                  <a:schemeClr val="bg2"/>
                </a:solidFill>
              </a:rPr>
              <a:t>same</a:t>
            </a:r>
            <a:r>
              <a:rPr lang="it-IT" sz="2800" dirty="0">
                <a:solidFill>
                  <a:schemeClr val="bg2"/>
                </a:solidFill>
              </a:rPr>
              <a:t> room </a:t>
            </a:r>
            <a:r>
              <a:rPr lang="it-IT" sz="2800" dirty="0" err="1">
                <a:solidFill>
                  <a:schemeClr val="bg2"/>
                </a:solidFill>
              </a:rPr>
              <a:t>that</a:t>
            </a:r>
            <a:r>
              <a:rPr lang="it-IT" sz="2800" dirty="0">
                <a:solidFill>
                  <a:schemeClr val="bg2"/>
                </a:solidFill>
              </a:rPr>
              <a:t> </a:t>
            </a:r>
            <a:r>
              <a:rPr lang="it-IT" sz="2800" dirty="0" err="1">
                <a:solidFill>
                  <a:schemeClr val="bg2"/>
                </a:solidFill>
              </a:rPr>
              <a:t>it</a:t>
            </a:r>
            <a:r>
              <a:rPr lang="it-IT" sz="2800" dirty="0">
                <a:solidFill>
                  <a:schemeClr val="bg2"/>
                </a:solidFill>
              </a:rPr>
              <a:t> </a:t>
            </a:r>
            <a:r>
              <a:rPr lang="it-IT" sz="2800" dirty="0" err="1">
                <a:solidFill>
                  <a:schemeClr val="bg2"/>
                </a:solidFill>
              </a:rPr>
              <a:t>opens</a:t>
            </a:r>
            <a:r>
              <a:rPr lang="it-IT" sz="2800" dirty="0">
                <a:solidFill>
                  <a:schemeClr val="bg2"/>
                </a:solidFill>
              </a:rPr>
              <a:t>).</a:t>
            </a:r>
          </a:p>
        </p:txBody>
      </p:sp>
    </p:spTree>
    <p:extLst>
      <p:ext uri="{BB962C8B-B14F-4D97-AF65-F5344CB8AC3E}">
        <p14:creationId xmlns:p14="http://schemas.microsoft.com/office/powerpoint/2010/main" val="3264686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4930B6-685D-4C2C-98D9-639B6140BC7E}"/>
              </a:ext>
            </a:extLst>
          </p:cNvPr>
          <p:cNvSpPr>
            <a:spLocks noGrp="1"/>
          </p:cNvSpPr>
          <p:nvPr>
            <p:ph type="title"/>
          </p:nvPr>
        </p:nvSpPr>
        <p:spPr/>
        <p:txBody>
          <a:bodyPr>
            <a:noAutofit/>
          </a:bodyPr>
          <a:lstStyle/>
          <a:p>
            <a:r>
              <a:rPr lang="it-IT" sz="4300" dirty="0"/>
              <a:t>Sprint 4 Review</a:t>
            </a:r>
          </a:p>
        </p:txBody>
      </p:sp>
      <p:sp>
        <p:nvSpPr>
          <p:cNvPr id="4" name="Segnaposto data 3">
            <a:extLst>
              <a:ext uri="{FF2B5EF4-FFF2-40B4-BE49-F238E27FC236}">
                <a16:creationId xmlns:a16="http://schemas.microsoft.com/office/drawing/2014/main" id="{2C084E30-8753-4EBA-9912-EBD708A3B677}"/>
              </a:ext>
            </a:extLst>
          </p:cNvPr>
          <p:cNvSpPr>
            <a:spLocks noGrp="1"/>
          </p:cNvSpPr>
          <p:nvPr>
            <p:ph type="dt" sz="half" idx="10"/>
          </p:nvPr>
        </p:nvSpPr>
        <p:spPr/>
        <p:txBody>
          <a:bodyPr/>
          <a:lstStyle/>
          <a:p>
            <a:r>
              <a:rPr lang="it-IT" dirty="0"/>
              <a:t>09.01.2020</a:t>
            </a:r>
            <a:endParaRPr lang="it-IT" noProof="0" dirty="0"/>
          </a:p>
        </p:txBody>
      </p:sp>
      <p:sp>
        <p:nvSpPr>
          <p:cNvPr id="5" name="Segnaposto piè di pagina 4">
            <a:extLst>
              <a:ext uri="{FF2B5EF4-FFF2-40B4-BE49-F238E27FC236}">
                <a16:creationId xmlns:a16="http://schemas.microsoft.com/office/drawing/2014/main" id="{DA667F8F-8981-4CAC-9D46-2F9B6BD69572}"/>
              </a:ext>
            </a:extLst>
          </p:cNvPr>
          <p:cNvSpPr>
            <a:spLocks noGrp="1"/>
          </p:cNvSpPr>
          <p:nvPr>
            <p:ph type="ftr" sz="quarter" idx="11"/>
          </p:nvPr>
        </p:nvSpPr>
        <p:spPr>
          <a:xfrm>
            <a:off x="1169960" y="5878720"/>
            <a:ext cx="2915733" cy="298800"/>
          </a:xfrm>
        </p:spPr>
        <p:txBody>
          <a:bodyPr/>
          <a:lstStyle/>
          <a:p>
            <a:pPr rtl="0"/>
            <a:r>
              <a:rPr lang="it-IT" noProof="0" dirty="0"/>
              <a:t>SOFTWARE ENGINEERING</a:t>
            </a:r>
          </a:p>
        </p:txBody>
      </p:sp>
      <p:sp>
        <p:nvSpPr>
          <p:cNvPr id="6" name="Segnaposto numero diapositiva 5">
            <a:extLst>
              <a:ext uri="{FF2B5EF4-FFF2-40B4-BE49-F238E27FC236}">
                <a16:creationId xmlns:a16="http://schemas.microsoft.com/office/drawing/2014/main" id="{76F145FB-3F8C-4039-8AFD-86FB5CB556B1}"/>
              </a:ext>
            </a:extLst>
          </p:cNvPr>
          <p:cNvSpPr>
            <a:spLocks noGrp="1"/>
          </p:cNvSpPr>
          <p:nvPr>
            <p:ph type="sldNum" sz="quarter" idx="12"/>
          </p:nvPr>
        </p:nvSpPr>
        <p:spPr/>
        <p:txBody>
          <a:bodyPr/>
          <a:lstStyle/>
          <a:p>
            <a:pPr rtl="0"/>
            <a:fld id="{8D581BC7-E183-40DB-AC97-C19EA4EB8894}" type="slidenum">
              <a:rPr lang="it-IT" noProof="0" smtClean="0"/>
              <a:t>32</a:t>
            </a:fld>
            <a:endParaRPr lang="it-IT" noProof="0" dirty="0"/>
          </a:p>
        </p:txBody>
      </p:sp>
      <p:sp>
        <p:nvSpPr>
          <p:cNvPr id="12" name="Segnaposto testo 4">
            <a:extLst>
              <a:ext uri="{FF2B5EF4-FFF2-40B4-BE49-F238E27FC236}">
                <a16:creationId xmlns:a16="http://schemas.microsoft.com/office/drawing/2014/main" id="{8D2BC27F-3BF8-437C-A1DE-6986425022FC}"/>
              </a:ext>
            </a:extLst>
          </p:cNvPr>
          <p:cNvSpPr txBox="1">
            <a:spLocks/>
          </p:cNvSpPr>
          <p:nvPr/>
        </p:nvSpPr>
        <p:spPr>
          <a:xfrm>
            <a:off x="803276" y="3429000"/>
            <a:ext cx="6392948" cy="2289629"/>
          </a:xfrm>
          <a:prstGeom prst="rect">
            <a:avLst/>
          </a:prstGeom>
        </p:spPr>
        <p:txBody>
          <a:bodyPr vert="horz" lIns="0" tIns="0" rIns="0" bIns="0" rtlCol="0">
            <a:normAutofit fontScale="77500" lnSpcReduction="20000"/>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it-IT" sz="2800" dirty="0">
                <a:solidFill>
                  <a:schemeClr val="bg2"/>
                </a:solidFill>
              </a:rPr>
              <a:t>The P.O. </a:t>
            </a:r>
            <a:r>
              <a:rPr lang="it-IT" sz="2800" dirty="0" err="1">
                <a:solidFill>
                  <a:schemeClr val="bg2"/>
                </a:solidFill>
              </a:rPr>
              <a:t>tested</a:t>
            </a:r>
            <a:r>
              <a:rPr lang="it-IT" sz="2800" dirty="0">
                <a:solidFill>
                  <a:schemeClr val="bg2"/>
                </a:solidFill>
              </a:rPr>
              <a:t> the game: </a:t>
            </a:r>
            <a:r>
              <a:rPr lang="it-IT" sz="2800" dirty="0" err="1">
                <a:solidFill>
                  <a:schemeClr val="bg2"/>
                </a:solidFill>
              </a:rPr>
              <a:t>now</a:t>
            </a:r>
            <a:r>
              <a:rPr lang="it-IT" sz="2800" dirty="0">
                <a:solidFill>
                  <a:schemeClr val="bg2"/>
                </a:solidFill>
              </a:rPr>
              <a:t> the </a:t>
            </a:r>
            <a:r>
              <a:rPr lang="it-IT" sz="2800" dirty="0" err="1">
                <a:solidFill>
                  <a:schemeClr val="bg2"/>
                </a:solidFill>
              </a:rPr>
              <a:t>Procedural</a:t>
            </a:r>
            <a:r>
              <a:rPr lang="it-IT" sz="2800" dirty="0">
                <a:solidFill>
                  <a:schemeClr val="bg2"/>
                </a:solidFill>
              </a:rPr>
              <a:t> Generation works, and a random </a:t>
            </a:r>
            <a:r>
              <a:rPr lang="it-IT" sz="2800" dirty="0" err="1">
                <a:solidFill>
                  <a:schemeClr val="bg2"/>
                </a:solidFill>
              </a:rPr>
              <a:t>map</a:t>
            </a:r>
            <a:r>
              <a:rPr lang="it-IT" sz="2800" dirty="0">
                <a:solidFill>
                  <a:schemeClr val="bg2"/>
                </a:solidFill>
              </a:rPr>
              <a:t> </a:t>
            </a:r>
            <a:r>
              <a:rPr lang="it-IT" sz="2800" dirty="0" err="1">
                <a:solidFill>
                  <a:schemeClr val="bg2"/>
                </a:solidFill>
              </a:rPr>
              <a:t>is</a:t>
            </a:r>
            <a:r>
              <a:rPr lang="it-IT" sz="2800" dirty="0">
                <a:solidFill>
                  <a:schemeClr val="bg2"/>
                </a:solidFill>
              </a:rPr>
              <a:t> </a:t>
            </a:r>
            <a:r>
              <a:rPr lang="it-IT" sz="2800" dirty="0" err="1">
                <a:solidFill>
                  <a:schemeClr val="bg2"/>
                </a:solidFill>
              </a:rPr>
              <a:t>generated</a:t>
            </a:r>
            <a:r>
              <a:rPr lang="it-IT" sz="2800" dirty="0">
                <a:solidFill>
                  <a:schemeClr val="bg2"/>
                </a:solidFill>
              </a:rPr>
              <a:t> with a </a:t>
            </a:r>
            <a:r>
              <a:rPr lang="it-IT" sz="2800" dirty="0" err="1">
                <a:solidFill>
                  <a:schemeClr val="bg2"/>
                </a:solidFill>
              </a:rPr>
              <a:t>central</a:t>
            </a:r>
            <a:r>
              <a:rPr lang="it-IT" sz="2800" dirty="0">
                <a:solidFill>
                  <a:schemeClr val="bg2"/>
                </a:solidFill>
              </a:rPr>
              <a:t> </a:t>
            </a:r>
            <a:r>
              <a:rPr lang="it-IT" sz="2800" dirty="0" err="1">
                <a:solidFill>
                  <a:schemeClr val="bg2"/>
                </a:solidFill>
              </a:rPr>
              <a:t>corridor</a:t>
            </a:r>
            <a:r>
              <a:rPr lang="it-IT" sz="2800" dirty="0">
                <a:solidFill>
                  <a:schemeClr val="bg2"/>
                </a:solidFill>
              </a:rPr>
              <a:t> and </a:t>
            </a:r>
            <a:r>
              <a:rPr lang="it-IT" sz="2800" dirty="0" err="1">
                <a:solidFill>
                  <a:schemeClr val="bg2"/>
                </a:solidFill>
              </a:rPr>
              <a:t>various</a:t>
            </a:r>
            <a:r>
              <a:rPr lang="it-IT" sz="2800" dirty="0">
                <a:solidFill>
                  <a:schemeClr val="bg2"/>
                </a:solidFill>
              </a:rPr>
              <a:t> rooms </a:t>
            </a:r>
            <a:r>
              <a:rPr lang="it-IT" sz="2800" dirty="0" err="1">
                <a:solidFill>
                  <a:schemeClr val="bg2"/>
                </a:solidFill>
              </a:rPr>
              <a:t>attached</a:t>
            </a:r>
            <a:r>
              <a:rPr lang="it-IT" sz="2800" dirty="0">
                <a:solidFill>
                  <a:schemeClr val="bg2"/>
                </a:solidFill>
              </a:rPr>
              <a:t> to </a:t>
            </a:r>
            <a:r>
              <a:rPr lang="it-IT" sz="2800" dirty="0" err="1">
                <a:solidFill>
                  <a:schemeClr val="bg2"/>
                </a:solidFill>
              </a:rPr>
              <a:t>it</a:t>
            </a:r>
            <a:r>
              <a:rPr lang="it-IT" sz="2800" dirty="0">
                <a:solidFill>
                  <a:schemeClr val="bg2"/>
                </a:solidFill>
              </a:rPr>
              <a:t>. The </a:t>
            </a:r>
            <a:r>
              <a:rPr lang="it-IT" sz="2800" dirty="0" err="1">
                <a:solidFill>
                  <a:schemeClr val="bg2"/>
                </a:solidFill>
              </a:rPr>
              <a:t>Map</a:t>
            </a:r>
            <a:r>
              <a:rPr lang="it-IT" sz="2800" dirty="0">
                <a:solidFill>
                  <a:schemeClr val="bg2"/>
                </a:solidFill>
              </a:rPr>
              <a:t> </a:t>
            </a:r>
            <a:r>
              <a:rPr lang="it-IT" sz="2800" dirty="0" err="1">
                <a:solidFill>
                  <a:schemeClr val="bg2"/>
                </a:solidFill>
              </a:rPr>
              <a:t>Alarms</a:t>
            </a:r>
            <a:r>
              <a:rPr lang="it-IT" sz="2800" dirty="0">
                <a:solidFill>
                  <a:schemeClr val="bg2"/>
                </a:solidFill>
              </a:rPr>
              <a:t> </a:t>
            </a:r>
            <a:r>
              <a:rPr lang="it-IT" sz="2800" dirty="0" err="1">
                <a:solidFill>
                  <a:schemeClr val="bg2"/>
                </a:solidFill>
              </a:rPr>
              <a:t>have</a:t>
            </a:r>
            <a:r>
              <a:rPr lang="it-IT" sz="2800" dirty="0">
                <a:solidFill>
                  <a:schemeClr val="bg2"/>
                </a:solidFill>
              </a:rPr>
              <a:t> </a:t>
            </a:r>
            <a:r>
              <a:rPr lang="it-IT" sz="2800" dirty="0" err="1">
                <a:solidFill>
                  <a:schemeClr val="bg2"/>
                </a:solidFill>
              </a:rPr>
              <a:t>also</a:t>
            </a:r>
            <a:r>
              <a:rPr lang="it-IT" sz="2800" dirty="0">
                <a:solidFill>
                  <a:schemeClr val="bg2"/>
                </a:solidFill>
              </a:rPr>
              <a:t> </a:t>
            </a:r>
            <a:r>
              <a:rPr lang="it-IT" sz="2800" dirty="0" err="1">
                <a:solidFill>
                  <a:schemeClr val="bg2"/>
                </a:solidFill>
              </a:rPr>
              <a:t>been</a:t>
            </a:r>
            <a:r>
              <a:rPr lang="it-IT" sz="2800" dirty="0">
                <a:solidFill>
                  <a:schemeClr val="bg2"/>
                </a:solidFill>
              </a:rPr>
              <a:t> </a:t>
            </a:r>
            <a:r>
              <a:rPr lang="it-IT" sz="2800" dirty="0" err="1">
                <a:solidFill>
                  <a:schemeClr val="bg2"/>
                </a:solidFill>
              </a:rPr>
              <a:t>implemented</a:t>
            </a:r>
            <a:r>
              <a:rPr lang="it-IT" sz="2800" dirty="0">
                <a:solidFill>
                  <a:schemeClr val="bg2"/>
                </a:solidFill>
              </a:rPr>
              <a:t>, and </a:t>
            </a:r>
            <a:r>
              <a:rPr lang="it-IT" sz="2800" dirty="0" err="1">
                <a:solidFill>
                  <a:schemeClr val="bg2"/>
                </a:solidFill>
              </a:rPr>
              <a:t>now</a:t>
            </a:r>
            <a:r>
              <a:rPr lang="it-IT" sz="2800" dirty="0">
                <a:solidFill>
                  <a:schemeClr val="bg2"/>
                </a:solidFill>
              </a:rPr>
              <a:t> the challenge </a:t>
            </a:r>
            <a:r>
              <a:rPr lang="it-IT" sz="2800" dirty="0" err="1">
                <a:solidFill>
                  <a:schemeClr val="bg2"/>
                </a:solidFill>
              </a:rPr>
              <a:t>offered</a:t>
            </a:r>
            <a:r>
              <a:rPr lang="it-IT" sz="2800" dirty="0">
                <a:solidFill>
                  <a:schemeClr val="bg2"/>
                </a:solidFill>
              </a:rPr>
              <a:t> </a:t>
            </a:r>
            <a:r>
              <a:rPr lang="it-IT" sz="2800" dirty="0" err="1">
                <a:solidFill>
                  <a:schemeClr val="bg2"/>
                </a:solidFill>
              </a:rPr>
              <a:t>is</a:t>
            </a:r>
            <a:r>
              <a:rPr lang="it-IT" sz="2800" dirty="0">
                <a:solidFill>
                  <a:schemeClr val="bg2"/>
                </a:solidFill>
              </a:rPr>
              <a:t> </a:t>
            </a:r>
            <a:r>
              <a:rPr lang="it-IT" sz="2800" dirty="0" err="1">
                <a:solidFill>
                  <a:schemeClr val="bg2"/>
                </a:solidFill>
              </a:rPr>
              <a:t>even</a:t>
            </a:r>
            <a:r>
              <a:rPr lang="it-IT" sz="2800" dirty="0">
                <a:solidFill>
                  <a:schemeClr val="bg2"/>
                </a:solidFill>
              </a:rPr>
              <a:t> more.</a:t>
            </a:r>
          </a:p>
          <a:p>
            <a:r>
              <a:rPr lang="it-IT" sz="2800" dirty="0">
                <a:solidFill>
                  <a:schemeClr val="bg2"/>
                </a:solidFill>
              </a:rPr>
              <a:t>The P.O. </a:t>
            </a:r>
            <a:r>
              <a:rPr lang="it-IT" sz="2800" dirty="0" err="1">
                <a:solidFill>
                  <a:schemeClr val="bg2"/>
                </a:solidFill>
              </a:rPr>
              <a:t>finally</a:t>
            </a:r>
            <a:r>
              <a:rPr lang="it-IT" sz="2800" dirty="0">
                <a:solidFill>
                  <a:schemeClr val="bg2"/>
                </a:solidFill>
              </a:rPr>
              <a:t> </a:t>
            </a:r>
            <a:r>
              <a:rPr lang="it-IT" sz="2800" dirty="0" err="1">
                <a:solidFill>
                  <a:schemeClr val="bg2"/>
                </a:solidFill>
              </a:rPr>
              <a:t>said</a:t>
            </a:r>
            <a:r>
              <a:rPr lang="it-IT" sz="2800" dirty="0">
                <a:solidFill>
                  <a:schemeClr val="bg2"/>
                </a:solidFill>
              </a:rPr>
              <a:t> </a:t>
            </a:r>
            <a:r>
              <a:rPr lang="it-IT" sz="2800" dirty="0" err="1">
                <a:solidFill>
                  <a:schemeClr val="bg2"/>
                </a:solidFill>
              </a:rPr>
              <a:t>that</a:t>
            </a:r>
            <a:r>
              <a:rPr lang="it-IT" sz="2800" dirty="0">
                <a:solidFill>
                  <a:schemeClr val="bg2"/>
                </a:solidFill>
              </a:rPr>
              <a:t> </a:t>
            </a:r>
            <a:r>
              <a:rPr lang="it-IT" sz="2800" dirty="0" err="1">
                <a:solidFill>
                  <a:schemeClr val="bg2"/>
                </a:solidFill>
              </a:rPr>
              <a:t>he’d</a:t>
            </a:r>
            <a:r>
              <a:rPr lang="it-IT" sz="2800" dirty="0">
                <a:solidFill>
                  <a:schemeClr val="bg2"/>
                </a:solidFill>
              </a:rPr>
              <a:t> like </a:t>
            </a:r>
            <a:r>
              <a:rPr lang="it-IT" sz="2800" dirty="0" err="1">
                <a:solidFill>
                  <a:schemeClr val="bg2"/>
                </a:solidFill>
              </a:rPr>
              <a:t>too</a:t>
            </a:r>
            <a:r>
              <a:rPr lang="it-IT" sz="2800" dirty="0">
                <a:solidFill>
                  <a:schemeClr val="bg2"/>
                </a:solidFill>
              </a:rPr>
              <a:t> </a:t>
            </a:r>
            <a:r>
              <a:rPr lang="it-IT" sz="2800" dirty="0" err="1">
                <a:solidFill>
                  <a:schemeClr val="bg2"/>
                </a:solidFill>
              </a:rPr>
              <a:t>see</a:t>
            </a:r>
            <a:r>
              <a:rPr lang="it-IT" sz="2800" dirty="0">
                <a:solidFill>
                  <a:schemeClr val="bg2"/>
                </a:solidFill>
              </a:rPr>
              <a:t> more of </a:t>
            </a:r>
            <a:r>
              <a:rPr lang="it-IT" sz="2800" dirty="0" err="1">
                <a:solidFill>
                  <a:schemeClr val="bg2"/>
                </a:solidFill>
              </a:rPr>
              <a:t>this</a:t>
            </a:r>
            <a:r>
              <a:rPr lang="it-IT" sz="2800" dirty="0">
                <a:solidFill>
                  <a:schemeClr val="bg2"/>
                </a:solidFill>
              </a:rPr>
              <a:t> game in the future, with a </a:t>
            </a:r>
            <a:r>
              <a:rPr lang="it-IT" sz="2800" dirty="0" err="1">
                <a:solidFill>
                  <a:schemeClr val="bg2"/>
                </a:solidFill>
              </a:rPr>
              <a:t>larger</a:t>
            </a:r>
            <a:r>
              <a:rPr lang="it-IT" sz="2800" dirty="0">
                <a:solidFill>
                  <a:schemeClr val="bg2"/>
                </a:solidFill>
              </a:rPr>
              <a:t> </a:t>
            </a:r>
            <a:r>
              <a:rPr lang="it-IT" sz="2800" dirty="0" err="1">
                <a:solidFill>
                  <a:schemeClr val="bg2"/>
                </a:solidFill>
              </a:rPr>
              <a:t>Campaign</a:t>
            </a:r>
            <a:r>
              <a:rPr lang="it-IT" sz="2800" dirty="0">
                <a:solidFill>
                  <a:schemeClr val="bg2"/>
                </a:solidFill>
              </a:rPr>
              <a:t> mode and the </a:t>
            </a:r>
            <a:r>
              <a:rPr lang="it-IT" sz="2800" dirty="0" err="1">
                <a:solidFill>
                  <a:schemeClr val="bg2"/>
                </a:solidFill>
              </a:rPr>
              <a:t>development</a:t>
            </a:r>
            <a:r>
              <a:rPr lang="it-IT" sz="2800" dirty="0">
                <a:solidFill>
                  <a:schemeClr val="bg2"/>
                </a:solidFill>
              </a:rPr>
              <a:t> of a </a:t>
            </a:r>
            <a:r>
              <a:rPr lang="it-IT" sz="2800" dirty="0" err="1">
                <a:solidFill>
                  <a:schemeClr val="bg2"/>
                </a:solidFill>
              </a:rPr>
              <a:t>proper</a:t>
            </a:r>
            <a:r>
              <a:rPr lang="it-IT" sz="2800" dirty="0">
                <a:solidFill>
                  <a:schemeClr val="bg2"/>
                </a:solidFill>
              </a:rPr>
              <a:t> plot for the </a:t>
            </a:r>
            <a:r>
              <a:rPr lang="it-IT" sz="2800" dirty="0" err="1">
                <a:solidFill>
                  <a:schemeClr val="bg2"/>
                </a:solidFill>
              </a:rPr>
              <a:t>Campaign</a:t>
            </a:r>
            <a:r>
              <a:rPr lang="it-IT" sz="2800" dirty="0">
                <a:solidFill>
                  <a:schemeClr val="bg2"/>
                </a:solidFill>
              </a:rPr>
              <a:t>.</a:t>
            </a:r>
          </a:p>
        </p:txBody>
      </p:sp>
    </p:spTree>
    <p:extLst>
      <p:ext uri="{BB962C8B-B14F-4D97-AF65-F5344CB8AC3E}">
        <p14:creationId xmlns:p14="http://schemas.microsoft.com/office/powerpoint/2010/main" val="35766255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4930B6-685D-4C2C-98D9-639B6140BC7E}"/>
              </a:ext>
            </a:extLst>
          </p:cNvPr>
          <p:cNvSpPr>
            <a:spLocks noGrp="1"/>
          </p:cNvSpPr>
          <p:nvPr>
            <p:ph type="title"/>
          </p:nvPr>
        </p:nvSpPr>
        <p:spPr/>
        <p:txBody>
          <a:bodyPr>
            <a:noAutofit/>
          </a:bodyPr>
          <a:lstStyle/>
          <a:p>
            <a:r>
              <a:rPr lang="it-IT" sz="4300" dirty="0" err="1"/>
              <a:t>Burndown</a:t>
            </a:r>
            <a:r>
              <a:rPr lang="it-IT" sz="4300" dirty="0"/>
              <a:t> Chart: Sprint 4</a:t>
            </a:r>
          </a:p>
        </p:txBody>
      </p:sp>
      <p:sp>
        <p:nvSpPr>
          <p:cNvPr id="4" name="Segnaposto data 3">
            <a:extLst>
              <a:ext uri="{FF2B5EF4-FFF2-40B4-BE49-F238E27FC236}">
                <a16:creationId xmlns:a16="http://schemas.microsoft.com/office/drawing/2014/main" id="{2C084E30-8753-4EBA-9912-EBD708A3B677}"/>
              </a:ext>
            </a:extLst>
          </p:cNvPr>
          <p:cNvSpPr>
            <a:spLocks noGrp="1"/>
          </p:cNvSpPr>
          <p:nvPr>
            <p:ph type="dt" sz="half" idx="10"/>
          </p:nvPr>
        </p:nvSpPr>
        <p:spPr/>
        <p:txBody>
          <a:bodyPr/>
          <a:lstStyle/>
          <a:p>
            <a:r>
              <a:rPr lang="it-IT" dirty="0"/>
              <a:t>09.01.2020</a:t>
            </a:r>
            <a:endParaRPr lang="it-IT" noProof="0" dirty="0"/>
          </a:p>
        </p:txBody>
      </p:sp>
      <p:sp>
        <p:nvSpPr>
          <p:cNvPr id="5" name="Segnaposto piè di pagina 4">
            <a:extLst>
              <a:ext uri="{FF2B5EF4-FFF2-40B4-BE49-F238E27FC236}">
                <a16:creationId xmlns:a16="http://schemas.microsoft.com/office/drawing/2014/main" id="{DA667F8F-8981-4CAC-9D46-2F9B6BD69572}"/>
              </a:ext>
            </a:extLst>
          </p:cNvPr>
          <p:cNvSpPr>
            <a:spLocks noGrp="1"/>
          </p:cNvSpPr>
          <p:nvPr>
            <p:ph type="ftr" sz="quarter" idx="11"/>
          </p:nvPr>
        </p:nvSpPr>
        <p:spPr/>
        <p:txBody>
          <a:bodyPr/>
          <a:lstStyle/>
          <a:p>
            <a:pPr rtl="0"/>
            <a:r>
              <a:rPr lang="it-IT" noProof="0" dirty="0"/>
              <a:t>SOFTWARE ENGINEERING</a:t>
            </a:r>
          </a:p>
        </p:txBody>
      </p:sp>
      <p:sp>
        <p:nvSpPr>
          <p:cNvPr id="6" name="Segnaposto numero diapositiva 5">
            <a:extLst>
              <a:ext uri="{FF2B5EF4-FFF2-40B4-BE49-F238E27FC236}">
                <a16:creationId xmlns:a16="http://schemas.microsoft.com/office/drawing/2014/main" id="{76F145FB-3F8C-4039-8AFD-86FB5CB556B1}"/>
              </a:ext>
            </a:extLst>
          </p:cNvPr>
          <p:cNvSpPr>
            <a:spLocks noGrp="1"/>
          </p:cNvSpPr>
          <p:nvPr>
            <p:ph type="sldNum" sz="quarter" idx="12"/>
          </p:nvPr>
        </p:nvSpPr>
        <p:spPr/>
        <p:txBody>
          <a:bodyPr/>
          <a:lstStyle/>
          <a:p>
            <a:pPr rtl="0"/>
            <a:fld id="{8D581BC7-E183-40DB-AC97-C19EA4EB8894}" type="slidenum">
              <a:rPr lang="it-IT" noProof="0" smtClean="0"/>
              <a:t>33</a:t>
            </a:fld>
            <a:endParaRPr lang="it-IT" noProof="0" dirty="0"/>
          </a:p>
        </p:txBody>
      </p:sp>
      <p:sp>
        <p:nvSpPr>
          <p:cNvPr id="20" name="Segnaposto testo 4">
            <a:extLst>
              <a:ext uri="{FF2B5EF4-FFF2-40B4-BE49-F238E27FC236}">
                <a16:creationId xmlns:a16="http://schemas.microsoft.com/office/drawing/2014/main" id="{DAEB4384-01B8-400B-B3D3-ED5D773F5625}"/>
              </a:ext>
            </a:extLst>
          </p:cNvPr>
          <p:cNvSpPr txBox="1">
            <a:spLocks/>
          </p:cNvSpPr>
          <p:nvPr/>
        </p:nvSpPr>
        <p:spPr>
          <a:xfrm>
            <a:off x="803276" y="3429000"/>
            <a:ext cx="5584272" cy="1970843"/>
          </a:xfrm>
          <a:prstGeom prst="rect">
            <a:avLst/>
          </a:prstGeom>
        </p:spPr>
        <p:txBody>
          <a:bodyPr vert="horz" lIns="0" tIns="0" rIns="0" bIns="0" rtlCol="0">
            <a:normAutofit fontScale="92500" lnSpcReduction="20000"/>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it-IT" sz="2800" dirty="0" err="1">
                <a:solidFill>
                  <a:schemeClr val="bg2"/>
                </a:solidFill>
              </a:rPr>
              <a:t>We</a:t>
            </a:r>
            <a:r>
              <a:rPr lang="it-IT" sz="2800" dirty="0">
                <a:solidFill>
                  <a:schemeClr val="bg2"/>
                </a:solidFill>
              </a:rPr>
              <a:t> </a:t>
            </a:r>
            <a:r>
              <a:rPr lang="it-IT" sz="2800" dirty="0" err="1">
                <a:solidFill>
                  <a:schemeClr val="bg2"/>
                </a:solidFill>
              </a:rPr>
              <a:t>arrived</a:t>
            </a:r>
            <a:r>
              <a:rPr lang="it-IT" sz="2800" dirty="0">
                <a:solidFill>
                  <a:schemeClr val="bg2"/>
                </a:solidFill>
              </a:rPr>
              <a:t> </a:t>
            </a:r>
            <a:r>
              <a:rPr lang="it-IT" sz="2800" dirty="0" err="1">
                <a:solidFill>
                  <a:schemeClr val="bg2"/>
                </a:solidFill>
              </a:rPr>
              <a:t>at</a:t>
            </a:r>
            <a:r>
              <a:rPr lang="it-IT" sz="2800" dirty="0">
                <a:solidFill>
                  <a:schemeClr val="bg2"/>
                </a:solidFill>
              </a:rPr>
              <a:t> the end of the Sprint with 8 Story Points </a:t>
            </a:r>
            <a:r>
              <a:rPr lang="it-IT" sz="2800" dirty="0" err="1">
                <a:solidFill>
                  <a:schemeClr val="bg2"/>
                </a:solidFill>
              </a:rPr>
              <a:t>done</a:t>
            </a:r>
            <a:r>
              <a:rPr lang="it-IT" sz="2800" dirty="0">
                <a:solidFill>
                  <a:schemeClr val="bg2"/>
                </a:solidFill>
              </a:rPr>
              <a:t> on 8 </a:t>
            </a:r>
            <a:r>
              <a:rPr lang="it-IT" sz="2800" dirty="0" err="1">
                <a:solidFill>
                  <a:schemeClr val="bg2"/>
                </a:solidFill>
              </a:rPr>
              <a:t>expected</a:t>
            </a:r>
            <a:r>
              <a:rPr lang="it-IT" sz="2800" dirty="0">
                <a:solidFill>
                  <a:schemeClr val="bg2"/>
                </a:solidFill>
              </a:rPr>
              <a:t> (</a:t>
            </a:r>
            <a:r>
              <a:rPr lang="it-IT" sz="2800" dirty="0" err="1">
                <a:solidFill>
                  <a:schemeClr val="bg2"/>
                </a:solidFill>
              </a:rPr>
              <a:t>we</a:t>
            </a:r>
            <a:r>
              <a:rPr lang="it-IT" sz="2800" dirty="0">
                <a:solidFill>
                  <a:schemeClr val="bg2"/>
                </a:solidFill>
              </a:rPr>
              <a:t> </a:t>
            </a:r>
            <a:r>
              <a:rPr lang="it-IT" sz="2800" dirty="0" err="1">
                <a:solidFill>
                  <a:schemeClr val="bg2"/>
                </a:solidFill>
              </a:rPr>
              <a:t>had</a:t>
            </a:r>
            <a:r>
              <a:rPr lang="it-IT" sz="2800" dirty="0">
                <a:solidFill>
                  <a:schemeClr val="bg2"/>
                </a:solidFill>
              </a:rPr>
              <a:t> 4/6 </a:t>
            </a:r>
            <a:r>
              <a:rPr lang="it-IT" sz="2800" dirty="0" err="1">
                <a:solidFill>
                  <a:schemeClr val="bg2"/>
                </a:solidFill>
              </a:rPr>
              <a:t>already</a:t>
            </a:r>
            <a:r>
              <a:rPr lang="it-IT" sz="2800" dirty="0">
                <a:solidFill>
                  <a:schemeClr val="bg2"/>
                </a:solidFill>
              </a:rPr>
              <a:t> </a:t>
            </a:r>
            <a:r>
              <a:rPr lang="it-IT" sz="2800" dirty="0" err="1">
                <a:solidFill>
                  <a:schemeClr val="bg2"/>
                </a:solidFill>
              </a:rPr>
              <a:t>done</a:t>
            </a:r>
            <a:r>
              <a:rPr lang="it-IT" sz="2800" dirty="0">
                <a:solidFill>
                  <a:schemeClr val="bg2"/>
                </a:solidFill>
              </a:rPr>
              <a:t> in ‘Level </a:t>
            </a:r>
            <a:r>
              <a:rPr lang="it-IT" sz="2800" dirty="0" err="1">
                <a:solidFill>
                  <a:schemeClr val="bg2"/>
                </a:solidFill>
              </a:rPr>
              <a:t>procedural</a:t>
            </a:r>
            <a:r>
              <a:rPr lang="it-IT" sz="2800" dirty="0">
                <a:solidFill>
                  <a:schemeClr val="bg2"/>
                </a:solidFill>
              </a:rPr>
              <a:t> generation’ and 1/2 in ‘Restyling </a:t>
            </a:r>
            <a:r>
              <a:rPr lang="it-IT" sz="2800" dirty="0" err="1">
                <a:solidFill>
                  <a:schemeClr val="bg2"/>
                </a:solidFill>
              </a:rPr>
              <a:t>menu’</a:t>
            </a:r>
            <a:r>
              <a:rPr lang="it-IT" sz="2800" dirty="0">
                <a:solidFill>
                  <a:schemeClr val="bg2"/>
                </a:solidFill>
              </a:rPr>
              <a:t>), </a:t>
            </a:r>
            <a:r>
              <a:rPr lang="it-IT" sz="2800" dirty="0" err="1">
                <a:solidFill>
                  <a:schemeClr val="bg2"/>
                </a:solidFill>
              </a:rPr>
              <a:t>thus</a:t>
            </a:r>
            <a:r>
              <a:rPr lang="it-IT" sz="2800" dirty="0">
                <a:solidFill>
                  <a:schemeClr val="bg2"/>
                </a:solidFill>
              </a:rPr>
              <a:t> </a:t>
            </a:r>
            <a:r>
              <a:rPr lang="it-IT" sz="2800" dirty="0" err="1">
                <a:solidFill>
                  <a:schemeClr val="bg2"/>
                </a:solidFill>
              </a:rPr>
              <a:t>completing</a:t>
            </a:r>
            <a:r>
              <a:rPr lang="it-IT" sz="2800" dirty="0">
                <a:solidFill>
                  <a:schemeClr val="bg2"/>
                </a:solidFill>
              </a:rPr>
              <a:t> the project.</a:t>
            </a:r>
          </a:p>
        </p:txBody>
      </p:sp>
      <p:pic>
        <p:nvPicPr>
          <p:cNvPr id="7" name="Immagine 6">
            <a:extLst>
              <a:ext uri="{FF2B5EF4-FFF2-40B4-BE49-F238E27FC236}">
                <a16:creationId xmlns:a16="http://schemas.microsoft.com/office/drawing/2014/main" id="{5E9F9CC7-4B82-4E0C-B03D-FEC04F606635}"/>
              </a:ext>
            </a:extLst>
          </p:cNvPr>
          <p:cNvPicPr>
            <a:picLocks noChangeAspect="1"/>
          </p:cNvPicPr>
          <p:nvPr/>
        </p:nvPicPr>
        <p:blipFill>
          <a:blip r:embed="rId2"/>
          <a:stretch>
            <a:fillRect/>
          </a:stretch>
        </p:blipFill>
        <p:spPr>
          <a:xfrm>
            <a:off x="6592422" y="1036784"/>
            <a:ext cx="4915586" cy="4363059"/>
          </a:xfrm>
          <a:prstGeom prst="rect">
            <a:avLst/>
          </a:prstGeom>
        </p:spPr>
      </p:pic>
    </p:spTree>
    <p:extLst>
      <p:ext uri="{BB962C8B-B14F-4D97-AF65-F5344CB8AC3E}">
        <p14:creationId xmlns:p14="http://schemas.microsoft.com/office/powerpoint/2010/main" val="556792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4930B6-685D-4C2C-98D9-639B6140BC7E}"/>
              </a:ext>
            </a:extLst>
          </p:cNvPr>
          <p:cNvSpPr>
            <a:spLocks noGrp="1"/>
          </p:cNvSpPr>
          <p:nvPr>
            <p:ph type="title"/>
          </p:nvPr>
        </p:nvSpPr>
        <p:spPr/>
        <p:txBody>
          <a:bodyPr>
            <a:noAutofit/>
          </a:bodyPr>
          <a:lstStyle/>
          <a:p>
            <a:r>
              <a:rPr lang="it-IT" sz="4400" dirty="0"/>
              <a:t>Actual </a:t>
            </a:r>
            <a:r>
              <a:rPr lang="it-IT" sz="4400" dirty="0" err="1"/>
              <a:t>velocity</a:t>
            </a:r>
            <a:r>
              <a:rPr lang="it-IT" sz="4400" dirty="0"/>
              <a:t> (Sprint 4)</a:t>
            </a:r>
            <a:endParaRPr lang="it-IT" sz="4300" dirty="0"/>
          </a:p>
        </p:txBody>
      </p:sp>
      <p:sp>
        <p:nvSpPr>
          <p:cNvPr id="4" name="Segnaposto data 3">
            <a:extLst>
              <a:ext uri="{FF2B5EF4-FFF2-40B4-BE49-F238E27FC236}">
                <a16:creationId xmlns:a16="http://schemas.microsoft.com/office/drawing/2014/main" id="{2C084E30-8753-4EBA-9912-EBD708A3B677}"/>
              </a:ext>
            </a:extLst>
          </p:cNvPr>
          <p:cNvSpPr>
            <a:spLocks noGrp="1"/>
          </p:cNvSpPr>
          <p:nvPr>
            <p:ph type="dt" sz="half" idx="10"/>
          </p:nvPr>
        </p:nvSpPr>
        <p:spPr/>
        <p:txBody>
          <a:bodyPr/>
          <a:lstStyle/>
          <a:p>
            <a:r>
              <a:rPr lang="it-IT" dirty="0"/>
              <a:t>09.01.2020</a:t>
            </a:r>
            <a:endParaRPr lang="it-IT" noProof="0" dirty="0"/>
          </a:p>
        </p:txBody>
      </p:sp>
      <p:sp>
        <p:nvSpPr>
          <p:cNvPr id="5" name="Segnaposto piè di pagina 4">
            <a:extLst>
              <a:ext uri="{FF2B5EF4-FFF2-40B4-BE49-F238E27FC236}">
                <a16:creationId xmlns:a16="http://schemas.microsoft.com/office/drawing/2014/main" id="{DA667F8F-8981-4CAC-9D46-2F9B6BD69572}"/>
              </a:ext>
            </a:extLst>
          </p:cNvPr>
          <p:cNvSpPr>
            <a:spLocks noGrp="1"/>
          </p:cNvSpPr>
          <p:nvPr>
            <p:ph type="ftr" sz="quarter" idx="11"/>
          </p:nvPr>
        </p:nvSpPr>
        <p:spPr>
          <a:xfrm>
            <a:off x="1169960" y="5878720"/>
            <a:ext cx="2915733" cy="298800"/>
          </a:xfrm>
        </p:spPr>
        <p:txBody>
          <a:bodyPr/>
          <a:lstStyle/>
          <a:p>
            <a:pPr rtl="0"/>
            <a:r>
              <a:rPr lang="it-IT" noProof="0" dirty="0"/>
              <a:t>SOFTWARE ENGINEERING</a:t>
            </a:r>
          </a:p>
        </p:txBody>
      </p:sp>
      <p:sp>
        <p:nvSpPr>
          <p:cNvPr id="6" name="Segnaposto numero diapositiva 5">
            <a:extLst>
              <a:ext uri="{FF2B5EF4-FFF2-40B4-BE49-F238E27FC236}">
                <a16:creationId xmlns:a16="http://schemas.microsoft.com/office/drawing/2014/main" id="{76F145FB-3F8C-4039-8AFD-86FB5CB556B1}"/>
              </a:ext>
            </a:extLst>
          </p:cNvPr>
          <p:cNvSpPr>
            <a:spLocks noGrp="1"/>
          </p:cNvSpPr>
          <p:nvPr>
            <p:ph type="sldNum" sz="quarter" idx="12"/>
          </p:nvPr>
        </p:nvSpPr>
        <p:spPr/>
        <p:txBody>
          <a:bodyPr/>
          <a:lstStyle/>
          <a:p>
            <a:pPr rtl="0"/>
            <a:fld id="{8D581BC7-E183-40DB-AC97-C19EA4EB8894}" type="slidenum">
              <a:rPr lang="it-IT" noProof="0" smtClean="0"/>
              <a:t>34</a:t>
            </a:fld>
            <a:endParaRPr lang="it-IT" noProof="0" dirty="0"/>
          </a:p>
        </p:txBody>
      </p:sp>
      <p:sp>
        <p:nvSpPr>
          <p:cNvPr id="12" name="Segnaposto testo 4">
            <a:extLst>
              <a:ext uri="{FF2B5EF4-FFF2-40B4-BE49-F238E27FC236}">
                <a16:creationId xmlns:a16="http://schemas.microsoft.com/office/drawing/2014/main" id="{8D2BC27F-3BF8-437C-A1DE-6986425022FC}"/>
              </a:ext>
            </a:extLst>
          </p:cNvPr>
          <p:cNvSpPr txBox="1">
            <a:spLocks/>
          </p:cNvSpPr>
          <p:nvPr/>
        </p:nvSpPr>
        <p:spPr>
          <a:xfrm>
            <a:off x="803276" y="3429000"/>
            <a:ext cx="4898552" cy="1970843"/>
          </a:xfrm>
          <a:prstGeom prst="rect">
            <a:avLst/>
          </a:prstGeom>
        </p:spPr>
        <p:txBody>
          <a:bodyPr vert="horz" lIns="0" tIns="0" rIns="0" bIns="0" rtlCol="0">
            <a:normAutofit fontScale="85000" lnSpcReduction="20000"/>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it-IT" sz="2800" dirty="0">
                <a:solidFill>
                  <a:schemeClr val="bg2"/>
                </a:solidFill>
              </a:rPr>
              <a:t>The actual </a:t>
            </a:r>
            <a:r>
              <a:rPr lang="it-IT" sz="2800" dirty="0" err="1">
                <a:solidFill>
                  <a:schemeClr val="bg2"/>
                </a:solidFill>
              </a:rPr>
              <a:t>velocity</a:t>
            </a:r>
            <a:r>
              <a:rPr lang="it-IT" sz="2800" dirty="0">
                <a:solidFill>
                  <a:schemeClr val="bg2"/>
                </a:solidFill>
              </a:rPr>
              <a:t> </a:t>
            </a:r>
            <a:r>
              <a:rPr lang="it-IT" sz="2800" dirty="0" err="1">
                <a:solidFill>
                  <a:schemeClr val="bg2"/>
                </a:solidFill>
              </a:rPr>
              <a:t>was</a:t>
            </a:r>
            <a:r>
              <a:rPr lang="it-IT" sz="2800" dirty="0">
                <a:solidFill>
                  <a:schemeClr val="bg2"/>
                </a:solidFill>
              </a:rPr>
              <a:t> 8.</a:t>
            </a:r>
          </a:p>
          <a:p>
            <a:r>
              <a:rPr lang="it-IT" sz="2800" dirty="0" err="1">
                <a:solidFill>
                  <a:schemeClr val="bg2"/>
                </a:solidFill>
              </a:rPr>
              <a:t>This</a:t>
            </a:r>
            <a:r>
              <a:rPr lang="it-IT" sz="2800" dirty="0">
                <a:solidFill>
                  <a:schemeClr val="bg2"/>
                </a:solidFill>
              </a:rPr>
              <a:t> </a:t>
            </a:r>
            <a:r>
              <a:rPr lang="it-IT" sz="2800" dirty="0" err="1">
                <a:solidFill>
                  <a:schemeClr val="bg2"/>
                </a:solidFill>
              </a:rPr>
              <a:t>is</a:t>
            </a:r>
            <a:r>
              <a:rPr lang="it-IT" sz="2800" dirty="0">
                <a:solidFill>
                  <a:schemeClr val="bg2"/>
                </a:solidFill>
              </a:rPr>
              <a:t> </a:t>
            </a:r>
            <a:r>
              <a:rPr lang="it-IT" sz="2800" dirty="0" err="1">
                <a:solidFill>
                  <a:schemeClr val="bg2"/>
                </a:solidFill>
              </a:rPr>
              <a:t>obvious</a:t>
            </a:r>
            <a:r>
              <a:rPr lang="it-IT" sz="2800" dirty="0">
                <a:solidFill>
                  <a:schemeClr val="bg2"/>
                </a:solidFill>
              </a:rPr>
              <a:t>, </a:t>
            </a:r>
            <a:r>
              <a:rPr lang="it-IT" sz="2800" dirty="0" err="1">
                <a:solidFill>
                  <a:schemeClr val="bg2"/>
                </a:solidFill>
              </a:rPr>
              <a:t>because</a:t>
            </a:r>
            <a:r>
              <a:rPr lang="it-IT" sz="2800" dirty="0">
                <a:solidFill>
                  <a:schemeClr val="bg2"/>
                </a:solidFill>
              </a:rPr>
              <a:t> the </a:t>
            </a:r>
            <a:r>
              <a:rPr lang="it-IT" sz="2800" dirty="0" err="1">
                <a:solidFill>
                  <a:schemeClr val="bg2"/>
                </a:solidFill>
              </a:rPr>
              <a:t>remaining</a:t>
            </a:r>
            <a:r>
              <a:rPr lang="it-IT" sz="2800" dirty="0">
                <a:solidFill>
                  <a:schemeClr val="bg2"/>
                </a:solidFill>
              </a:rPr>
              <a:t> story points </a:t>
            </a:r>
            <a:r>
              <a:rPr lang="it-IT" sz="2800" dirty="0" err="1">
                <a:solidFill>
                  <a:schemeClr val="bg2"/>
                </a:solidFill>
              </a:rPr>
              <a:t>were</a:t>
            </a:r>
            <a:r>
              <a:rPr lang="it-IT" sz="2800" dirty="0">
                <a:solidFill>
                  <a:schemeClr val="bg2"/>
                </a:solidFill>
              </a:rPr>
              <a:t> </a:t>
            </a:r>
            <a:r>
              <a:rPr lang="it-IT" sz="2800" dirty="0" err="1">
                <a:solidFill>
                  <a:schemeClr val="bg2"/>
                </a:solidFill>
              </a:rPr>
              <a:t>less</a:t>
            </a:r>
            <a:r>
              <a:rPr lang="it-IT" sz="2800" dirty="0">
                <a:solidFill>
                  <a:schemeClr val="bg2"/>
                </a:solidFill>
              </a:rPr>
              <a:t> </a:t>
            </a:r>
            <a:r>
              <a:rPr lang="it-IT" sz="2800" dirty="0" err="1">
                <a:solidFill>
                  <a:schemeClr val="bg2"/>
                </a:solidFill>
              </a:rPr>
              <a:t>than</a:t>
            </a:r>
            <a:r>
              <a:rPr lang="it-IT" sz="2800" dirty="0">
                <a:solidFill>
                  <a:schemeClr val="bg2"/>
                </a:solidFill>
              </a:rPr>
              <a:t> the </a:t>
            </a:r>
            <a:r>
              <a:rPr lang="it-IT" sz="2800" dirty="0" err="1">
                <a:solidFill>
                  <a:schemeClr val="bg2"/>
                </a:solidFill>
              </a:rPr>
              <a:t>estimated</a:t>
            </a:r>
            <a:r>
              <a:rPr lang="it-IT" sz="2800" dirty="0">
                <a:solidFill>
                  <a:schemeClr val="bg2"/>
                </a:solidFill>
              </a:rPr>
              <a:t> </a:t>
            </a:r>
            <a:r>
              <a:rPr lang="it-IT" sz="2800" dirty="0" err="1">
                <a:solidFill>
                  <a:schemeClr val="bg2"/>
                </a:solidFill>
              </a:rPr>
              <a:t>velocity</a:t>
            </a:r>
            <a:r>
              <a:rPr lang="it-IT" sz="2800" dirty="0">
                <a:solidFill>
                  <a:schemeClr val="bg2"/>
                </a:solidFill>
              </a:rPr>
              <a:t>.</a:t>
            </a:r>
          </a:p>
          <a:p>
            <a:r>
              <a:rPr lang="it-IT" sz="2800" dirty="0">
                <a:solidFill>
                  <a:schemeClr val="bg2"/>
                </a:solidFill>
              </a:rPr>
              <a:t>The team </a:t>
            </a:r>
            <a:r>
              <a:rPr lang="it-IT" sz="2800" dirty="0" err="1">
                <a:solidFill>
                  <a:schemeClr val="bg2"/>
                </a:solidFill>
              </a:rPr>
              <a:t>completed</a:t>
            </a:r>
            <a:r>
              <a:rPr lang="it-IT" sz="2800" dirty="0">
                <a:solidFill>
                  <a:schemeClr val="bg2"/>
                </a:solidFill>
              </a:rPr>
              <a:t> ‘Restyling </a:t>
            </a:r>
            <a:r>
              <a:rPr lang="it-IT" sz="2800" dirty="0" err="1">
                <a:solidFill>
                  <a:schemeClr val="bg2"/>
                </a:solidFill>
              </a:rPr>
              <a:t>menu’</a:t>
            </a:r>
            <a:r>
              <a:rPr lang="it-IT" sz="2800" dirty="0">
                <a:solidFill>
                  <a:schemeClr val="bg2"/>
                </a:solidFill>
              </a:rPr>
              <a:t> and ‘</a:t>
            </a:r>
            <a:r>
              <a:rPr lang="it-IT" sz="2800" dirty="0" err="1">
                <a:solidFill>
                  <a:schemeClr val="bg2"/>
                </a:solidFill>
              </a:rPr>
              <a:t>Lev</a:t>
            </a:r>
            <a:r>
              <a:rPr lang="it-IT" sz="2800" dirty="0">
                <a:solidFill>
                  <a:schemeClr val="bg2"/>
                </a:solidFill>
              </a:rPr>
              <a:t>. proc. gen.’ from Sprint 3. </a:t>
            </a:r>
          </a:p>
          <a:p>
            <a:endParaRPr lang="it-IT" sz="2800" dirty="0">
              <a:solidFill>
                <a:schemeClr val="bg2"/>
              </a:solidFill>
            </a:endParaRPr>
          </a:p>
        </p:txBody>
      </p:sp>
      <p:sp>
        <p:nvSpPr>
          <p:cNvPr id="9" name="CasellaDiTesto 8">
            <a:extLst>
              <a:ext uri="{FF2B5EF4-FFF2-40B4-BE49-F238E27FC236}">
                <a16:creationId xmlns:a16="http://schemas.microsoft.com/office/drawing/2014/main" id="{23899E8D-14FB-4950-B263-24B2294DD2E6}"/>
              </a:ext>
            </a:extLst>
          </p:cNvPr>
          <p:cNvSpPr txBox="1"/>
          <p:nvPr/>
        </p:nvSpPr>
        <p:spPr>
          <a:xfrm>
            <a:off x="9284172" y="4965643"/>
            <a:ext cx="795411" cy="369332"/>
          </a:xfrm>
          <a:prstGeom prst="rect">
            <a:avLst/>
          </a:prstGeom>
          <a:noFill/>
        </p:spPr>
        <p:txBody>
          <a:bodyPr wrap="none" rtlCol="0">
            <a:spAutoFit/>
          </a:bodyPr>
          <a:lstStyle/>
          <a:p>
            <a:r>
              <a:rPr lang="it-IT" b="1" dirty="0">
                <a:solidFill>
                  <a:srgbClr val="00B050"/>
                </a:solidFill>
              </a:rPr>
              <a:t>DONE</a:t>
            </a:r>
          </a:p>
        </p:txBody>
      </p:sp>
      <p:sp>
        <p:nvSpPr>
          <p:cNvPr id="10" name="Rettangolo 9">
            <a:extLst>
              <a:ext uri="{FF2B5EF4-FFF2-40B4-BE49-F238E27FC236}">
                <a16:creationId xmlns:a16="http://schemas.microsoft.com/office/drawing/2014/main" id="{609FA376-E333-48DF-A02C-0838FD92F9DE}"/>
              </a:ext>
            </a:extLst>
          </p:cNvPr>
          <p:cNvSpPr/>
          <p:nvPr/>
        </p:nvSpPr>
        <p:spPr>
          <a:xfrm>
            <a:off x="9284172" y="807733"/>
            <a:ext cx="795411" cy="369332"/>
          </a:xfrm>
          <a:prstGeom prst="rect">
            <a:avLst/>
          </a:prstGeom>
        </p:spPr>
        <p:txBody>
          <a:bodyPr wrap="none">
            <a:spAutoFit/>
          </a:bodyPr>
          <a:lstStyle/>
          <a:p>
            <a:r>
              <a:rPr lang="it-IT" b="1" dirty="0">
                <a:solidFill>
                  <a:srgbClr val="00B050"/>
                </a:solidFill>
              </a:rPr>
              <a:t>DONE</a:t>
            </a:r>
          </a:p>
        </p:txBody>
      </p:sp>
      <p:sp>
        <p:nvSpPr>
          <p:cNvPr id="13" name="Rettangolo 12">
            <a:extLst>
              <a:ext uri="{FF2B5EF4-FFF2-40B4-BE49-F238E27FC236}">
                <a16:creationId xmlns:a16="http://schemas.microsoft.com/office/drawing/2014/main" id="{28926D8E-D1FE-4610-9675-D39543CA7DFE}"/>
              </a:ext>
            </a:extLst>
          </p:cNvPr>
          <p:cNvSpPr/>
          <p:nvPr/>
        </p:nvSpPr>
        <p:spPr>
          <a:xfrm>
            <a:off x="9284172" y="5797725"/>
            <a:ext cx="795411" cy="369332"/>
          </a:xfrm>
          <a:prstGeom prst="rect">
            <a:avLst/>
          </a:prstGeom>
        </p:spPr>
        <p:txBody>
          <a:bodyPr wrap="none">
            <a:spAutoFit/>
          </a:bodyPr>
          <a:lstStyle/>
          <a:p>
            <a:r>
              <a:rPr lang="it-IT" b="1" dirty="0">
                <a:solidFill>
                  <a:srgbClr val="00B050"/>
                </a:solidFill>
              </a:rPr>
              <a:t>DONE</a:t>
            </a:r>
          </a:p>
        </p:txBody>
      </p:sp>
      <p:pic>
        <p:nvPicPr>
          <p:cNvPr id="18" name="Immagine 17">
            <a:extLst>
              <a:ext uri="{FF2B5EF4-FFF2-40B4-BE49-F238E27FC236}">
                <a16:creationId xmlns:a16="http://schemas.microsoft.com/office/drawing/2014/main" id="{A9EEA386-EA55-424E-A8C6-44D77D93FDFF}"/>
              </a:ext>
            </a:extLst>
          </p:cNvPr>
          <p:cNvPicPr>
            <a:picLocks noChangeAspect="1"/>
          </p:cNvPicPr>
          <p:nvPr/>
        </p:nvPicPr>
        <p:blipFill>
          <a:blip r:embed="rId2"/>
          <a:stretch>
            <a:fillRect/>
          </a:stretch>
        </p:blipFill>
        <p:spPr>
          <a:xfrm>
            <a:off x="6096000" y="210477"/>
            <a:ext cx="2636210" cy="4554659"/>
          </a:xfrm>
          <a:prstGeom prst="rect">
            <a:avLst/>
          </a:prstGeom>
        </p:spPr>
      </p:pic>
      <p:pic>
        <p:nvPicPr>
          <p:cNvPr id="19" name="Immagine 18">
            <a:extLst>
              <a:ext uri="{FF2B5EF4-FFF2-40B4-BE49-F238E27FC236}">
                <a16:creationId xmlns:a16="http://schemas.microsoft.com/office/drawing/2014/main" id="{CF413CE1-36D6-455C-B11D-0996DECEB37B}"/>
              </a:ext>
            </a:extLst>
          </p:cNvPr>
          <p:cNvPicPr>
            <a:picLocks noChangeAspect="1"/>
          </p:cNvPicPr>
          <p:nvPr/>
        </p:nvPicPr>
        <p:blipFill>
          <a:blip r:embed="rId3"/>
          <a:stretch>
            <a:fillRect/>
          </a:stretch>
        </p:blipFill>
        <p:spPr>
          <a:xfrm>
            <a:off x="6096000" y="4765136"/>
            <a:ext cx="2636210" cy="1675128"/>
          </a:xfrm>
          <a:prstGeom prst="rect">
            <a:avLst/>
          </a:prstGeom>
        </p:spPr>
      </p:pic>
      <p:sp>
        <p:nvSpPr>
          <p:cNvPr id="20" name="CasellaDiTesto 19">
            <a:extLst>
              <a:ext uri="{FF2B5EF4-FFF2-40B4-BE49-F238E27FC236}">
                <a16:creationId xmlns:a16="http://schemas.microsoft.com/office/drawing/2014/main" id="{E3B04AE4-0A9D-4A8B-BD5B-B21F2846B66B}"/>
              </a:ext>
            </a:extLst>
          </p:cNvPr>
          <p:cNvSpPr txBox="1"/>
          <p:nvPr/>
        </p:nvSpPr>
        <p:spPr>
          <a:xfrm>
            <a:off x="9284171" y="1579150"/>
            <a:ext cx="795411" cy="369332"/>
          </a:xfrm>
          <a:prstGeom prst="rect">
            <a:avLst/>
          </a:prstGeom>
          <a:noFill/>
        </p:spPr>
        <p:txBody>
          <a:bodyPr wrap="none" rtlCol="0">
            <a:spAutoFit/>
          </a:bodyPr>
          <a:lstStyle/>
          <a:p>
            <a:r>
              <a:rPr lang="it-IT" b="1" dirty="0">
                <a:solidFill>
                  <a:srgbClr val="00B050"/>
                </a:solidFill>
              </a:rPr>
              <a:t>DONE</a:t>
            </a:r>
          </a:p>
        </p:txBody>
      </p:sp>
      <p:sp>
        <p:nvSpPr>
          <p:cNvPr id="21" name="CasellaDiTesto 20">
            <a:extLst>
              <a:ext uri="{FF2B5EF4-FFF2-40B4-BE49-F238E27FC236}">
                <a16:creationId xmlns:a16="http://schemas.microsoft.com/office/drawing/2014/main" id="{A36313C6-9602-4AE9-8C6C-786C4240361D}"/>
              </a:ext>
            </a:extLst>
          </p:cNvPr>
          <p:cNvSpPr txBox="1"/>
          <p:nvPr/>
        </p:nvSpPr>
        <p:spPr>
          <a:xfrm>
            <a:off x="9284171" y="2411105"/>
            <a:ext cx="795411" cy="369332"/>
          </a:xfrm>
          <a:prstGeom prst="rect">
            <a:avLst/>
          </a:prstGeom>
          <a:noFill/>
        </p:spPr>
        <p:txBody>
          <a:bodyPr wrap="none" rtlCol="0">
            <a:spAutoFit/>
          </a:bodyPr>
          <a:lstStyle/>
          <a:p>
            <a:r>
              <a:rPr lang="it-IT" b="1" dirty="0">
                <a:solidFill>
                  <a:srgbClr val="00B050"/>
                </a:solidFill>
              </a:rPr>
              <a:t>DONE</a:t>
            </a:r>
          </a:p>
        </p:txBody>
      </p:sp>
      <p:sp>
        <p:nvSpPr>
          <p:cNvPr id="22" name="CasellaDiTesto 21">
            <a:extLst>
              <a:ext uri="{FF2B5EF4-FFF2-40B4-BE49-F238E27FC236}">
                <a16:creationId xmlns:a16="http://schemas.microsoft.com/office/drawing/2014/main" id="{7799F792-3B0A-4820-AF81-F5198EB55CE9}"/>
              </a:ext>
            </a:extLst>
          </p:cNvPr>
          <p:cNvSpPr txBox="1"/>
          <p:nvPr/>
        </p:nvSpPr>
        <p:spPr>
          <a:xfrm>
            <a:off x="9284171" y="3244334"/>
            <a:ext cx="795411" cy="369332"/>
          </a:xfrm>
          <a:prstGeom prst="rect">
            <a:avLst/>
          </a:prstGeom>
          <a:noFill/>
        </p:spPr>
        <p:txBody>
          <a:bodyPr wrap="none" rtlCol="0">
            <a:spAutoFit/>
          </a:bodyPr>
          <a:lstStyle/>
          <a:p>
            <a:r>
              <a:rPr lang="it-IT" b="1" dirty="0">
                <a:solidFill>
                  <a:srgbClr val="00B050"/>
                </a:solidFill>
              </a:rPr>
              <a:t>DONE</a:t>
            </a:r>
          </a:p>
        </p:txBody>
      </p:sp>
      <p:sp>
        <p:nvSpPr>
          <p:cNvPr id="23" name="CasellaDiTesto 22">
            <a:extLst>
              <a:ext uri="{FF2B5EF4-FFF2-40B4-BE49-F238E27FC236}">
                <a16:creationId xmlns:a16="http://schemas.microsoft.com/office/drawing/2014/main" id="{9AC43FA0-F660-4B0F-8177-4C3F5DFF9AAC}"/>
              </a:ext>
            </a:extLst>
          </p:cNvPr>
          <p:cNvSpPr txBox="1"/>
          <p:nvPr/>
        </p:nvSpPr>
        <p:spPr>
          <a:xfrm>
            <a:off x="9284171" y="4133561"/>
            <a:ext cx="795411" cy="369332"/>
          </a:xfrm>
          <a:prstGeom prst="rect">
            <a:avLst/>
          </a:prstGeom>
          <a:noFill/>
        </p:spPr>
        <p:txBody>
          <a:bodyPr wrap="none" rtlCol="0">
            <a:spAutoFit/>
          </a:bodyPr>
          <a:lstStyle/>
          <a:p>
            <a:r>
              <a:rPr lang="it-IT" b="1" dirty="0">
                <a:solidFill>
                  <a:srgbClr val="00B050"/>
                </a:solidFill>
              </a:rPr>
              <a:t>DONE</a:t>
            </a:r>
          </a:p>
        </p:txBody>
      </p:sp>
    </p:spTree>
    <p:extLst>
      <p:ext uri="{BB962C8B-B14F-4D97-AF65-F5344CB8AC3E}">
        <p14:creationId xmlns:p14="http://schemas.microsoft.com/office/powerpoint/2010/main" val="15447219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4930B6-685D-4C2C-98D9-639B6140BC7E}"/>
              </a:ext>
            </a:extLst>
          </p:cNvPr>
          <p:cNvSpPr>
            <a:spLocks noGrp="1"/>
          </p:cNvSpPr>
          <p:nvPr>
            <p:ph type="title"/>
          </p:nvPr>
        </p:nvSpPr>
        <p:spPr/>
        <p:txBody>
          <a:bodyPr>
            <a:noAutofit/>
          </a:bodyPr>
          <a:lstStyle/>
          <a:p>
            <a:r>
              <a:rPr lang="it-IT" sz="4500" dirty="0"/>
              <a:t>Testing –</a:t>
            </a:r>
            <a:br>
              <a:rPr lang="it-IT" sz="4500" dirty="0"/>
            </a:br>
            <a:r>
              <a:rPr lang="it-IT" sz="4500" dirty="0"/>
              <a:t>Unit Test</a:t>
            </a:r>
          </a:p>
        </p:txBody>
      </p:sp>
      <p:sp>
        <p:nvSpPr>
          <p:cNvPr id="4" name="Segnaposto data 3">
            <a:extLst>
              <a:ext uri="{FF2B5EF4-FFF2-40B4-BE49-F238E27FC236}">
                <a16:creationId xmlns:a16="http://schemas.microsoft.com/office/drawing/2014/main" id="{2C084E30-8753-4EBA-9912-EBD708A3B677}"/>
              </a:ext>
            </a:extLst>
          </p:cNvPr>
          <p:cNvSpPr>
            <a:spLocks noGrp="1"/>
          </p:cNvSpPr>
          <p:nvPr>
            <p:ph type="dt" sz="half" idx="10"/>
          </p:nvPr>
        </p:nvSpPr>
        <p:spPr/>
        <p:txBody>
          <a:bodyPr/>
          <a:lstStyle/>
          <a:p>
            <a:r>
              <a:rPr lang="it-IT" dirty="0"/>
              <a:t>09.01.2020</a:t>
            </a:r>
            <a:endParaRPr lang="it-IT" noProof="0" dirty="0"/>
          </a:p>
        </p:txBody>
      </p:sp>
      <p:sp>
        <p:nvSpPr>
          <p:cNvPr id="5" name="Segnaposto piè di pagina 4">
            <a:extLst>
              <a:ext uri="{FF2B5EF4-FFF2-40B4-BE49-F238E27FC236}">
                <a16:creationId xmlns:a16="http://schemas.microsoft.com/office/drawing/2014/main" id="{DA667F8F-8981-4CAC-9D46-2F9B6BD69572}"/>
              </a:ext>
            </a:extLst>
          </p:cNvPr>
          <p:cNvSpPr>
            <a:spLocks noGrp="1"/>
          </p:cNvSpPr>
          <p:nvPr>
            <p:ph type="ftr" sz="quarter" idx="11"/>
          </p:nvPr>
        </p:nvSpPr>
        <p:spPr>
          <a:xfrm>
            <a:off x="1169960" y="5878720"/>
            <a:ext cx="2915733" cy="298800"/>
          </a:xfrm>
        </p:spPr>
        <p:txBody>
          <a:bodyPr/>
          <a:lstStyle/>
          <a:p>
            <a:pPr rtl="0"/>
            <a:r>
              <a:rPr lang="it-IT" noProof="0" dirty="0"/>
              <a:t>SOFTWARE ENGINEERING</a:t>
            </a:r>
          </a:p>
        </p:txBody>
      </p:sp>
      <p:sp>
        <p:nvSpPr>
          <p:cNvPr id="6" name="Segnaposto numero diapositiva 5">
            <a:extLst>
              <a:ext uri="{FF2B5EF4-FFF2-40B4-BE49-F238E27FC236}">
                <a16:creationId xmlns:a16="http://schemas.microsoft.com/office/drawing/2014/main" id="{76F145FB-3F8C-4039-8AFD-86FB5CB556B1}"/>
              </a:ext>
            </a:extLst>
          </p:cNvPr>
          <p:cNvSpPr>
            <a:spLocks noGrp="1"/>
          </p:cNvSpPr>
          <p:nvPr>
            <p:ph type="sldNum" sz="quarter" idx="12"/>
          </p:nvPr>
        </p:nvSpPr>
        <p:spPr/>
        <p:txBody>
          <a:bodyPr/>
          <a:lstStyle/>
          <a:p>
            <a:pPr rtl="0"/>
            <a:fld id="{8D581BC7-E183-40DB-AC97-C19EA4EB8894}" type="slidenum">
              <a:rPr lang="it-IT" noProof="0" smtClean="0"/>
              <a:t>35</a:t>
            </a:fld>
            <a:endParaRPr lang="it-IT" noProof="0" dirty="0"/>
          </a:p>
        </p:txBody>
      </p:sp>
      <p:sp>
        <p:nvSpPr>
          <p:cNvPr id="12" name="Segnaposto testo 4">
            <a:extLst>
              <a:ext uri="{FF2B5EF4-FFF2-40B4-BE49-F238E27FC236}">
                <a16:creationId xmlns:a16="http://schemas.microsoft.com/office/drawing/2014/main" id="{8D2BC27F-3BF8-437C-A1DE-6986425022FC}"/>
              </a:ext>
            </a:extLst>
          </p:cNvPr>
          <p:cNvSpPr txBox="1">
            <a:spLocks/>
          </p:cNvSpPr>
          <p:nvPr/>
        </p:nvSpPr>
        <p:spPr>
          <a:xfrm>
            <a:off x="803276" y="3429000"/>
            <a:ext cx="6392948" cy="1970843"/>
          </a:xfrm>
          <a:prstGeom prst="rect">
            <a:avLst/>
          </a:prstGeom>
        </p:spPr>
        <p:txBody>
          <a:bodyPr vert="horz" lIns="0" tIns="0" rIns="0" bIns="0" rtlCol="0">
            <a:normAutofit fontScale="85000" lnSpcReduction="10000"/>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it-IT" sz="2800" dirty="0">
                <a:solidFill>
                  <a:schemeClr val="bg2"/>
                </a:solidFill>
              </a:rPr>
              <a:t>The Unit Test </a:t>
            </a:r>
            <a:r>
              <a:rPr lang="it-IT" sz="2800" dirty="0" err="1">
                <a:solidFill>
                  <a:schemeClr val="bg2"/>
                </a:solidFill>
              </a:rPr>
              <a:t>was</a:t>
            </a:r>
            <a:r>
              <a:rPr lang="it-IT" sz="2800" dirty="0">
                <a:solidFill>
                  <a:schemeClr val="bg2"/>
                </a:solidFill>
              </a:rPr>
              <a:t> made </a:t>
            </a:r>
            <a:r>
              <a:rPr lang="it-IT" sz="2800" dirty="0" err="1">
                <a:solidFill>
                  <a:schemeClr val="bg2"/>
                </a:solidFill>
              </a:rPr>
              <a:t>using</a:t>
            </a:r>
            <a:r>
              <a:rPr lang="it-IT" sz="2800" dirty="0">
                <a:solidFill>
                  <a:schemeClr val="bg2"/>
                </a:solidFill>
              </a:rPr>
              <a:t> </a:t>
            </a:r>
            <a:r>
              <a:rPr lang="it-IT" sz="2800" dirty="0" err="1">
                <a:solidFill>
                  <a:schemeClr val="bg2"/>
                </a:solidFill>
              </a:rPr>
              <a:t>JUnit</a:t>
            </a:r>
            <a:r>
              <a:rPr lang="it-IT" sz="2800" dirty="0">
                <a:solidFill>
                  <a:schemeClr val="bg2"/>
                </a:solidFill>
              </a:rPr>
              <a:t>, on </a:t>
            </a:r>
            <a:r>
              <a:rPr lang="it-IT" sz="2800" dirty="0" err="1">
                <a:solidFill>
                  <a:schemeClr val="bg2"/>
                </a:solidFill>
              </a:rPr>
              <a:t>all</a:t>
            </a:r>
            <a:r>
              <a:rPr lang="it-IT" sz="2800" dirty="0">
                <a:solidFill>
                  <a:schemeClr val="bg2"/>
                </a:solidFill>
              </a:rPr>
              <a:t> the classes and </a:t>
            </a:r>
            <a:r>
              <a:rPr lang="it-IT" sz="2800" dirty="0" err="1">
                <a:solidFill>
                  <a:schemeClr val="bg2"/>
                </a:solidFill>
              </a:rPr>
              <a:t>methods</a:t>
            </a:r>
            <a:r>
              <a:rPr lang="it-IT" sz="2800" dirty="0">
                <a:solidFill>
                  <a:schemeClr val="bg2"/>
                </a:solidFill>
              </a:rPr>
              <a:t> </a:t>
            </a:r>
            <a:r>
              <a:rPr lang="it-IT" sz="2800" dirty="0" err="1">
                <a:solidFill>
                  <a:schemeClr val="bg2"/>
                </a:solidFill>
              </a:rPr>
              <a:t>that</a:t>
            </a:r>
            <a:r>
              <a:rPr lang="it-IT" sz="2800" dirty="0">
                <a:solidFill>
                  <a:schemeClr val="bg2"/>
                </a:solidFill>
              </a:rPr>
              <a:t> </a:t>
            </a:r>
            <a:r>
              <a:rPr lang="it-IT" sz="2800" dirty="0" err="1">
                <a:solidFill>
                  <a:schemeClr val="bg2"/>
                </a:solidFill>
              </a:rPr>
              <a:t>contemplated</a:t>
            </a:r>
            <a:r>
              <a:rPr lang="it-IT" sz="2800" dirty="0">
                <a:solidFill>
                  <a:schemeClr val="bg2"/>
                </a:solidFill>
              </a:rPr>
              <a:t> a </a:t>
            </a:r>
            <a:r>
              <a:rPr lang="it-IT" sz="2800" dirty="0" err="1">
                <a:solidFill>
                  <a:schemeClr val="bg2"/>
                </a:solidFill>
              </a:rPr>
              <a:t>deterministic</a:t>
            </a:r>
            <a:r>
              <a:rPr lang="it-IT" sz="2800" dirty="0">
                <a:solidFill>
                  <a:schemeClr val="bg2"/>
                </a:solidFill>
              </a:rPr>
              <a:t> </a:t>
            </a:r>
            <a:r>
              <a:rPr lang="it-IT" sz="2800" dirty="0" err="1">
                <a:solidFill>
                  <a:schemeClr val="bg2"/>
                </a:solidFill>
              </a:rPr>
              <a:t>result</a:t>
            </a:r>
            <a:r>
              <a:rPr lang="it-IT" sz="2800" dirty="0">
                <a:solidFill>
                  <a:schemeClr val="bg2"/>
                </a:solidFill>
              </a:rPr>
              <a:t>, </a:t>
            </a:r>
            <a:r>
              <a:rPr lang="it-IT" sz="2800" dirty="0" err="1">
                <a:solidFill>
                  <a:schemeClr val="bg2"/>
                </a:solidFill>
              </a:rPr>
              <a:t>since</a:t>
            </a:r>
            <a:r>
              <a:rPr lang="it-IT" sz="2800" dirty="0">
                <a:solidFill>
                  <a:schemeClr val="bg2"/>
                </a:solidFill>
              </a:rPr>
              <a:t> </a:t>
            </a:r>
            <a:r>
              <a:rPr lang="it-IT" sz="2800" dirty="0" err="1">
                <a:solidFill>
                  <a:schemeClr val="bg2"/>
                </a:solidFill>
              </a:rPr>
              <a:t>many</a:t>
            </a:r>
            <a:r>
              <a:rPr lang="it-IT" sz="2800" dirty="0">
                <a:solidFill>
                  <a:schemeClr val="bg2"/>
                </a:solidFill>
              </a:rPr>
              <a:t> parts of the software </a:t>
            </a:r>
            <a:r>
              <a:rPr lang="it-IT" sz="2800" dirty="0" err="1">
                <a:solidFill>
                  <a:schemeClr val="bg2"/>
                </a:solidFill>
              </a:rPr>
              <a:t>relied</a:t>
            </a:r>
            <a:r>
              <a:rPr lang="it-IT" sz="2800" dirty="0">
                <a:solidFill>
                  <a:schemeClr val="bg2"/>
                </a:solidFill>
              </a:rPr>
              <a:t> on random </a:t>
            </a:r>
            <a:r>
              <a:rPr lang="it-IT" sz="2800" dirty="0" err="1">
                <a:solidFill>
                  <a:schemeClr val="bg2"/>
                </a:solidFill>
              </a:rPr>
              <a:t>number</a:t>
            </a:r>
            <a:r>
              <a:rPr lang="it-IT" sz="2800" dirty="0">
                <a:solidFill>
                  <a:schemeClr val="bg2"/>
                </a:solidFill>
              </a:rPr>
              <a:t> generation.</a:t>
            </a:r>
          </a:p>
          <a:p>
            <a:r>
              <a:rPr lang="it-IT" sz="2800" dirty="0" err="1">
                <a:solidFill>
                  <a:schemeClr val="bg2"/>
                </a:solidFill>
              </a:rPr>
              <a:t>Tests</a:t>
            </a:r>
            <a:r>
              <a:rPr lang="it-IT" sz="2800" dirty="0">
                <a:solidFill>
                  <a:schemeClr val="bg2"/>
                </a:solidFill>
              </a:rPr>
              <a:t> made = 53</a:t>
            </a:r>
          </a:p>
        </p:txBody>
      </p:sp>
    </p:spTree>
    <p:extLst>
      <p:ext uri="{BB962C8B-B14F-4D97-AF65-F5344CB8AC3E}">
        <p14:creationId xmlns:p14="http://schemas.microsoft.com/office/powerpoint/2010/main" val="39627489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4930B6-685D-4C2C-98D9-639B6140BC7E}"/>
              </a:ext>
            </a:extLst>
          </p:cNvPr>
          <p:cNvSpPr>
            <a:spLocks noGrp="1"/>
          </p:cNvSpPr>
          <p:nvPr>
            <p:ph type="title"/>
          </p:nvPr>
        </p:nvSpPr>
        <p:spPr/>
        <p:txBody>
          <a:bodyPr>
            <a:noAutofit/>
          </a:bodyPr>
          <a:lstStyle/>
          <a:p>
            <a:r>
              <a:rPr lang="it-IT" sz="4500" dirty="0"/>
              <a:t>Testing – Integration Test</a:t>
            </a:r>
          </a:p>
        </p:txBody>
      </p:sp>
      <p:sp>
        <p:nvSpPr>
          <p:cNvPr id="4" name="Segnaposto data 3">
            <a:extLst>
              <a:ext uri="{FF2B5EF4-FFF2-40B4-BE49-F238E27FC236}">
                <a16:creationId xmlns:a16="http://schemas.microsoft.com/office/drawing/2014/main" id="{2C084E30-8753-4EBA-9912-EBD708A3B677}"/>
              </a:ext>
            </a:extLst>
          </p:cNvPr>
          <p:cNvSpPr>
            <a:spLocks noGrp="1"/>
          </p:cNvSpPr>
          <p:nvPr>
            <p:ph type="dt" sz="half" idx="10"/>
          </p:nvPr>
        </p:nvSpPr>
        <p:spPr/>
        <p:txBody>
          <a:bodyPr/>
          <a:lstStyle/>
          <a:p>
            <a:r>
              <a:rPr lang="it-IT" dirty="0"/>
              <a:t>09.01.2020</a:t>
            </a:r>
            <a:endParaRPr lang="it-IT" noProof="0" dirty="0"/>
          </a:p>
        </p:txBody>
      </p:sp>
      <p:sp>
        <p:nvSpPr>
          <p:cNvPr id="5" name="Segnaposto piè di pagina 4">
            <a:extLst>
              <a:ext uri="{FF2B5EF4-FFF2-40B4-BE49-F238E27FC236}">
                <a16:creationId xmlns:a16="http://schemas.microsoft.com/office/drawing/2014/main" id="{DA667F8F-8981-4CAC-9D46-2F9B6BD69572}"/>
              </a:ext>
            </a:extLst>
          </p:cNvPr>
          <p:cNvSpPr>
            <a:spLocks noGrp="1"/>
          </p:cNvSpPr>
          <p:nvPr>
            <p:ph type="ftr" sz="quarter" idx="11"/>
          </p:nvPr>
        </p:nvSpPr>
        <p:spPr>
          <a:xfrm>
            <a:off x="1169960" y="5878720"/>
            <a:ext cx="2915733" cy="298800"/>
          </a:xfrm>
        </p:spPr>
        <p:txBody>
          <a:bodyPr/>
          <a:lstStyle/>
          <a:p>
            <a:pPr rtl="0"/>
            <a:r>
              <a:rPr lang="it-IT" noProof="0" dirty="0"/>
              <a:t>SOFTWARE ENGINEERING</a:t>
            </a:r>
          </a:p>
        </p:txBody>
      </p:sp>
      <p:sp>
        <p:nvSpPr>
          <p:cNvPr id="6" name="Segnaposto numero diapositiva 5">
            <a:extLst>
              <a:ext uri="{FF2B5EF4-FFF2-40B4-BE49-F238E27FC236}">
                <a16:creationId xmlns:a16="http://schemas.microsoft.com/office/drawing/2014/main" id="{76F145FB-3F8C-4039-8AFD-86FB5CB556B1}"/>
              </a:ext>
            </a:extLst>
          </p:cNvPr>
          <p:cNvSpPr>
            <a:spLocks noGrp="1"/>
          </p:cNvSpPr>
          <p:nvPr>
            <p:ph type="sldNum" sz="quarter" idx="12"/>
          </p:nvPr>
        </p:nvSpPr>
        <p:spPr/>
        <p:txBody>
          <a:bodyPr/>
          <a:lstStyle/>
          <a:p>
            <a:pPr rtl="0"/>
            <a:fld id="{8D581BC7-E183-40DB-AC97-C19EA4EB8894}" type="slidenum">
              <a:rPr lang="it-IT" noProof="0" smtClean="0"/>
              <a:t>36</a:t>
            </a:fld>
            <a:endParaRPr lang="it-IT" noProof="0" dirty="0"/>
          </a:p>
        </p:txBody>
      </p:sp>
      <p:sp>
        <p:nvSpPr>
          <p:cNvPr id="12" name="Segnaposto testo 4">
            <a:extLst>
              <a:ext uri="{FF2B5EF4-FFF2-40B4-BE49-F238E27FC236}">
                <a16:creationId xmlns:a16="http://schemas.microsoft.com/office/drawing/2014/main" id="{8D2BC27F-3BF8-437C-A1DE-6986425022FC}"/>
              </a:ext>
            </a:extLst>
          </p:cNvPr>
          <p:cNvSpPr txBox="1">
            <a:spLocks/>
          </p:cNvSpPr>
          <p:nvPr/>
        </p:nvSpPr>
        <p:spPr>
          <a:xfrm>
            <a:off x="803276" y="3429000"/>
            <a:ext cx="6392948" cy="1970843"/>
          </a:xfrm>
          <a:prstGeom prst="rect">
            <a:avLst/>
          </a:prstGeom>
        </p:spPr>
        <p:txBody>
          <a:bodyPr vert="horz" lIns="0" tIns="0" rIns="0" bIns="0" rtlCol="0">
            <a:normAutofit fontScale="92500" lnSpcReduction="20000"/>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it-IT" sz="2800" dirty="0">
                <a:solidFill>
                  <a:schemeClr val="bg2"/>
                </a:solidFill>
              </a:rPr>
              <a:t>The Integration </a:t>
            </a:r>
            <a:r>
              <a:rPr lang="it-IT" sz="2800" dirty="0" err="1">
                <a:solidFill>
                  <a:schemeClr val="bg2"/>
                </a:solidFill>
              </a:rPr>
              <a:t>tests</a:t>
            </a:r>
            <a:r>
              <a:rPr lang="it-IT" sz="2800" dirty="0">
                <a:solidFill>
                  <a:schemeClr val="bg2"/>
                </a:solidFill>
              </a:rPr>
              <a:t> </a:t>
            </a:r>
            <a:r>
              <a:rPr lang="it-IT" sz="2800" dirty="0" err="1">
                <a:solidFill>
                  <a:schemeClr val="bg2"/>
                </a:solidFill>
              </a:rPr>
              <a:t>were</a:t>
            </a:r>
            <a:r>
              <a:rPr lang="it-IT" sz="2800" dirty="0">
                <a:solidFill>
                  <a:schemeClr val="bg2"/>
                </a:solidFill>
              </a:rPr>
              <a:t> made so </a:t>
            </a:r>
            <a:r>
              <a:rPr lang="it-IT" sz="2800" dirty="0" err="1">
                <a:solidFill>
                  <a:schemeClr val="bg2"/>
                </a:solidFill>
              </a:rPr>
              <a:t>that</a:t>
            </a:r>
            <a:r>
              <a:rPr lang="it-IT" sz="2800" dirty="0">
                <a:solidFill>
                  <a:schemeClr val="bg2"/>
                </a:solidFill>
              </a:rPr>
              <a:t> the testers </a:t>
            </a:r>
            <a:r>
              <a:rPr lang="it-IT" sz="2800" dirty="0" err="1">
                <a:solidFill>
                  <a:schemeClr val="bg2"/>
                </a:solidFill>
              </a:rPr>
              <a:t>were</a:t>
            </a:r>
            <a:r>
              <a:rPr lang="it-IT" sz="2800" dirty="0">
                <a:solidFill>
                  <a:schemeClr val="bg2"/>
                </a:solidFill>
              </a:rPr>
              <a:t> </a:t>
            </a:r>
            <a:r>
              <a:rPr lang="it-IT" sz="2800" dirty="0" err="1">
                <a:solidFill>
                  <a:schemeClr val="bg2"/>
                </a:solidFill>
              </a:rPr>
              <a:t>other</a:t>
            </a:r>
            <a:r>
              <a:rPr lang="it-IT" sz="2800" dirty="0">
                <a:solidFill>
                  <a:schemeClr val="bg2"/>
                </a:solidFill>
              </a:rPr>
              <a:t> team </a:t>
            </a:r>
            <a:r>
              <a:rPr lang="it-IT" sz="2800" dirty="0" err="1">
                <a:solidFill>
                  <a:schemeClr val="bg2"/>
                </a:solidFill>
              </a:rPr>
              <a:t>members</a:t>
            </a:r>
            <a:r>
              <a:rPr lang="it-IT" sz="2800" dirty="0">
                <a:solidFill>
                  <a:schemeClr val="bg2"/>
                </a:solidFill>
              </a:rPr>
              <a:t> </a:t>
            </a:r>
            <a:r>
              <a:rPr lang="it-IT" sz="2800" dirty="0" err="1">
                <a:solidFill>
                  <a:schemeClr val="bg2"/>
                </a:solidFill>
              </a:rPr>
              <a:t>than</a:t>
            </a:r>
            <a:r>
              <a:rPr lang="it-IT" sz="2800" dirty="0">
                <a:solidFill>
                  <a:schemeClr val="bg2"/>
                </a:solidFill>
              </a:rPr>
              <a:t> the </a:t>
            </a:r>
            <a:r>
              <a:rPr lang="it-IT" sz="2800" dirty="0" err="1">
                <a:solidFill>
                  <a:schemeClr val="bg2"/>
                </a:solidFill>
              </a:rPr>
              <a:t>ones</a:t>
            </a:r>
            <a:r>
              <a:rPr lang="it-IT" sz="2800" dirty="0">
                <a:solidFill>
                  <a:schemeClr val="bg2"/>
                </a:solidFill>
              </a:rPr>
              <a:t> </a:t>
            </a:r>
            <a:r>
              <a:rPr lang="it-IT" sz="2800" dirty="0" err="1">
                <a:solidFill>
                  <a:schemeClr val="bg2"/>
                </a:solidFill>
              </a:rPr>
              <a:t>that</a:t>
            </a:r>
            <a:r>
              <a:rPr lang="it-IT" sz="2800" dirty="0">
                <a:solidFill>
                  <a:schemeClr val="bg2"/>
                </a:solidFill>
              </a:rPr>
              <a:t> </a:t>
            </a:r>
            <a:r>
              <a:rPr lang="it-IT" sz="2800" dirty="0" err="1">
                <a:solidFill>
                  <a:schemeClr val="bg2"/>
                </a:solidFill>
              </a:rPr>
              <a:t>wrote</a:t>
            </a:r>
            <a:r>
              <a:rPr lang="it-IT" sz="2800" dirty="0">
                <a:solidFill>
                  <a:schemeClr val="bg2"/>
                </a:solidFill>
              </a:rPr>
              <a:t> the code. In </a:t>
            </a:r>
            <a:r>
              <a:rPr lang="it-IT" sz="2800" dirty="0" err="1">
                <a:solidFill>
                  <a:schemeClr val="bg2"/>
                </a:solidFill>
              </a:rPr>
              <a:t>particular</a:t>
            </a:r>
            <a:r>
              <a:rPr lang="it-IT" sz="2800" dirty="0">
                <a:solidFill>
                  <a:schemeClr val="bg2"/>
                </a:solidFill>
              </a:rPr>
              <a:t>, </a:t>
            </a:r>
            <a:r>
              <a:rPr lang="it-IT" sz="2800" dirty="0" err="1">
                <a:solidFill>
                  <a:schemeClr val="bg2"/>
                </a:solidFill>
              </a:rPr>
              <a:t>these</a:t>
            </a:r>
            <a:r>
              <a:rPr lang="it-IT" sz="2800" dirty="0">
                <a:solidFill>
                  <a:schemeClr val="bg2"/>
                </a:solidFill>
              </a:rPr>
              <a:t> </a:t>
            </a:r>
            <a:r>
              <a:rPr lang="it-IT" sz="2800" dirty="0" err="1">
                <a:solidFill>
                  <a:schemeClr val="bg2"/>
                </a:solidFill>
              </a:rPr>
              <a:t>tests</a:t>
            </a:r>
            <a:r>
              <a:rPr lang="it-IT" sz="2800" dirty="0">
                <a:solidFill>
                  <a:schemeClr val="bg2"/>
                </a:solidFill>
              </a:rPr>
              <a:t> </a:t>
            </a:r>
            <a:r>
              <a:rPr lang="it-IT" sz="2800" dirty="0" err="1">
                <a:solidFill>
                  <a:schemeClr val="bg2"/>
                </a:solidFill>
              </a:rPr>
              <a:t>were</a:t>
            </a:r>
            <a:r>
              <a:rPr lang="it-IT" sz="2800" dirty="0">
                <a:solidFill>
                  <a:schemeClr val="bg2"/>
                </a:solidFill>
              </a:rPr>
              <a:t> made on </a:t>
            </a:r>
            <a:r>
              <a:rPr lang="it-IT" sz="2800" dirty="0" err="1">
                <a:solidFill>
                  <a:schemeClr val="bg2"/>
                </a:solidFill>
              </a:rPr>
              <a:t>all</a:t>
            </a:r>
            <a:r>
              <a:rPr lang="it-IT" sz="2800" dirty="0">
                <a:solidFill>
                  <a:schemeClr val="bg2"/>
                </a:solidFill>
              </a:rPr>
              <a:t> the </a:t>
            </a:r>
            <a:r>
              <a:rPr lang="it-IT" sz="2800" dirty="0" err="1">
                <a:solidFill>
                  <a:schemeClr val="bg2"/>
                </a:solidFill>
              </a:rPr>
              <a:t>minigames</a:t>
            </a:r>
            <a:r>
              <a:rPr lang="it-IT" sz="2800" dirty="0">
                <a:solidFill>
                  <a:schemeClr val="bg2"/>
                </a:solidFill>
              </a:rPr>
              <a:t>, the </a:t>
            </a:r>
            <a:r>
              <a:rPr lang="it-IT" sz="2800" dirty="0" err="1">
                <a:solidFill>
                  <a:schemeClr val="bg2"/>
                </a:solidFill>
              </a:rPr>
              <a:t>Campaign</a:t>
            </a:r>
            <a:r>
              <a:rPr lang="it-IT" sz="2800" dirty="0">
                <a:solidFill>
                  <a:schemeClr val="bg2"/>
                </a:solidFill>
              </a:rPr>
              <a:t> mode, the </a:t>
            </a:r>
            <a:r>
              <a:rPr lang="it-IT" sz="2800" dirty="0" err="1">
                <a:solidFill>
                  <a:schemeClr val="bg2"/>
                </a:solidFill>
              </a:rPr>
              <a:t>Map</a:t>
            </a:r>
            <a:r>
              <a:rPr lang="it-IT" sz="2800" dirty="0">
                <a:solidFill>
                  <a:schemeClr val="bg2"/>
                </a:solidFill>
              </a:rPr>
              <a:t> </a:t>
            </a:r>
            <a:r>
              <a:rPr lang="it-IT" sz="2800" dirty="0" err="1">
                <a:solidFill>
                  <a:schemeClr val="bg2"/>
                </a:solidFill>
              </a:rPr>
              <a:t>Alarms</a:t>
            </a:r>
            <a:r>
              <a:rPr lang="it-IT" sz="2800" dirty="0">
                <a:solidFill>
                  <a:schemeClr val="bg2"/>
                </a:solidFill>
              </a:rPr>
              <a:t> and the </a:t>
            </a:r>
            <a:r>
              <a:rPr lang="it-IT" sz="2800" dirty="0" err="1">
                <a:solidFill>
                  <a:schemeClr val="bg2"/>
                </a:solidFill>
              </a:rPr>
              <a:t>procedural</a:t>
            </a:r>
            <a:r>
              <a:rPr lang="it-IT" sz="2800" dirty="0">
                <a:solidFill>
                  <a:schemeClr val="bg2"/>
                </a:solidFill>
              </a:rPr>
              <a:t> generation.</a:t>
            </a:r>
          </a:p>
        </p:txBody>
      </p:sp>
    </p:spTree>
    <p:extLst>
      <p:ext uri="{BB962C8B-B14F-4D97-AF65-F5344CB8AC3E}">
        <p14:creationId xmlns:p14="http://schemas.microsoft.com/office/powerpoint/2010/main" val="37586520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4930B6-685D-4C2C-98D9-639B6140BC7E}"/>
              </a:ext>
            </a:extLst>
          </p:cNvPr>
          <p:cNvSpPr>
            <a:spLocks noGrp="1"/>
          </p:cNvSpPr>
          <p:nvPr>
            <p:ph type="title"/>
          </p:nvPr>
        </p:nvSpPr>
        <p:spPr/>
        <p:txBody>
          <a:bodyPr>
            <a:noAutofit/>
          </a:bodyPr>
          <a:lstStyle/>
          <a:p>
            <a:r>
              <a:rPr lang="it-IT" sz="4500" dirty="0"/>
              <a:t>Testing –</a:t>
            </a:r>
            <a:br>
              <a:rPr lang="it-IT" sz="4500" dirty="0"/>
            </a:br>
            <a:r>
              <a:rPr lang="it-IT" sz="4500" dirty="0"/>
              <a:t>System Test</a:t>
            </a:r>
          </a:p>
        </p:txBody>
      </p:sp>
      <p:sp>
        <p:nvSpPr>
          <p:cNvPr id="4" name="Segnaposto data 3">
            <a:extLst>
              <a:ext uri="{FF2B5EF4-FFF2-40B4-BE49-F238E27FC236}">
                <a16:creationId xmlns:a16="http://schemas.microsoft.com/office/drawing/2014/main" id="{2C084E30-8753-4EBA-9912-EBD708A3B677}"/>
              </a:ext>
            </a:extLst>
          </p:cNvPr>
          <p:cNvSpPr>
            <a:spLocks noGrp="1"/>
          </p:cNvSpPr>
          <p:nvPr>
            <p:ph type="dt" sz="half" idx="10"/>
          </p:nvPr>
        </p:nvSpPr>
        <p:spPr/>
        <p:txBody>
          <a:bodyPr/>
          <a:lstStyle/>
          <a:p>
            <a:r>
              <a:rPr lang="it-IT" dirty="0"/>
              <a:t>09.01.2020</a:t>
            </a:r>
            <a:endParaRPr lang="it-IT" noProof="0" dirty="0"/>
          </a:p>
        </p:txBody>
      </p:sp>
      <p:sp>
        <p:nvSpPr>
          <p:cNvPr id="5" name="Segnaposto piè di pagina 4">
            <a:extLst>
              <a:ext uri="{FF2B5EF4-FFF2-40B4-BE49-F238E27FC236}">
                <a16:creationId xmlns:a16="http://schemas.microsoft.com/office/drawing/2014/main" id="{DA667F8F-8981-4CAC-9D46-2F9B6BD69572}"/>
              </a:ext>
            </a:extLst>
          </p:cNvPr>
          <p:cNvSpPr>
            <a:spLocks noGrp="1"/>
          </p:cNvSpPr>
          <p:nvPr>
            <p:ph type="ftr" sz="quarter" idx="11"/>
          </p:nvPr>
        </p:nvSpPr>
        <p:spPr>
          <a:xfrm>
            <a:off x="1169960" y="5878720"/>
            <a:ext cx="2915733" cy="298800"/>
          </a:xfrm>
        </p:spPr>
        <p:txBody>
          <a:bodyPr/>
          <a:lstStyle/>
          <a:p>
            <a:pPr rtl="0"/>
            <a:r>
              <a:rPr lang="it-IT" noProof="0" dirty="0"/>
              <a:t>SOFTWARE ENGINEERING</a:t>
            </a:r>
          </a:p>
        </p:txBody>
      </p:sp>
      <p:sp>
        <p:nvSpPr>
          <p:cNvPr id="6" name="Segnaposto numero diapositiva 5">
            <a:extLst>
              <a:ext uri="{FF2B5EF4-FFF2-40B4-BE49-F238E27FC236}">
                <a16:creationId xmlns:a16="http://schemas.microsoft.com/office/drawing/2014/main" id="{76F145FB-3F8C-4039-8AFD-86FB5CB556B1}"/>
              </a:ext>
            </a:extLst>
          </p:cNvPr>
          <p:cNvSpPr>
            <a:spLocks noGrp="1"/>
          </p:cNvSpPr>
          <p:nvPr>
            <p:ph type="sldNum" sz="quarter" idx="12"/>
          </p:nvPr>
        </p:nvSpPr>
        <p:spPr/>
        <p:txBody>
          <a:bodyPr/>
          <a:lstStyle/>
          <a:p>
            <a:pPr rtl="0"/>
            <a:fld id="{8D581BC7-E183-40DB-AC97-C19EA4EB8894}" type="slidenum">
              <a:rPr lang="it-IT" noProof="0" smtClean="0"/>
              <a:t>37</a:t>
            </a:fld>
            <a:endParaRPr lang="it-IT" noProof="0" dirty="0"/>
          </a:p>
        </p:txBody>
      </p:sp>
      <p:sp>
        <p:nvSpPr>
          <p:cNvPr id="12" name="Segnaposto testo 4">
            <a:extLst>
              <a:ext uri="{FF2B5EF4-FFF2-40B4-BE49-F238E27FC236}">
                <a16:creationId xmlns:a16="http://schemas.microsoft.com/office/drawing/2014/main" id="{8D2BC27F-3BF8-437C-A1DE-6986425022FC}"/>
              </a:ext>
            </a:extLst>
          </p:cNvPr>
          <p:cNvSpPr txBox="1">
            <a:spLocks/>
          </p:cNvSpPr>
          <p:nvPr/>
        </p:nvSpPr>
        <p:spPr>
          <a:xfrm>
            <a:off x="803276" y="3429000"/>
            <a:ext cx="6392948" cy="1970843"/>
          </a:xfrm>
          <a:prstGeom prst="rect">
            <a:avLst/>
          </a:prstGeom>
        </p:spPr>
        <p:txBody>
          <a:bodyPr vert="horz" lIns="0" tIns="0" rIns="0" bIns="0" rtlCol="0">
            <a:normAutofit fontScale="77500" lnSpcReduction="20000"/>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it-IT" sz="2800" dirty="0">
                <a:solidFill>
                  <a:schemeClr val="bg2"/>
                </a:solidFill>
              </a:rPr>
              <a:t>A </a:t>
            </a:r>
            <a:r>
              <a:rPr lang="it-IT" sz="2800" dirty="0" err="1">
                <a:solidFill>
                  <a:schemeClr val="bg2"/>
                </a:solidFill>
              </a:rPr>
              <a:t>final</a:t>
            </a:r>
            <a:r>
              <a:rPr lang="it-IT" sz="2800" dirty="0">
                <a:solidFill>
                  <a:schemeClr val="bg2"/>
                </a:solidFill>
              </a:rPr>
              <a:t> test with </a:t>
            </a:r>
            <a:r>
              <a:rPr lang="it-IT" sz="2800" dirty="0" err="1">
                <a:solidFill>
                  <a:schemeClr val="bg2"/>
                </a:solidFill>
              </a:rPr>
              <a:t>all</a:t>
            </a:r>
            <a:r>
              <a:rPr lang="it-IT" sz="2800" dirty="0">
                <a:solidFill>
                  <a:schemeClr val="bg2"/>
                </a:solidFill>
              </a:rPr>
              <a:t> the </a:t>
            </a:r>
            <a:r>
              <a:rPr lang="it-IT" sz="2800" dirty="0" err="1">
                <a:solidFill>
                  <a:schemeClr val="bg2"/>
                </a:solidFill>
              </a:rPr>
              <a:t>components</a:t>
            </a:r>
            <a:r>
              <a:rPr lang="it-IT" sz="2800" dirty="0">
                <a:solidFill>
                  <a:schemeClr val="bg2"/>
                </a:solidFill>
              </a:rPr>
              <a:t> </a:t>
            </a:r>
            <a:r>
              <a:rPr lang="it-IT" sz="2800" dirty="0" err="1">
                <a:solidFill>
                  <a:schemeClr val="bg2"/>
                </a:solidFill>
              </a:rPr>
              <a:t>merged</a:t>
            </a:r>
            <a:r>
              <a:rPr lang="it-IT" sz="2800" dirty="0">
                <a:solidFill>
                  <a:schemeClr val="bg2"/>
                </a:solidFill>
              </a:rPr>
              <a:t> </a:t>
            </a:r>
            <a:r>
              <a:rPr lang="it-IT" sz="2800" dirty="0" err="1">
                <a:solidFill>
                  <a:schemeClr val="bg2"/>
                </a:solidFill>
              </a:rPr>
              <a:t>was</a:t>
            </a:r>
            <a:r>
              <a:rPr lang="it-IT" sz="2800" dirty="0">
                <a:solidFill>
                  <a:schemeClr val="bg2"/>
                </a:solidFill>
              </a:rPr>
              <a:t> made.</a:t>
            </a:r>
          </a:p>
          <a:p>
            <a:r>
              <a:rPr lang="it-IT" sz="2800" dirty="0">
                <a:solidFill>
                  <a:schemeClr val="bg2"/>
                </a:solidFill>
              </a:rPr>
              <a:t>The team </a:t>
            </a:r>
            <a:r>
              <a:rPr lang="it-IT" sz="2800" dirty="0" err="1">
                <a:solidFill>
                  <a:schemeClr val="bg2"/>
                </a:solidFill>
              </a:rPr>
              <a:t>tried</a:t>
            </a:r>
            <a:r>
              <a:rPr lang="it-IT" sz="2800" dirty="0">
                <a:solidFill>
                  <a:schemeClr val="bg2"/>
                </a:solidFill>
              </a:rPr>
              <a:t> </a:t>
            </a:r>
            <a:r>
              <a:rPr lang="it-IT" sz="2800" dirty="0" err="1">
                <a:solidFill>
                  <a:schemeClr val="bg2"/>
                </a:solidFill>
              </a:rPr>
              <a:t>firstly</a:t>
            </a:r>
            <a:r>
              <a:rPr lang="it-IT" sz="2800" dirty="0">
                <a:solidFill>
                  <a:schemeClr val="bg2"/>
                </a:solidFill>
              </a:rPr>
              <a:t> </a:t>
            </a:r>
            <a:r>
              <a:rPr lang="it-IT" sz="2800" dirty="0" err="1">
                <a:solidFill>
                  <a:schemeClr val="bg2"/>
                </a:solidFill>
              </a:rPr>
              <a:t>all</a:t>
            </a:r>
            <a:r>
              <a:rPr lang="it-IT" sz="2800" dirty="0">
                <a:solidFill>
                  <a:schemeClr val="bg2"/>
                </a:solidFill>
              </a:rPr>
              <a:t> </a:t>
            </a:r>
            <a:r>
              <a:rPr lang="it-IT" sz="2800" dirty="0" err="1">
                <a:solidFill>
                  <a:schemeClr val="bg2"/>
                </a:solidFill>
              </a:rPr>
              <a:t>three</a:t>
            </a:r>
            <a:r>
              <a:rPr lang="it-IT" sz="2800" dirty="0">
                <a:solidFill>
                  <a:schemeClr val="bg2"/>
                </a:solidFill>
              </a:rPr>
              <a:t> </a:t>
            </a:r>
            <a:r>
              <a:rPr lang="it-IT" sz="2800" dirty="0" err="1">
                <a:solidFill>
                  <a:schemeClr val="bg2"/>
                </a:solidFill>
              </a:rPr>
              <a:t>levels</a:t>
            </a:r>
            <a:r>
              <a:rPr lang="it-IT" sz="2800" dirty="0">
                <a:solidFill>
                  <a:schemeClr val="bg2"/>
                </a:solidFill>
              </a:rPr>
              <a:t> of the </a:t>
            </a:r>
            <a:r>
              <a:rPr lang="it-IT" sz="2800" dirty="0" err="1">
                <a:solidFill>
                  <a:schemeClr val="bg2"/>
                </a:solidFill>
              </a:rPr>
              <a:t>Campaign</a:t>
            </a:r>
            <a:r>
              <a:rPr lang="it-IT" sz="2800" dirty="0">
                <a:solidFill>
                  <a:schemeClr val="bg2"/>
                </a:solidFill>
              </a:rPr>
              <a:t> mode and </a:t>
            </a:r>
            <a:r>
              <a:rPr lang="it-IT" sz="2800" dirty="0" err="1">
                <a:solidFill>
                  <a:schemeClr val="bg2"/>
                </a:solidFill>
              </a:rPr>
              <a:t>tested</a:t>
            </a:r>
            <a:r>
              <a:rPr lang="it-IT" sz="2800" dirty="0">
                <a:solidFill>
                  <a:schemeClr val="bg2"/>
                </a:solidFill>
              </a:rPr>
              <a:t> </a:t>
            </a:r>
            <a:r>
              <a:rPr lang="it-IT" sz="2800" dirty="0" err="1">
                <a:solidFill>
                  <a:schemeClr val="bg2"/>
                </a:solidFill>
              </a:rPr>
              <a:t>its</a:t>
            </a:r>
            <a:r>
              <a:rPr lang="it-IT" sz="2800" dirty="0">
                <a:solidFill>
                  <a:schemeClr val="bg2"/>
                </a:solidFill>
              </a:rPr>
              <a:t> </a:t>
            </a:r>
            <a:r>
              <a:rPr lang="it-IT" sz="2800" dirty="0" err="1">
                <a:solidFill>
                  <a:schemeClr val="bg2"/>
                </a:solidFill>
              </a:rPr>
              <a:t>feasibility</a:t>
            </a:r>
            <a:r>
              <a:rPr lang="it-IT" sz="2800" dirty="0">
                <a:solidFill>
                  <a:schemeClr val="bg2"/>
                </a:solidFill>
              </a:rPr>
              <a:t>.</a:t>
            </a:r>
          </a:p>
          <a:p>
            <a:r>
              <a:rPr lang="it-IT" sz="2800" dirty="0" err="1">
                <a:solidFill>
                  <a:schemeClr val="bg2"/>
                </a:solidFill>
              </a:rPr>
              <a:t>Then</a:t>
            </a:r>
            <a:r>
              <a:rPr lang="it-IT" sz="2800" dirty="0">
                <a:solidFill>
                  <a:schemeClr val="bg2"/>
                </a:solidFill>
              </a:rPr>
              <a:t> </a:t>
            </a:r>
            <a:r>
              <a:rPr lang="it-IT" sz="2800" dirty="0" err="1">
                <a:solidFill>
                  <a:schemeClr val="bg2"/>
                </a:solidFill>
              </a:rPr>
              <a:t>it</a:t>
            </a:r>
            <a:r>
              <a:rPr lang="it-IT" sz="2800" dirty="0">
                <a:solidFill>
                  <a:schemeClr val="bg2"/>
                </a:solidFill>
              </a:rPr>
              <a:t> </a:t>
            </a:r>
            <a:r>
              <a:rPr lang="it-IT" sz="2800" dirty="0" err="1">
                <a:solidFill>
                  <a:schemeClr val="bg2"/>
                </a:solidFill>
              </a:rPr>
              <a:t>tested</a:t>
            </a:r>
            <a:r>
              <a:rPr lang="it-IT" sz="2800" dirty="0">
                <a:solidFill>
                  <a:schemeClr val="bg2"/>
                </a:solidFill>
              </a:rPr>
              <a:t> the Quick Play mode </a:t>
            </a:r>
            <a:r>
              <a:rPr lang="it-IT" sz="2800" dirty="0" err="1">
                <a:solidFill>
                  <a:schemeClr val="bg2"/>
                </a:solidFill>
              </a:rPr>
              <a:t>various</a:t>
            </a:r>
            <a:r>
              <a:rPr lang="it-IT" sz="2800" dirty="0">
                <a:solidFill>
                  <a:schemeClr val="bg2"/>
                </a:solidFill>
              </a:rPr>
              <a:t> times, with </a:t>
            </a:r>
            <a:r>
              <a:rPr lang="it-IT" sz="2800" dirty="0" err="1">
                <a:solidFill>
                  <a:schemeClr val="bg2"/>
                </a:solidFill>
              </a:rPr>
              <a:t>different</a:t>
            </a:r>
            <a:r>
              <a:rPr lang="it-IT" sz="2800" dirty="0">
                <a:solidFill>
                  <a:schemeClr val="bg2"/>
                </a:solidFill>
              </a:rPr>
              <a:t> </a:t>
            </a:r>
            <a:r>
              <a:rPr lang="it-IT" sz="2800" dirty="0" err="1">
                <a:solidFill>
                  <a:schemeClr val="bg2"/>
                </a:solidFill>
              </a:rPr>
              <a:t>randomly</a:t>
            </a:r>
            <a:r>
              <a:rPr lang="it-IT" sz="2800" dirty="0">
                <a:solidFill>
                  <a:schemeClr val="bg2"/>
                </a:solidFill>
              </a:rPr>
              <a:t> </a:t>
            </a:r>
            <a:r>
              <a:rPr lang="it-IT" sz="2800" dirty="0" err="1">
                <a:solidFill>
                  <a:schemeClr val="bg2"/>
                </a:solidFill>
              </a:rPr>
              <a:t>generated</a:t>
            </a:r>
            <a:r>
              <a:rPr lang="it-IT" sz="2800" dirty="0">
                <a:solidFill>
                  <a:schemeClr val="bg2"/>
                </a:solidFill>
              </a:rPr>
              <a:t> rooms.</a:t>
            </a:r>
          </a:p>
          <a:p>
            <a:r>
              <a:rPr lang="it-IT" sz="2800" dirty="0">
                <a:solidFill>
                  <a:schemeClr val="bg2"/>
                </a:solidFill>
              </a:rPr>
              <a:t>The test </a:t>
            </a:r>
            <a:r>
              <a:rPr lang="it-IT" sz="2800" dirty="0" err="1">
                <a:solidFill>
                  <a:schemeClr val="bg2"/>
                </a:solidFill>
              </a:rPr>
              <a:t>was</a:t>
            </a:r>
            <a:r>
              <a:rPr lang="it-IT" sz="2800" dirty="0">
                <a:solidFill>
                  <a:schemeClr val="bg2"/>
                </a:solidFill>
              </a:rPr>
              <a:t> </a:t>
            </a:r>
            <a:r>
              <a:rPr lang="it-IT" sz="2800" dirty="0" err="1">
                <a:solidFill>
                  <a:schemeClr val="bg2"/>
                </a:solidFill>
              </a:rPr>
              <a:t>successful</a:t>
            </a:r>
            <a:r>
              <a:rPr lang="it-IT" sz="2800" dirty="0">
                <a:solidFill>
                  <a:schemeClr val="bg2"/>
                </a:solidFill>
              </a:rPr>
              <a:t>.</a:t>
            </a:r>
          </a:p>
        </p:txBody>
      </p:sp>
    </p:spTree>
    <p:extLst>
      <p:ext uri="{BB962C8B-B14F-4D97-AF65-F5344CB8AC3E}">
        <p14:creationId xmlns:p14="http://schemas.microsoft.com/office/powerpoint/2010/main" val="11160126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4930B6-685D-4C2C-98D9-639B6140BC7E}"/>
              </a:ext>
            </a:extLst>
          </p:cNvPr>
          <p:cNvSpPr>
            <a:spLocks noGrp="1"/>
          </p:cNvSpPr>
          <p:nvPr>
            <p:ph type="title"/>
          </p:nvPr>
        </p:nvSpPr>
        <p:spPr/>
        <p:txBody>
          <a:bodyPr>
            <a:noAutofit/>
          </a:bodyPr>
          <a:lstStyle/>
          <a:p>
            <a:r>
              <a:rPr lang="it-IT" sz="4500" dirty="0"/>
              <a:t>Testing – </a:t>
            </a:r>
            <a:r>
              <a:rPr lang="it-IT" sz="4500" dirty="0" err="1"/>
              <a:t>Acceptance</a:t>
            </a:r>
            <a:r>
              <a:rPr lang="it-IT" sz="4500" dirty="0"/>
              <a:t> Test</a:t>
            </a:r>
          </a:p>
        </p:txBody>
      </p:sp>
      <p:sp>
        <p:nvSpPr>
          <p:cNvPr id="4" name="Segnaposto data 3">
            <a:extLst>
              <a:ext uri="{FF2B5EF4-FFF2-40B4-BE49-F238E27FC236}">
                <a16:creationId xmlns:a16="http://schemas.microsoft.com/office/drawing/2014/main" id="{2C084E30-8753-4EBA-9912-EBD708A3B677}"/>
              </a:ext>
            </a:extLst>
          </p:cNvPr>
          <p:cNvSpPr>
            <a:spLocks noGrp="1"/>
          </p:cNvSpPr>
          <p:nvPr>
            <p:ph type="dt" sz="half" idx="10"/>
          </p:nvPr>
        </p:nvSpPr>
        <p:spPr/>
        <p:txBody>
          <a:bodyPr/>
          <a:lstStyle/>
          <a:p>
            <a:r>
              <a:rPr lang="it-IT" dirty="0"/>
              <a:t>09.01.2020</a:t>
            </a:r>
            <a:endParaRPr lang="it-IT" noProof="0" dirty="0"/>
          </a:p>
        </p:txBody>
      </p:sp>
      <p:sp>
        <p:nvSpPr>
          <p:cNvPr id="5" name="Segnaposto piè di pagina 4">
            <a:extLst>
              <a:ext uri="{FF2B5EF4-FFF2-40B4-BE49-F238E27FC236}">
                <a16:creationId xmlns:a16="http://schemas.microsoft.com/office/drawing/2014/main" id="{DA667F8F-8981-4CAC-9D46-2F9B6BD69572}"/>
              </a:ext>
            </a:extLst>
          </p:cNvPr>
          <p:cNvSpPr>
            <a:spLocks noGrp="1"/>
          </p:cNvSpPr>
          <p:nvPr>
            <p:ph type="ftr" sz="quarter" idx="11"/>
          </p:nvPr>
        </p:nvSpPr>
        <p:spPr>
          <a:xfrm>
            <a:off x="1169960" y="5878720"/>
            <a:ext cx="2915733" cy="298800"/>
          </a:xfrm>
        </p:spPr>
        <p:txBody>
          <a:bodyPr/>
          <a:lstStyle/>
          <a:p>
            <a:pPr rtl="0"/>
            <a:r>
              <a:rPr lang="it-IT" noProof="0" dirty="0"/>
              <a:t>SOFTWARE ENGINEERING</a:t>
            </a:r>
          </a:p>
        </p:txBody>
      </p:sp>
      <p:sp>
        <p:nvSpPr>
          <p:cNvPr id="6" name="Segnaposto numero diapositiva 5">
            <a:extLst>
              <a:ext uri="{FF2B5EF4-FFF2-40B4-BE49-F238E27FC236}">
                <a16:creationId xmlns:a16="http://schemas.microsoft.com/office/drawing/2014/main" id="{76F145FB-3F8C-4039-8AFD-86FB5CB556B1}"/>
              </a:ext>
            </a:extLst>
          </p:cNvPr>
          <p:cNvSpPr>
            <a:spLocks noGrp="1"/>
          </p:cNvSpPr>
          <p:nvPr>
            <p:ph type="sldNum" sz="quarter" idx="12"/>
          </p:nvPr>
        </p:nvSpPr>
        <p:spPr/>
        <p:txBody>
          <a:bodyPr/>
          <a:lstStyle/>
          <a:p>
            <a:pPr rtl="0"/>
            <a:fld id="{8D581BC7-E183-40DB-AC97-C19EA4EB8894}" type="slidenum">
              <a:rPr lang="it-IT" noProof="0" smtClean="0"/>
              <a:t>38</a:t>
            </a:fld>
            <a:endParaRPr lang="it-IT" noProof="0" dirty="0"/>
          </a:p>
        </p:txBody>
      </p:sp>
      <p:sp>
        <p:nvSpPr>
          <p:cNvPr id="12" name="Segnaposto testo 4">
            <a:extLst>
              <a:ext uri="{FF2B5EF4-FFF2-40B4-BE49-F238E27FC236}">
                <a16:creationId xmlns:a16="http://schemas.microsoft.com/office/drawing/2014/main" id="{8D2BC27F-3BF8-437C-A1DE-6986425022FC}"/>
              </a:ext>
            </a:extLst>
          </p:cNvPr>
          <p:cNvSpPr txBox="1">
            <a:spLocks/>
          </p:cNvSpPr>
          <p:nvPr/>
        </p:nvSpPr>
        <p:spPr>
          <a:xfrm>
            <a:off x="803276" y="3429000"/>
            <a:ext cx="6392948" cy="1970843"/>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it-IT" sz="2800" dirty="0">
                <a:solidFill>
                  <a:schemeClr val="bg2"/>
                </a:solidFill>
              </a:rPr>
              <a:t>The P.O. </a:t>
            </a:r>
            <a:r>
              <a:rPr lang="it-IT" sz="2800" dirty="0" err="1">
                <a:solidFill>
                  <a:schemeClr val="bg2"/>
                </a:solidFill>
              </a:rPr>
              <a:t>tested</a:t>
            </a:r>
            <a:r>
              <a:rPr lang="it-IT" sz="2800" dirty="0">
                <a:solidFill>
                  <a:schemeClr val="bg2"/>
                </a:solidFill>
              </a:rPr>
              <a:t> the game to </a:t>
            </a:r>
            <a:r>
              <a:rPr lang="it-IT" sz="2800" dirty="0" err="1">
                <a:solidFill>
                  <a:schemeClr val="bg2"/>
                </a:solidFill>
              </a:rPr>
              <a:t>see</a:t>
            </a:r>
            <a:r>
              <a:rPr lang="it-IT" sz="2800" dirty="0">
                <a:solidFill>
                  <a:schemeClr val="bg2"/>
                </a:solidFill>
              </a:rPr>
              <a:t> </a:t>
            </a:r>
            <a:r>
              <a:rPr lang="it-IT" sz="2800" dirty="0" err="1">
                <a:solidFill>
                  <a:schemeClr val="bg2"/>
                </a:solidFill>
              </a:rPr>
              <a:t>if</a:t>
            </a:r>
            <a:r>
              <a:rPr lang="it-IT" sz="2800" dirty="0">
                <a:solidFill>
                  <a:schemeClr val="bg2"/>
                </a:solidFill>
              </a:rPr>
              <a:t> </a:t>
            </a:r>
            <a:r>
              <a:rPr lang="it-IT" sz="2800" dirty="0" err="1">
                <a:solidFill>
                  <a:schemeClr val="bg2"/>
                </a:solidFill>
              </a:rPr>
              <a:t>it</a:t>
            </a:r>
            <a:r>
              <a:rPr lang="it-IT" sz="2800" dirty="0">
                <a:solidFill>
                  <a:schemeClr val="bg2"/>
                </a:solidFill>
              </a:rPr>
              <a:t> </a:t>
            </a:r>
            <a:r>
              <a:rPr lang="it-IT" sz="2800" dirty="0" err="1">
                <a:solidFill>
                  <a:schemeClr val="bg2"/>
                </a:solidFill>
              </a:rPr>
              <a:t>met</a:t>
            </a:r>
            <a:r>
              <a:rPr lang="it-IT" sz="2800" dirty="0">
                <a:solidFill>
                  <a:schemeClr val="bg2"/>
                </a:solidFill>
              </a:rPr>
              <a:t> </a:t>
            </a:r>
            <a:r>
              <a:rPr lang="it-IT" sz="2800" dirty="0" err="1">
                <a:solidFill>
                  <a:schemeClr val="bg2"/>
                </a:solidFill>
              </a:rPr>
              <a:t>all</a:t>
            </a:r>
            <a:r>
              <a:rPr lang="it-IT" sz="2800" dirty="0">
                <a:solidFill>
                  <a:schemeClr val="bg2"/>
                </a:solidFill>
              </a:rPr>
              <a:t> the </a:t>
            </a:r>
            <a:r>
              <a:rPr lang="it-IT" sz="2800" dirty="0" err="1">
                <a:solidFill>
                  <a:schemeClr val="bg2"/>
                </a:solidFill>
              </a:rPr>
              <a:t>acceptance</a:t>
            </a:r>
            <a:r>
              <a:rPr lang="it-IT" sz="2800" dirty="0">
                <a:solidFill>
                  <a:schemeClr val="bg2"/>
                </a:solidFill>
              </a:rPr>
              <a:t> </a:t>
            </a:r>
            <a:r>
              <a:rPr lang="it-IT" sz="2800" dirty="0" err="1">
                <a:solidFill>
                  <a:schemeClr val="bg2"/>
                </a:solidFill>
              </a:rPr>
              <a:t>criteria</a:t>
            </a:r>
            <a:r>
              <a:rPr lang="it-IT" sz="2800" dirty="0">
                <a:solidFill>
                  <a:schemeClr val="bg2"/>
                </a:solidFill>
              </a:rPr>
              <a:t> of project stakeholders.</a:t>
            </a:r>
          </a:p>
          <a:p>
            <a:r>
              <a:rPr lang="it-IT" sz="2800" dirty="0">
                <a:solidFill>
                  <a:schemeClr val="bg2"/>
                </a:solidFill>
              </a:rPr>
              <a:t>The </a:t>
            </a:r>
            <a:r>
              <a:rPr lang="it-IT" sz="2800" dirty="0" err="1">
                <a:solidFill>
                  <a:schemeClr val="bg2"/>
                </a:solidFill>
              </a:rPr>
              <a:t>response</a:t>
            </a:r>
            <a:r>
              <a:rPr lang="it-IT" sz="2800" dirty="0">
                <a:solidFill>
                  <a:schemeClr val="bg2"/>
                </a:solidFill>
              </a:rPr>
              <a:t> </a:t>
            </a:r>
            <a:r>
              <a:rPr lang="it-IT" sz="2800" dirty="0" err="1">
                <a:solidFill>
                  <a:schemeClr val="bg2"/>
                </a:solidFill>
              </a:rPr>
              <a:t>was</a:t>
            </a:r>
            <a:r>
              <a:rPr lang="it-IT" sz="2800" dirty="0">
                <a:solidFill>
                  <a:schemeClr val="bg2"/>
                </a:solidFill>
              </a:rPr>
              <a:t> positive.</a:t>
            </a:r>
          </a:p>
        </p:txBody>
      </p:sp>
    </p:spTree>
    <p:extLst>
      <p:ext uri="{BB962C8B-B14F-4D97-AF65-F5344CB8AC3E}">
        <p14:creationId xmlns:p14="http://schemas.microsoft.com/office/powerpoint/2010/main" val="3325543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4930B6-685D-4C2C-98D9-639B6140BC7E}"/>
              </a:ext>
            </a:extLst>
          </p:cNvPr>
          <p:cNvSpPr>
            <a:spLocks noGrp="1"/>
          </p:cNvSpPr>
          <p:nvPr>
            <p:ph type="title"/>
          </p:nvPr>
        </p:nvSpPr>
        <p:spPr/>
        <p:txBody>
          <a:bodyPr>
            <a:noAutofit/>
          </a:bodyPr>
          <a:lstStyle/>
          <a:p>
            <a:r>
              <a:rPr lang="it-IT" sz="4500" dirty="0"/>
              <a:t>Agile </a:t>
            </a:r>
            <a:r>
              <a:rPr lang="it-IT" sz="4500" dirty="0" err="1"/>
              <a:t>practices</a:t>
            </a:r>
            <a:r>
              <a:rPr lang="it-IT" sz="4500" dirty="0"/>
              <a:t> </a:t>
            </a:r>
            <a:r>
              <a:rPr lang="it-IT" sz="4500" dirty="0" err="1"/>
              <a:t>adopted</a:t>
            </a:r>
            <a:endParaRPr lang="it-IT" sz="4500" dirty="0"/>
          </a:p>
        </p:txBody>
      </p:sp>
      <p:sp>
        <p:nvSpPr>
          <p:cNvPr id="4" name="Segnaposto data 3">
            <a:extLst>
              <a:ext uri="{FF2B5EF4-FFF2-40B4-BE49-F238E27FC236}">
                <a16:creationId xmlns:a16="http://schemas.microsoft.com/office/drawing/2014/main" id="{2C084E30-8753-4EBA-9912-EBD708A3B677}"/>
              </a:ext>
            </a:extLst>
          </p:cNvPr>
          <p:cNvSpPr>
            <a:spLocks noGrp="1"/>
          </p:cNvSpPr>
          <p:nvPr>
            <p:ph type="dt" sz="half" idx="10"/>
          </p:nvPr>
        </p:nvSpPr>
        <p:spPr/>
        <p:txBody>
          <a:bodyPr/>
          <a:lstStyle/>
          <a:p>
            <a:r>
              <a:rPr lang="it-IT" dirty="0"/>
              <a:t>09.01.2020</a:t>
            </a:r>
            <a:endParaRPr lang="it-IT" noProof="0" dirty="0"/>
          </a:p>
        </p:txBody>
      </p:sp>
      <p:sp>
        <p:nvSpPr>
          <p:cNvPr id="5" name="Segnaposto piè di pagina 4">
            <a:extLst>
              <a:ext uri="{FF2B5EF4-FFF2-40B4-BE49-F238E27FC236}">
                <a16:creationId xmlns:a16="http://schemas.microsoft.com/office/drawing/2014/main" id="{DA667F8F-8981-4CAC-9D46-2F9B6BD69572}"/>
              </a:ext>
            </a:extLst>
          </p:cNvPr>
          <p:cNvSpPr>
            <a:spLocks noGrp="1"/>
          </p:cNvSpPr>
          <p:nvPr>
            <p:ph type="ftr" sz="quarter" idx="11"/>
          </p:nvPr>
        </p:nvSpPr>
        <p:spPr>
          <a:xfrm>
            <a:off x="1169960" y="5878720"/>
            <a:ext cx="2915733" cy="298800"/>
          </a:xfrm>
        </p:spPr>
        <p:txBody>
          <a:bodyPr/>
          <a:lstStyle/>
          <a:p>
            <a:pPr rtl="0"/>
            <a:r>
              <a:rPr lang="it-IT" noProof="0" dirty="0"/>
              <a:t>SOFTWARE ENGINEERING</a:t>
            </a:r>
          </a:p>
        </p:txBody>
      </p:sp>
      <p:sp>
        <p:nvSpPr>
          <p:cNvPr id="6" name="Segnaposto numero diapositiva 5">
            <a:extLst>
              <a:ext uri="{FF2B5EF4-FFF2-40B4-BE49-F238E27FC236}">
                <a16:creationId xmlns:a16="http://schemas.microsoft.com/office/drawing/2014/main" id="{76F145FB-3F8C-4039-8AFD-86FB5CB556B1}"/>
              </a:ext>
            </a:extLst>
          </p:cNvPr>
          <p:cNvSpPr>
            <a:spLocks noGrp="1"/>
          </p:cNvSpPr>
          <p:nvPr>
            <p:ph type="sldNum" sz="quarter" idx="12"/>
          </p:nvPr>
        </p:nvSpPr>
        <p:spPr/>
        <p:txBody>
          <a:bodyPr/>
          <a:lstStyle/>
          <a:p>
            <a:pPr rtl="0"/>
            <a:fld id="{8D581BC7-E183-40DB-AC97-C19EA4EB8894}" type="slidenum">
              <a:rPr lang="it-IT" noProof="0" smtClean="0"/>
              <a:t>39</a:t>
            </a:fld>
            <a:endParaRPr lang="it-IT" noProof="0" dirty="0"/>
          </a:p>
        </p:txBody>
      </p:sp>
      <p:sp>
        <p:nvSpPr>
          <p:cNvPr id="12" name="Segnaposto testo 4">
            <a:extLst>
              <a:ext uri="{FF2B5EF4-FFF2-40B4-BE49-F238E27FC236}">
                <a16:creationId xmlns:a16="http://schemas.microsoft.com/office/drawing/2014/main" id="{8D2BC27F-3BF8-437C-A1DE-6986425022FC}"/>
              </a:ext>
            </a:extLst>
          </p:cNvPr>
          <p:cNvSpPr txBox="1">
            <a:spLocks/>
          </p:cNvSpPr>
          <p:nvPr/>
        </p:nvSpPr>
        <p:spPr>
          <a:xfrm>
            <a:off x="955676" y="3581399"/>
            <a:ext cx="6392948" cy="1970843"/>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it-IT" sz="2800" dirty="0">
              <a:solidFill>
                <a:schemeClr val="bg2"/>
              </a:solidFill>
            </a:endParaRPr>
          </a:p>
        </p:txBody>
      </p:sp>
      <p:sp>
        <p:nvSpPr>
          <p:cNvPr id="7" name="Segnaposto testo 4">
            <a:extLst>
              <a:ext uri="{FF2B5EF4-FFF2-40B4-BE49-F238E27FC236}">
                <a16:creationId xmlns:a16="http://schemas.microsoft.com/office/drawing/2014/main" id="{69CC970D-9FE5-40F8-9D74-98D5143CF3A0}"/>
              </a:ext>
            </a:extLst>
          </p:cNvPr>
          <p:cNvSpPr txBox="1">
            <a:spLocks/>
          </p:cNvSpPr>
          <p:nvPr/>
        </p:nvSpPr>
        <p:spPr>
          <a:xfrm>
            <a:off x="803276" y="3429000"/>
            <a:ext cx="5021940" cy="2268415"/>
          </a:xfrm>
          <a:prstGeom prst="rect">
            <a:avLst/>
          </a:prstGeom>
        </p:spPr>
        <p:txBody>
          <a:bodyPr vert="horz" lIns="0" tIns="0" rIns="0" bIns="0" rtlCol="0">
            <a:normAutofit fontScale="70000" lnSpcReduction="20000"/>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it-IT" sz="2800" dirty="0">
                <a:solidFill>
                  <a:schemeClr val="bg2"/>
                </a:solidFill>
              </a:rPr>
              <a:t>User stories</a:t>
            </a:r>
          </a:p>
          <a:p>
            <a:pPr marL="457200" indent="-457200">
              <a:buFont typeface="Arial" panose="020B0604020202020204" pitchFamily="34" charset="0"/>
              <a:buChar char="•"/>
            </a:pPr>
            <a:r>
              <a:rPr lang="it-IT" sz="2800" dirty="0" err="1">
                <a:solidFill>
                  <a:schemeClr val="bg2"/>
                </a:solidFill>
              </a:rPr>
              <a:t>Increments</a:t>
            </a:r>
            <a:endParaRPr lang="it-IT" sz="2800" dirty="0">
              <a:solidFill>
                <a:schemeClr val="bg2"/>
              </a:solidFill>
            </a:endParaRPr>
          </a:p>
          <a:p>
            <a:pPr marL="457200" indent="-457200">
              <a:buFont typeface="Arial" panose="020B0604020202020204" pitchFamily="34" charset="0"/>
              <a:buChar char="•"/>
            </a:pPr>
            <a:r>
              <a:rPr lang="it-IT" sz="2800" dirty="0">
                <a:solidFill>
                  <a:schemeClr val="bg2"/>
                </a:solidFill>
              </a:rPr>
              <a:t>Sprint Planning meeting</a:t>
            </a:r>
          </a:p>
          <a:p>
            <a:pPr marL="457200" indent="-457200">
              <a:buFont typeface="Arial" panose="020B0604020202020204" pitchFamily="34" charset="0"/>
              <a:buChar char="•"/>
            </a:pPr>
            <a:r>
              <a:rPr lang="it-IT" sz="2800" dirty="0" err="1">
                <a:solidFill>
                  <a:schemeClr val="bg2"/>
                </a:solidFill>
              </a:rPr>
              <a:t>Daily</a:t>
            </a:r>
            <a:r>
              <a:rPr lang="it-IT" sz="2800" dirty="0">
                <a:solidFill>
                  <a:schemeClr val="bg2"/>
                </a:solidFill>
              </a:rPr>
              <a:t> </a:t>
            </a:r>
            <a:r>
              <a:rPr lang="it-IT" sz="2800" dirty="0" err="1">
                <a:solidFill>
                  <a:schemeClr val="bg2"/>
                </a:solidFill>
              </a:rPr>
              <a:t>Scrum</a:t>
            </a:r>
            <a:endParaRPr lang="it-IT" sz="2800" dirty="0">
              <a:solidFill>
                <a:schemeClr val="bg2"/>
              </a:solidFill>
            </a:endParaRPr>
          </a:p>
          <a:p>
            <a:pPr marL="457200" indent="-457200">
              <a:buFont typeface="Arial" panose="020B0604020202020204" pitchFamily="34" charset="0"/>
              <a:buChar char="•"/>
            </a:pPr>
            <a:r>
              <a:rPr lang="it-IT" sz="2800" dirty="0">
                <a:solidFill>
                  <a:schemeClr val="bg2"/>
                </a:solidFill>
              </a:rPr>
              <a:t>Sprint Review</a:t>
            </a:r>
          </a:p>
          <a:p>
            <a:pPr marL="457200" indent="-457200">
              <a:buFont typeface="Arial" panose="020B0604020202020204" pitchFamily="34" charset="0"/>
              <a:buChar char="•"/>
            </a:pPr>
            <a:r>
              <a:rPr lang="it-IT" sz="2800" dirty="0">
                <a:solidFill>
                  <a:schemeClr val="bg2"/>
                </a:solidFill>
              </a:rPr>
              <a:t>Sprint </a:t>
            </a:r>
            <a:r>
              <a:rPr lang="it-IT" sz="2800" dirty="0" err="1">
                <a:solidFill>
                  <a:schemeClr val="bg2"/>
                </a:solidFill>
              </a:rPr>
              <a:t>Retrospective</a:t>
            </a:r>
            <a:endParaRPr lang="it-IT" sz="2800" dirty="0">
              <a:solidFill>
                <a:schemeClr val="bg2"/>
              </a:solidFill>
            </a:endParaRPr>
          </a:p>
          <a:p>
            <a:pPr marL="457200" indent="-457200">
              <a:buFont typeface="Arial" panose="020B0604020202020204" pitchFamily="34" charset="0"/>
              <a:buChar char="•"/>
            </a:pPr>
            <a:r>
              <a:rPr lang="it-IT" sz="2800" dirty="0" err="1">
                <a:solidFill>
                  <a:schemeClr val="bg2"/>
                </a:solidFill>
              </a:rPr>
              <a:t>Requirement</a:t>
            </a:r>
            <a:r>
              <a:rPr lang="it-IT" sz="2800" dirty="0">
                <a:solidFill>
                  <a:schemeClr val="bg2"/>
                </a:solidFill>
              </a:rPr>
              <a:t> </a:t>
            </a:r>
            <a:r>
              <a:rPr lang="it-IT" sz="2800" dirty="0" err="1">
                <a:solidFill>
                  <a:schemeClr val="bg2"/>
                </a:solidFill>
              </a:rPr>
              <a:t>prioritization</a:t>
            </a:r>
            <a:endParaRPr lang="it-IT" sz="2800" dirty="0">
              <a:solidFill>
                <a:schemeClr val="bg2"/>
              </a:solidFill>
            </a:endParaRPr>
          </a:p>
          <a:p>
            <a:endParaRPr lang="it-IT" sz="2800" dirty="0">
              <a:solidFill>
                <a:schemeClr val="bg2"/>
              </a:solidFill>
            </a:endParaRPr>
          </a:p>
        </p:txBody>
      </p:sp>
      <p:sp>
        <p:nvSpPr>
          <p:cNvPr id="8" name="Segnaposto testo 4">
            <a:extLst>
              <a:ext uri="{FF2B5EF4-FFF2-40B4-BE49-F238E27FC236}">
                <a16:creationId xmlns:a16="http://schemas.microsoft.com/office/drawing/2014/main" id="{5A6FDBB6-A945-47FC-94BE-4075F7AFCE55}"/>
              </a:ext>
            </a:extLst>
          </p:cNvPr>
          <p:cNvSpPr txBox="1">
            <a:spLocks/>
          </p:cNvSpPr>
          <p:nvPr/>
        </p:nvSpPr>
        <p:spPr>
          <a:xfrm>
            <a:off x="6331860" y="3409070"/>
            <a:ext cx="5021940" cy="2268415"/>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it-IT" sz="2000" dirty="0" err="1">
                <a:solidFill>
                  <a:schemeClr val="bg2"/>
                </a:solidFill>
              </a:rPr>
              <a:t>Pair</a:t>
            </a:r>
            <a:r>
              <a:rPr lang="it-IT" sz="2000" dirty="0">
                <a:solidFill>
                  <a:schemeClr val="bg2"/>
                </a:solidFill>
              </a:rPr>
              <a:t> programming</a:t>
            </a:r>
          </a:p>
          <a:p>
            <a:pPr marL="457200" indent="-457200">
              <a:buFont typeface="Arial" panose="020B0604020202020204" pitchFamily="34" charset="0"/>
              <a:buChar char="•"/>
            </a:pPr>
            <a:r>
              <a:rPr lang="it-IT" sz="2000" dirty="0" err="1">
                <a:solidFill>
                  <a:schemeClr val="bg2"/>
                </a:solidFill>
              </a:rPr>
              <a:t>Refactoring</a:t>
            </a:r>
            <a:endParaRPr lang="it-IT" sz="2000" dirty="0">
              <a:solidFill>
                <a:schemeClr val="bg2"/>
              </a:solidFill>
            </a:endParaRPr>
          </a:p>
          <a:p>
            <a:pPr marL="457200" indent="-457200">
              <a:buFont typeface="Arial" panose="020B0604020202020204" pitchFamily="34" charset="0"/>
              <a:buChar char="•"/>
            </a:pPr>
            <a:r>
              <a:rPr lang="it-IT" sz="2000" dirty="0">
                <a:solidFill>
                  <a:schemeClr val="bg2"/>
                </a:solidFill>
              </a:rPr>
              <a:t>Iterative Development</a:t>
            </a:r>
          </a:p>
          <a:p>
            <a:endParaRPr lang="it-IT" sz="2800" dirty="0">
              <a:solidFill>
                <a:schemeClr val="bg2"/>
              </a:solidFill>
            </a:endParaRPr>
          </a:p>
        </p:txBody>
      </p:sp>
    </p:spTree>
    <p:extLst>
      <p:ext uri="{BB962C8B-B14F-4D97-AF65-F5344CB8AC3E}">
        <p14:creationId xmlns:p14="http://schemas.microsoft.com/office/powerpoint/2010/main" val="3709741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a:extLst>
              <a:ext uri="{FF2B5EF4-FFF2-40B4-BE49-F238E27FC236}">
                <a16:creationId xmlns:a16="http://schemas.microsoft.com/office/drawing/2014/main" id="{C35D9EA8-AA17-47B2-A4C4-B60DC7C7DC49}"/>
              </a:ext>
            </a:extLst>
          </p:cNvPr>
          <p:cNvSpPr>
            <a:spLocks noGrp="1"/>
          </p:cNvSpPr>
          <p:nvPr>
            <p:ph type="sldNum" sz="quarter" idx="12"/>
          </p:nvPr>
        </p:nvSpPr>
        <p:spPr/>
        <p:txBody>
          <a:bodyPr rtlCol="0"/>
          <a:lstStyle/>
          <a:p>
            <a:pPr rtl="0"/>
            <a:fld id="{8D581BC7-E183-40DB-AC97-C19EA4EB8894}" type="slidenum">
              <a:rPr lang="it-IT" smtClean="0"/>
              <a:pPr rtl="0"/>
              <a:t>4</a:t>
            </a:fld>
            <a:endParaRPr lang="it-IT" dirty="0"/>
          </a:p>
        </p:txBody>
      </p:sp>
      <p:sp>
        <p:nvSpPr>
          <p:cNvPr id="5" name="Segnaposto piè di pagina 4">
            <a:extLst>
              <a:ext uri="{FF2B5EF4-FFF2-40B4-BE49-F238E27FC236}">
                <a16:creationId xmlns:a16="http://schemas.microsoft.com/office/drawing/2014/main" id="{1ED7D25D-51F0-4AAA-86C5-F3584C0E8A44}"/>
              </a:ext>
            </a:extLst>
          </p:cNvPr>
          <p:cNvSpPr>
            <a:spLocks noGrp="1"/>
          </p:cNvSpPr>
          <p:nvPr>
            <p:ph type="ftr" sz="quarter" idx="11"/>
          </p:nvPr>
        </p:nvSpPr>
        <p:spPr/>
        <p:txBody>
          <a:bodyPr rtlCol="0"/>
          <a:lstStyle/>
          <a:p>
            <a:pPr rtl="0"/>
            <a:r>
              <a:rPr lang="it-IT" dirty="0"/>
              <a:t>SOFTWARE ENGINEERING</a:t>
            </a:r>
          </a:p>
        </p:txBody>
      </p:sp>
      <p:sp>
        <p:nvSpPr>
          <p:cNvPr id="4" name="Segnaposto data 3">
            <a:extLst>
              <a:ext uri="{FF2B5EF4-FFF2-40B4-BE49-F238E27FC236}">
                <a16:creationId xmlns:a16="http://schemas.microsoft.com/office/drawing/2014/main" id="{F48CF653-A1E7-473E-A717-8659C5E457A1}"/>
              </a:ext>
            </a:extLst>
          </p:cNvPr>
          <p:cNvSpPr>
            <a:spLocks noGrp="1"/>
          </p:cNvSpPr>
          <p:nvPr>
            <p:ph type="dt" sz="half" idx="10"/>
          </p:nvPr>
        </p:nvSpPr>
        <p:spPr/>
        <p:txBody>
          <a:bodyPr rtlCol="0"/>
          <a:lstStyle/>
          <a:p>
            <a:r>
              <a:rPr lang="it-IT" dirty="0"/>
              <a:t>09.01.2020</a:t>
            </a:r>
          </a:p>
        </p:txBody>
      </p:sp>
      <p:pic>
        <p:nvPicPr>
          <p:cNvPr id="8" name="Immagine 7">
            <a:extLst>
              <a:ext uri="{FF2B5EF4-FFF2-40B4-BE49-F238E27FC236}">
                <a16:creationId xmlns:a16="http://schemas.microsoft.com/office/drawing/2014/main" id="{564EEA6B-1FE1-4419-B748-99190079C773}"/>
              </a:ext>
            </a:extLst>
          </p:cNvPr>
          <p:cNvPicPr>
            <a:picLocks noChangeAspect="1"/>
          </p:cNvPicPr>
          <p:nvPr/>
        </p:nvPicPr>
        <p:blipFill>
          <a:blip r:embed="rId3"/>
          <a:stretch>
            <a:fillRect/>
          </a:stretch>
        </p:blipFill>
        <p:spPr>
          <a:xfrm>
            <a:off x="946363" y="1252792"/>
            <a:ext cx="2325263" cy="4352415"/>
          </a:xfrm>
          <a:prstGeom prst="rect">
            <a:avLst/>
          </a:prstGeom>
        </p:spPr>
      </p:pic>
      <p:pic>
        <p:nvPicPr>
          <p:cNvPr id="19" name="Immagine 18">
            <a:extLst>
              <a:ext uri="{FF2B5EF4-FFF2-40B4-BE49-F238E27FC236}">
                <a16:creationId xmlns:a16="http://schemas.microsoft.com/office/drawing/2014/main" id="{EA8877B5-AA66-4BF8-AC4E-70216C59E6EF}"/>
              </a:ext>
            </a:extLst>
          </p:cNvPr>
          <p:cNvPicPr>
            <a:picLocks noChangeAspect="1"/>
          </p:cNvPicPr>
          <p:nvPr/>
        </p:nvPicPr>
        <p:blipFill>
          <a:blip r:embed="rId4"/>
          <a:stretch>
            <a:fillRect/>
          </a:stretch>
        </p:blipFill>
        <p:spPr>
          <a:xfrm>
            <a:off x="4853725" y="1252792"/>
            <a:ext cx="2484550" cy="4352415"/>
          </a:xfrm>
          <a:prstGeom prst="rect">
            <a:avLst/>
          </a:prstGeom>
        </p:spPr>
      </p:pic>
      <p:pic>
        <p:nvPicPr>
          <p:cNvPr id="3" name="Immagine 2">
            <a:extLst>
              <a:ext uri="{FF2B5EF4-FFF2-40B4-BE49-F238E27FC236}">
                <a16:creationId xmlns:a16="http://schemas.microsoft.com/office/drawing/2014/main" id="{FFD06802-0323-4520-B124-9EAC2D834139}"/>
              </a:ext>
            </a:extLst>
          </p:cNvPr>
          <p:cNvPicPr>
            <a:picLocks noChangeAspect="1"/>
          </p:cNvPicPr>
          <p:nvPr/>
        </p:nvPicPr>
        <p:blipFill>
          <a:blip r:embed="rId5"/>
          <a:stretch>
            <a:fillRect/>
          </a:stretch>
        </p:blipFill>
        <p:spPr>
          <a:xfrm>
            <a:off x="8635423" y="1252792"/>
            <a:ext cx="2610214" cy="3877216"/>
          </a:xfrm>
          <a:prstGeom prst="rect">
            <a:avLst/>
          </a:prstGeom>
        </p:spPr>
      </p:pic>
      <p:sp>
        <p:nvSpPr>
          <p:cNvPr id="9" name="Titolo 1">
            <a:extLst>
              <a:ext uri="{FF2B5EF4-FFF2-40B4-BE49-F238E27FC236}">
                <a16:creationId xmlns:a16="http://schemas.microsoft.com/office/drawing/2014/main" id="{03190893-A1E5-4207-AB76-A3714E27E63A}"/>
              </a:ext>
            </a:extLst>
          </p:cNvPr>
          <p:cNvSpPr>
            <a:spLocks noGrp="1"/>
          </p:cNvSpPr>
          <p:nvPr>
            <p:ph type="title"/>
          </p:nvPr>
        </p:nvSpPr>
        <p:spPr>
          <a:xfrm>
            <a:off x="524981" y="278311"/>
            <a:ext cx="5021940" cy="804338"/>
          </a:xfrm>
        </p:spPr>
        <p:txBody>
          <a:bodyPr>
            <a:noAutofit/>
          </a:bodyPr>
          <a:lstStyle/>
          <a:p>
            <a:r>
              <a:rPr lang="it-IT" sz="4800" dirty="0"/>
              <a:t>Product Backlog</a:t>
            </a:r>
          </a:p>
        </p:txBody>
      </p:sp>
    </p:spTree>
    <p:extLst>
      <p:ext uri="{BB962C8B-B14F-4D97-AF65-F5344CB8AC3E}">
        <p14:creationId xmlns:p14="http://schemas.microsoft.com/office/powerpoint/2010/main" val="9570964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a:extLst>
              <a:ext uri="{FF2B5EF4-FFF2-40B4-BE49-F238E27FC236}">
                <a16:creationId xmlns:a16="http://schemas.microsoft.com/office/drawing/2014/main" id="{C35D9EA8-AA17-47B2-A4C4-B60DC7C7DC49}"/>
              </a:ext>
            </a:extLst>
          </p:cNvPr>
          <p:cNvSpPr>
            <a:spLocks noGrp="1"/>
          </p:cNvSpPr>
          <p:nvPr>
            <p:ph type="sldNum" sz="quarter" idx="12"/>
          </p:nvPr>
        </p:nvSpPr>
        <p:spPr/>
        <p:txBody>
          <a:bodyPr rtlCol="0"/>
          <a:lstStyle/>
          <a:p>
            <a:pPr rtl="0"/>
            <a:fld id="{8D581BC7-E183-40DB-AC97-C19EA4EB8894}" type="slidenum">
              <a:rPr lang="it-IT" smtClean="0"/>
              <a:pPr rtl="0"/>
              <a:t>40</a:t>
            </a:fld>
            <a:endParaRPr lang="it-IT" dirty="0"/>
          </a:p>
        </p:txBody>
      </p:sp>
      <p:sp>
        <p:nvSpPr>
          <p:cNvPr id="5" name="Segnaposto piè di pagina 4">
            <a:extLst>
              <a:ext uri="{FF2B5EF4-FFF2-40B4-BE49-F238E27FC236}">
                <a16:creationId xmlns:a16="http://schemas.microsoft.com/office/drawing/2014/main" id="{1ED7D25D-51F0-4AAA-86C5-F3584C0E8A44}"/>
              </a:ext>
            </a:extLst>
          </p:cNvPr>
          <p:cNvSpPr>
            <a:spLocks noGrp="1"/>
          </p:cNvSpPr>
          <p:nvPr>
            <p:ph type="ftr" sz="quarter" idx="11"/>
          </p:nvPr>
        </p:nvSpPr>
        <p:spPr/>
        <p:txBody>
          <a:bodyPr rtlCol="0"/>
          <a:lstStyle/>
          <a:p>
            <a:pPr rtl="0"/>
            <a:r>
              <a:rPr lang="it-IT" dirty="0"/>
              <a:t>SOFTWARE ENGINEERING</a:t>
            </a:r>
          </a:p>
        </p:txBody>
      </p:sp>
      <p:sp>
        <p:nvSpPr>
          <p:cNvPr id="4" name="Segnaposto data 3">
            <a:extLst>
              <a:ext uri="{FF2B5EF4-FFF2-40B4-BE49-F238E27FC236}">
                <a16:creationId xmlns:a16="http://schemas.microsoft.com/office/drawing/2014/main" id="{F48CF653-A1E7-473E-A717-8659C5E457A1}"/>
              </a:ext>
            </a:extLst>
          </p:cNvPr>
          <p:cNvSpPr>
            <a:spLocks noGrp="1"/>
          </p:cNvSpPr>
          <p:nvPr>
            <p:ph type="dt" sz="half" idx="10"/>
          </p:nvPr>
        </p:nvSpPr>
        <p:spPr/>
        <p:txBody>
          <a:bodyPr rtlCol="0"/>
          <a:lstStyle/>
          <a:p>
            <a:r>
              <a:rPr lang="it-IT" dirty="0"/>
              <a:t>09.01.2020</a:t>
            </a:r>
          </a:p>
        </p:txBody>
      </p:sp>
      <p:sp>
        <p:nvSpPr>
          <p:cNvPr id="19" name="Titolo 1">
            <a:extLst>
              <a:ext uri="{FF2B5EF4-FFF2-40B4-BE49-F238E27FC236}">
                <a16:creationId xmlns:a16="http://schemas.microsoft.com/office/drawing/2014/main" id="{D2DE758C-E890-4E23-988B-C45974FA974B}"/>
              </a:ext>
            </a:extLst>
          </p:cNvPr>
          <p:cNvSpPr>
            <a:spLocks noGrp="1"/>
          </p:cNvSpPr>
          <p:nvPr>
            <p:ph type="title"/>
          </p:nvPr>
        </p:nvSpPr>
        <p:spPr>
          <a:xfrm>
            <a:off x="116855" y="29964"/>
            <a:ext cx="5873127" cy="804338"/>
          </a:xfrm>
        </p:spPr>
        <p:txBody>
          <a:bodyPr>
            <a:noAutofit/>
          </a:bodyPr>
          <a:lstStyle/>
          <a:p>
            <a:r>
              <a:rPr lang="it-IT" sz="4800" dirty="0"/>
              <a:t>System </a:t>
            </a:r>
            <a:r>
              <a:rPr lang="it-IT" sz="4800" dirty="0" err="1"/>
              <a:t>architecture</a:t>
            </a:r>
            <a:endParaRPr lang="it-IT" sz="4800" dirty="0"/>
          </a:p>
        </p:txBody>
      </p:sp>
      <p:pic>
        <p:nvPicPr>
          <p:cNvPr id="18" name="Immagine 17">
            <a:extLst>
              <a:ext uri="{FF2B5EF4-FFF2-40B4-BE49-F238E27FC236}">
                <a16:creationId xmlns:a16="http://schemas.microsoft.com/office/drawing/2014/main" id="{76844564-5078-44AE-8BAC-CF9519339C55}"/>
              </a:ext>
            </a:extLst>
          </p:cNvPr>
          <p:cNvPicPr>
            <a:picLocks noChangeAspect="1"/>
          </p:cNvPicPr>
          <p:nvPr/>
        </p:nvPicPr>
        <p:blipFill>
          <a:blip r:embed="rId3"/>
          <a:stretch>
            <a:fillRect/>
          </a:stretch>
        </p:blipFill>
        <p:spPr>
          <a:xfrm>
            <a:off x="2756240" y="834302"/>
            <a:ext cx="6679520" cy="5044418"/>
          </a:xfrm>
          <a:prstGeom prst="rect">
            <a:avLst/>
          </a:prstGeom>
          <a:ln w="95250" cmpd="dbl">
            <a:solidFill>
              <a:schemeClr val="accent1"/>
            </a:solidFill>
          </a:ln>
        </p:spPr>
      </p:pic>
    </p:spTree>
    <p:extLst>
      <p:ext uri="{BB962C8B-B14F-4D97-AF65-F5344CB8AC3E}">
        <p14:creationId xmlns:p14="http://schemas.microsoft.com/office/powerpoint/2010/main" val="11768009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a:extLst>
              <a:ext uri="{FF2B5EF4-FFF2-40B4-BE49-F238E27FC236}">
                <a16:creationId xmlns:a16="http://schemas.microsoft.com/office/drawing/2014/main" id="{C35D9EA8-AA17-47B2-A4C4-B60DC7C7DC49}"/>
              </a:ext>
            </a:extLst>
          </p:cNvPr>
          <p:cNvSpPr>
            <a:spLocks noGrp="1"/>
          </p:cNvSpPr>
          <p:nvPr>
            <p:ph type="sldNum" sz="quarter" idx="12"/>
          </p:nvPr>
        </p:nvSpPr>
        <p:spPr/>
        <p:txBody>
          <a:bodyPr rtlCol="0"/>
          <a:lstStyle/>
          <a:p>
            <a:pPr rtl="0"/>
            <a:fld id="{8D581BC7-E183-40DB-AC97-C19EA4EB8894}" type="slidenum">
              <a:rPr lang="it-IT" smtClean="0"/>
              <a:pPr rtl="0"/>
              <a:t>41</a:t>
            </a:fld>
            <a:endParaRPr lang="it-IT" dirty="0"/>
          </a:p>
        </p:txBody>
      </p:sp>
      <p:sp>
        <p:nvSpPr>
          <p:cNvPr id="5" name="Segnaposto piè di pagina 4">
            <a:extLst>
              <a:ext uri="{FF2B5EF4-FFF2-40B4-BE49-F238E27FC236}">
                <a16:creationId xmlns:a16="http://schemas.microsoft.com/office/drawing/2014/main" id="{1ED7D25D-51F0-4AAA-86C5-F3584C0E8A44}"/>
              </a:ext>
            </a:extLst>
          </p:cNvPr>
          <p:cNvSpPr>
            <a:spLocks noGrp="1"/>
          </p:cNvSpPr>
          <p:nvPr>
            <p:ph type="ftr" sz="quarter" idx="11"/>
          </p:nvPr>
        </p:nvSpPr>
        <p:spPr/>
        <p:txBody>
          <a:bodyPr rtlCol="0"/>
          <a:lstStyle/>
          <a:p>
            <a:pPr rtl="0"/>
            <a:r>
              <a:rPr lang="it-IT" dirty="0"/>
              <a:t>SOFTWARE ENGINEERING</a:t>
            </a:r>
          </a:p>
        </p:txBody>
      </p:sp>
      <p:sp>
        <p:nvSpPr>
          <p:cNvPr id="4" name="Segnaposto data 3">
            <a:extLst>
              <a:ext uri="{FF2B5EF4-FFF2-40B4-BE49-F238E27FC236}">
                <a16:creationId xmlns:a16="http://schemas.microsoft.com/office/drawing/2014/main" id="{F48CF653-A1E7-473E-A717-8659C5E457A1}"/>
              </a:ext>
            </a:extLst>
          </p:cNvPr>
          <p:cNvSpPr>
            <a:spLocks noGrp="1"/>
          </p:cNvSpPr>
          <p:nvPr>
            <p:ph type="dt" sz="half" idx="10"/>
          </p:nvPr>
        </p:nvSpPr>
        <p:spPr/>
        <p:txBody>
          <a:bodyPr rtlCol="0"/>
          <a:lstStyle/>
          <a:p>
            <a:r>
              <a:rPr lang="it-IT" dirty="0"/>
              <a:t>09.01.2020</a:t>
            </a:r>
          </a:p>
        </p:txBody>
      </p:sp>
      <p:sp>
        <p:nvSpPr>
          <p:cNvPr id="19" name="Titolo 1">
            <a:extLst>
              <a:ext uri="{FF2B5EF4-FFF2-40B4-BE49-F238E27FC236}">
                <a16:creationId xmlns:a16="http://schemas.microsoft.com/office/drawing/2014/main" id="{D2DE758C-E890-4E23-988B-C45974FA974B}"/>
              </a:ext>
            </a:extLst>
          </p:cNvPr>
          <p:cNvSpPr>
            <a:spLocks noGrp="1"/>
          </p:cNvSpPr>
          <p:nvPr>
            <p:ph type="title"/>
          </p:nvPr>
        </p:nvSpPr>
        <p:spPr>
          <a:xfrm>
            <a:off x="116855" y="29964"/>
            <a:ext cx="5873127" cy="804338"/>
          </a:xfrm>
        </p:spPr>
        <p:txBody>
          <a:bodyPr>
            <a:noAutofit/>
          </a:bodyPr>
          <a:lstStyle/>
          <a:p>
            <a:r>
              <a:rPr lang="it-IT" sz="4800" dirty="0"/>
              <a:t>System </a:t>
            </a:r>
            <a:r>
              <a:rPr lang="it-IT" sz="4800" dirty="0" err="1"/>
              <a:t>architecture</a:t>
            </a:r>
            <a:endParaRPr lang="it-IT" sz="4800" dirty="0"/>
          </a:p>
        </p:txBody>
      </p:sp>
      <p:pic>
        <p:nvPicPr>
          <p:cNvPr id="3" name="Immagine 2">
            <a:extLst>
              <a:ext uri="{FF2B5EF4-FFF2-40B4-BE49-F238E27FC236}">
                <a16:creationId xmlns:a16="http://schemas.microsoft.com/office/drawing/2014/main" id="{0119BD41-A28C-48F7-AF7F-092D7DBCFEA2}"/>
              </a:ext>
            </a:extLst>
          </p:cNvPr>
          <p:cNvPicPr>
            <a:picLocks noChangeAspect="1"/>
          </p:cNvPicPr>
          <p:nvPr/>
        </p:nvPicPr>
        <p:blipFill>
          <a:blip r:embed="rId3"/>
          <a:stretch>
            <a:fillRect/>
          </a:stretch>
        </p:blipFill>
        <p:spPr>
          <a:xfrm>
            <a:off x="2166828" y="834302"/>
            <a:ext cx="7646307" cy="5044418"/>
          </a:xfrm>
          <a:prstGeom prst="rect">
            <a:avLst/>
          </a:prstGeom>
          <a:ln w="95250" cmpd="dbl">
            <a:solidFill>
              <a:schemeClr val="accent1"/>
            </a:solidFill>
          </a:ln>
        </p:spPr>
      </p:pic>
    </p:spTree>
    <p:extLst>
      <p:ext uri="{BB962C8B-B14F-4D97-AF65-F5344CB8AC3E}">
        <p14:creationId xmlns:p14="http://schemas.microsoft.com/office/powerpoint/2010/main" val="199846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4930B6-685D-4C2C-98D9-639B6140BC7E}"/>
              </a:ext>
            </a:extLst>
          </p:cNvPr>
          <p:cNvSpPr>
            <a:spLocks noGrp="1"/>
          </p:cNvSpPr>
          <p:nvPr>
            <p:ph type="title"/>
          </p:nvPr>
        </p:nvSpPr>
        <p:spPr/>
        <p:txBody>
          <a:bodyPr>
            <a:noAutofit/>
          </a:bodyPr>
          <a:lstStyle/>
          <a:p>
            <a:r>
              <a:rPr lang="it-IT" sz="4500" dirty="0"/>
              <a:t>Definition of </a:t>
            </a:r>
            <a:r>
              <a:rPr lang="it-IT" sz="4500" dirty="0" err="1"/>
              <a:t>Done</a:t>
            </a:r>
            <a:endParaRPr lang="it-IT" sz="4500" dirty="0"/>
          </a:p>
        </p:txBody>
      </p:sp>
      <p:sp>
        <p:nvSpPr>
          <p:cNvPr id="4" name="Segnaposto data 3">
            <a:extLst>
              <a:ext uri="{FF2B5EF4-FFF2-40B4-BE49-F238E27FC236}">
                <a16:creationId xmlns:a16="http://schemas.microsoft.com/office/drawing/2014/main" id="{2C084E30-8753-4EBA-9912-EBD708A3B677}"/>
              </a:ext>
            </a:extLst>
          </p:cNvPr>
          <p:cNvSpPr>
            <a:spLocks noGrp="1"/>
          </p:cNvSpPr>
          <p:nvPr>
            <p:ph type="dt" sz="half" idx="10"/>
          </p:nvPr>
        </p:nvSpPr>
        <p:spPr/>
        <p:txBody>
          <a:bodyPr/>
          <a:lstStyle/>
          <a:p>
            <a:r>
              <a:rPr lang="it-IT" dirty="0"/>
              <a:t>09.01.2020</a:t>
            </a:r>
            <a:endParaRPr lang="it-IT" noProof="0" dirty="0"/>
          </a:p>
        </p:txBody>
      </p:sp>
      <p:sp>
        <p:nvSpPr>
          <p:cNvPr id="5" name="Segnaposto piè di pagina 4">
            <a:extLst>
              <a:ext uri="{FF2B5EF4-FFF2-40B4-BE49-F238E27FC236}">
                <a16:creationId xmlns:a16="http://schemas.microsoft.com/office/drawing/2014/main" id="{DA667F8F-8981-4CAC-9D46-2F9B6BD69572}"/>
              </a:ext>
            </a:extLst>
          </p:cNvPr>
          <p:cNvSpPr>
            <a:spLocks noGrp="1"/>
          </p:cNvSpPr>
          <p:nvPr>
            <p:ph type="ftr" sz="quarter" idx="11"/>
          </p:nvPr>
        </p:nvSpPr>
        <p:spPr>
          <a:xfrm>
            <a:off x="1169960" y="5878720"/>
            <a:ext cx="2915733" cy="298800"/>
          </a:xfrm>
        </p:spPr>
        <p:txBody>
          <a:bodyPr/>
          <a:lstStyle/>
          <a:p>
            <a:pPr rtl="0"/>
            <a:r>
              <a:rPr lang="it-IT" noProof="0" dirty="0"/>
              <a:t>SOFTWARE ENGINEERING</a:t>
            </a:r>
          </a:p>
        </p:txBody>
      </p:sp>
      <p:sp>
        <p:nvSpPr>
          <p:cNvPr id="6" name="Segnaposto numero diapositiva 5">
            <a:extLst>
              <a:ext uri="{FF2B5EF4-FFF2-40B4-BE49-F238E27FC236}">
                <a16:creationId xmlns:a16="http://schemas.microsoft.com/office/drawing/2014/main" id="{76F145FB-3F8C-4039-8AFD-86FB5CB556B1}"/>
              </a:ext>
            </a:extLst>
          </p:cNvPr>
          <p:cNvSpPr>
            <a:spLocks noGrp="1"/>
          </p:cNvSpPr>
          <p:nvPr>
            <p:ph type="sldNum" sz="quarter" idx="12"/>
          </p:nvPr>
        </p:nvSpPr>
        <p:spPr/>
        <p:txBody>
          <a:bodyPr/>
          <a:lstStyle/>
          <a:p>
            <a:pPr rtl="0"/>
            <a:fld id="{8D581BC7-E183-40DB-AC97-C19EA4EB8894}" type="slidenum">
              <a:rPr lang="it-IT" noProof="0" smtClean="0"/>
              <a:t>5</a:t>
            </a:fld>
            <a:endParaRPr lang="it-IT" noProof="0" dirty="0"/>
          </a:p>
        </p:txBody>
      </p:sp>
      <p:sp>
        <p:nvSpPr>
          <p:cNvPr id="12" name="Segnaposto testo 4">
            <a:extLst>
              <a:ext uri="{FF2B5EF4-FFF2-40B4-BE49-F238E27FC236}">
                <a16:creationId xmlns:a16="http://schemas.microsoft.com/office/drawing/2014/main" id="{8D2BC27F-3BF8-437C-A1DE-6986425022FC}"/>
              </a:ext>
            </a:extLst>
          </p:cNvPr>
          <p:cNvSpPr txBox="1">
            <a:spLocks/>
          </p:cNvSpPr>
          <p:nvPr/>
        </p:nvSpPr>
        <p:spPr>
          <a:xfrm>
            <a:off x="803276" y="3429000"/>
            <a:ext cx="6392948" cy="1970843"/>
          </a:xfrm>
          <a:prstGeom prst="rect">
            <a:avLst/>
          </a:prstGeom>
        </p:spPr>
        <p:txBody>
          <a:bodyPr vert="horz" lIns="0" tIns="0" rIns="0" bIns="0" rtlCol="0">
            <a:normAutofit fontScale="77500" lnSpcReduction="20000"/>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800" dirty="0">
                <a:solidFill>
                  <a:schemeClr val="bg2"/>
                </a:solidFill>
              </a:rPr>
              <a:t>- Pass all Unit tests</a:t>
            </a:r>
          </a:p>
          <a:p>
            <a:r>
              <a:rPr lang="en-US" sz="2800" dirty="0">
                <a:solidFill>
                  <a:schemeClr val="bg2"/>
                </a:solidFill>
              </a:rPr>
              <a:t>- Pass all integration tests</a:t>
            </a:r>
          </a:p>
          <a:p>
            <a:r>
              <a:rPr lang="en-US" sz="2800" dirty="0">
                <a:solidFill>
                  <a:schemeClr val="bg2"/>
                </a:solidFill>
              </a:rPr>
              <a:t>- Meet acceptance criteria</a:t>
            </a:r>
          </a:p>
          <a:p>
            <a:r>
              <a:rPr lang="en-US" sz="2800" dirty="0">
                <a:solidFill>
                  <a:schemeClr val="bg2"/>
                </a:solidFill>
              </a:rPr>
              <a:t>- Meet all non-functional requirements</a:t>
            </a:r>
          </a:p>
          <a:p>
            <a:r>
              <a:rPr lang="en-US" sz="2800" dirty="0">
                <a:solidFill>
                  <a:schemeClr val="bg2"/>
                </a:solidFill>
              </a:rPr>
              <a:t>- Product owner must accept the task at the Sprint Review</a:t>
            </a:r>
            <a:endParaRPr lang="it-IT" sz="2800" dirty="0">
              <a:solidFill>
                <a:schemeClr val="bg2"/>
              </a:solidFill>
            </a:endParaRPr>
          </a:p>
        </p:txBody>
      </p:sp>
    </p:spTree>
    <p:extLst>
      <p:ext uri="{BB962C8B-B14F-4D97-AF65-F5344CB8AC3E}">
        <p14:creationId xmlns:p14="http://schemas.microsoft.com/office/powerpoint/2010/main" val="3569477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4930B6-685D-4C2C-98D9-639B6140BC7E}"/>
              </a:ext>
            </a:extLst>
          </p:cNvPr>
          <p:cNvSpPr>
            <a:spLocks noGrp="1"/>
          </p:cNvSpPr>
          <p:nvPr>
            <p:ph type="title"/>
          </p:nvPr>
        </p:nvSpPr>
        <p:spPr/>
        <p:txBody>
          <a:bodyPr>
            <a:noAutofit/>
          </a:bodyPr>
          <a:lstStyle/>
          <a:p>
            <a:r>
              <a:rPr lang="it-IT" sz="4500" dirty="0" err="1"/>
              <a:t>Estimated</a:t>
            </a:r>
            <a:r>
              <a:rPr lang="it-IT" sz="4500" dirty="0"/>
              <a:t> </a:t>
            </a:r>
            <a:r>
              <a:rPr lang="it-IT" sz="4500" dirty="0" err="1"/>
              <a:t>velocity</a:t>
            </a:r>
            <a:r>
              <a:rPr lang="it-IT" sz="4500" dirty="0"/>
              <a:t> (Sprint 1)</a:t>
            </a:r>
          </a:p>
        </p:txBody>
      </p:sp>
      <p:sp>
        <p:nvSpPr>
          <p:cNvPr id="4" name="Segnaposto data 3">
            <a:extLst>
              <a:ext uri="{FF2B5EF4-FFF2-40B4-BE49-F238E27FC236}">
                <a16:creationId xmlns:a16="http://schemas.microsoft.com/office/drawing/2014/main" id="{2C084E30-8753-4EBA-9912-EBD708A3B677}"/>
              </a:ext>
            </a:extLst>
          </p:cNvPr>
          <p:cNvSpPr>
            <a:spLocks noGrp="1"/>
          </p:cNvSpPr>
          <p:nvPr>
            <p:ph type="dt" sz="half" idx="10"/>
          </p:nvPr>
        </p:nvSpPr>
        <p:spPr/>
        <p:txBody>
          <a:bodyPr/>
          <a:lstStyle/>
          <a:p>
            <a:r>
              <a:rPr lang="it-IT" dirty="0"/>
              <a:t>09.01.2020</a:t>
            </a:r>
            <a:endParaRPr lang="it-IT" noProof="0" dirty="0"/>
          </a:p>
        </p:txBody>
      </p:sp>
      <p:sp>
        <p:nvSpPr>
          <p:cNvPr id="5" name="Segnaposto piè di pagina 4">
            <a:extLst>
              <a:ext uri="{FF2B5EF4-FFF2-40B4-BE49-F238E27FC236}">
                <a16:creationId xmlns:a16="http://schemas.microsoft.com/office/drawing/2014/main" id="{DA667F8F-8981-4CAC-9D46-2F9B6BD69572}"/>
              </a:ext>
            </a:extLst>
          </p:cNvPr>
          <p:cNvSpPr>
            <a:spLocks noGrp="1"/>
          </p:cNvSpPr>
          <p:nvPr>
            <p:ph type="ftr" sz="quarter" idx="11"/>
          </p:nvPr>
        </p:nvSpPr>
        <p:spPr>
          <a:xfrm>
            <a:off x="1169960" y="5878720"/>
            <a:ext cx="2915733" cy="298800"/>
          </a:xfrm>
        </p:spPr>
        <p:txBody>
          <a:bodyPr/>
          <a:lstStyle/>
          <a:p>
            <a:pPr rtl="0"/>
            <a:r>
              <a:rPr lang="it-IT" noProof="0" dirty="0"/>
              <a:t>SOFTWARE ENGINEERING</a:t>
            </a:r>
          </a:p>
        </p:txBody>
      </p:sp>
      <p:sp>
        <p:nvSpPr>
          <p:cNvPr id="6" name="Segnaposto numero diapositiva 5">
            <a:extLst>
              <a:ext uri="{FF2B5EF4-FFF2-40B4-BE49-F238E27FC236}">
                <a16:creationId xmlns:a16="http://schemas.microsoft.com/office/drawing/2014/main" id="{76F145FB-3F8C-4039-8AFD-86FB5CB556B1}"/>
              </a:ext>
            </a:extLst>
          </p:cNvPr>
          <p:cNvSpPr>
            <a:spLocks noGrp="1"/>
          </p:cNvSpPr>
          <p:nvPr>
            <p:ph type="sldNum" sz="quarter" idx="12"/>
          </p:nvPr>
        </p:nvSpPr>
        <p:spPr/>
        <p:txBody>
          <a:bodyPr/>
          <a:lstStyle/>
          <a:p>
            <a:pPr rtl="0"/>
            <a:fld id="{8D581BC7-E183-40DB-AC97-C19EA4EB8894}" type="slidenum">
              <a:rPr lang="it-IT" noProof="0" smtClean="0"/>
              <a:t>6</a:t>
            </a:fld>
            <a:endParaRPr lang="it-IT" noProof="0" dirty="0"/>
          </a:p>
        </p:txBody>
      </p:sp>
      <p:sp>
        <p:nvSpPr>
          <p:cNvPr id="12" name="Segnaposto testo 4">
            <a:extLst>
              <a:ext uri="{FF2B5EF4-FFF2-40B4-BE49-F238E27FC236}">
                <a16:creationId xmlns:a16="http://schemas.microsoft.com/office/drawing/2014/main" id="{8D2BC27F-3BF8-437C-A1DE-6986425022FC}"/>
              </a:ext>
            </a:extLst>
          </p:cNvPr>
          <p:cNvSpPr txBox="1">
            <a:spLocks/>
          </p:cNvSpPr>
          <p:nvPr/>
        </p:nvSpPr>
        <p:spPr>
          <a:xfrm>
            <a:off x="803276" y="3429000"/>
            <a:ext cx="6392948" cy="1970843"/>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it-IT" sz="2800" dirty="0">
                <a:solidFill>
                  <a:schemeClr val="bg2"/>
                </a:solidFill>
              </a:rPr>
              <a:t>The </a:t>
            </a:r>
            <a:r>
              <a:rPr lang="it-IT" sz="2800" dirty="0" err="1">
                <a:solidFill>
                  <a:schemeClr val="bg2"/>
                </a:solidFill>
              </a:rPr>
              <a:t>estimated</a:t>
            </a:r>
            <a:r>
              <a:rPr lang="it-IT" sz="2800" dirty="0">
                <a:solidFill>
                  <a:schemeClr val="bg2"/>
                </a:solidFill>
              </a:rPr>
              <a:t> </a:t>
            </a:r>
            <a:r>
              <a:rPr lang="it-IT" sz="2800" dirty="0" err="1">
                <a:solidFill>
                  <a:schemeClr val="bg2"/>
                </a:solidFill>
              </a:rPr>
              <a:t>velocity</a:t>
            </a:r>
            <a:r>
              <a:rPr lang="it-IT" sz="2800" dirty="0">
                <a:solidFill>
                  <a:schemeClr val="bg2"/>
                </a:solidFill>
              </a:rPr>
              <a:t> </a:t>
            </a:r>
            <a:r>
              <a:rPr lang="it-IT" sz="2800" dirty="0" err="1">
                <a:solidFill>
                  <a:schemeClr val="bg2"/>
                </a:solidFill>
              </a:rPr>
              <a:t>was</a:t>
            </a:r>
            <a:r>
              <a:rPr lang="it-IT" sz="2800" dirty="0">
                <a:solidFill>
                  <a:schemeClr val="bg2"/>
                </a:solidFill>
              </a:rPr>
              <a:t> 15 per Sprint (</a:t>
            </a:r>
            <a:r>
              <a:rPr lang="it-IT" sz="2800" dirty="0" err="1">
                <a:solidFill>
                  <a:schemeClr val="bg2"/>
                </a:solidFill>
              </a:rPr>
              <a:t>considering</a:t>
            </a:r>
            <a:r>
              <a:rPr lang="it-IT" sz="2800" dirty="0">
                <a:solidFill>
                  <a:schemeClr val="bg2"/>
                </a:solidFill>
              </a:rPr>
              <a:t> 4 </a:t>
            </a:r>
            <a:r>
              <a:rPr lang="it-IT" sz="2800" dirty="0" err="1">
                <a:solidFill>
                  <a:schemeClr val="bg2"/>
                </a:solidFill>
              </a:rPr>
              <a:t>Sprints</a:t>
            </a:r>
            <a:r>
              <a:rPr lang="it-IT" sz="2800" dirty="0">
                <a:solidFill>
                  <a:schemeClr val="bg2"/>
                </a:solidFill>
              </a:rPr>
              <a:t>).</a:t>
            </a:r>
          </a:p>
        </p:txBody>
      </p:sp>
    </p:spTree>
    <p:extLst>
      <p:ext uri="{BB962C8B-B14F-4D97-AF65-F5344CB8AC3E}">
        <p14:creationId xmlns:p14="http://schemas.microsoft.com/office/powerpoint/2010/main" val="4131651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4930B6-685D-4C2C-98D9-639B6140BC7E}"/>
              </a:ext>
            </a:extLst>
          </p:cNvPr>
          <p:cNvSpPr>
            <a:spLocks noGrp="1"/>
          </p:cNvSpPr>
          <p:nvPr>
            <p:ph type="title"/>
          </p:nvPr>
        </p:nvSpPr>
        <p:spPr/>
        <p:txBody>
          <a:bodyPr>
            <a:noAutofit/>
          </a:bodyPr>
          <a:lstStyle/>
          <a:p>
            <a:r>
              <a:rPr lang="it-IT" sz="4300" dirty="0"/>
              <a:t>Sprint 1 Backlog</a:t>
            </a:r>
          </a:p>
        </p:txBody>
      </p:sp>
      <p:sp>
        <p:nvSpPr>
          <p:cNvPr id="4" name="Segnaposto data 3">
            <a:extLst>
              <a:ext uri="{FF2B5EF4-FFF2-40B4-BE49-F238E27FC236}">
                <a16:creationId xmlns:a16="http://schemas.microsoft.com/office/drawing/2014/main" id="{2C084E30-8753-4EBA-9912-EBD708A3B677}"/>
              </a:ext>
            </a:extLst>
          </p:cNvPr>
          <p:cNvSpPr>
            <a:spLocks noGrp="1"/>
          </p:cNvSpPr>
          <p:nvPr>
            <p:ph type="dt" sz="half" idx="10"/>
          </p:nvPr>
        </p:nvSpPr>
        <p:spPr/>
        <p:txBody>
          <a:bodyPr/>
          <a:lstStyle/>
          <a:p>
            <a:r>
              <a:rPr lang="it-IT" dirty="0"/>
              <a:t>09.01.2020</a:t>
            </a:r>
            <a:endParaRPr lang="it-IT" noProof="0" dirty="0"/>
          </a:p>
        </p:txBody>
      </p:sp>
      <p:sp>
        <p:nvSpPr>
          <p:cNvPr id="5" name="Segnaposto piè di pagina 4">
            <a:extLst>
              <a:ext uri="{FF2B5EF4-FFF2-40B4-BE49-F238E27FC236}">
                <a16:creationId xmlns:a16="http://schemas.microsoft.com/office/drawing/2014/main" id="{DA667F8F-8981-4CAC-9D46-2F9B6BD69572}"/>
              </a:ext>
            </a:extLst>
          </p:cNvPr>
          <p:cNvSpPr>
            <a:spLocks noGrp="1"/>
          </p:cNvSpPr>
          <p:nvPr>
            <p:ph type="ftr" sz="quarter" idx="11"/>
          </p:nvPr>
        </p:nvSpPr>
        <p:spPr>
          <a:xfrm>
            <a:off x="1169960" y="5878720"/>
            <a:ext cx="2915733" cy="298800"/>
          </a:xfrm>
        </p:spPr>
        <p:txBody>
          <a:bodyPr/>
          <a:lstStyle/>
          <a:p>
            <a:pPr rtl="0"/>
            <a:r>
              <a:rPr lang="it-IT" noProof="0" dirty="0"/>
              <a:t>SOFTWARE ENGINEERING</a:t>
            </a:r>
          </a:p>
        </p:txBody>
      </p:sp>
      <p:sp>
        <p:nvSpPr>
          <p:cNvPr id="6" name="Segnaposto numero diapositiva 5">
            <a:extLst>
              <a:ext uri="{FF2B5EF4-FFF2-40B4-BE49-F238E27FC236}">
                <a16:creationId xmlns:a16="http://schemas.microsoft.com/office/drawing/2014/main" id="{76F145FB-3F8C-4039-8AFD-86FB5CB556B1}"/>
              </a:ext>
            </a:extLst>
          </p:cNvPr>
          <p:cNvSpPr>
            <a:spLocks noGrp="1"/>
          </p:cNvSpPr>
          <p:nvPr>
            <p:ph type="sldNum" sz="quarter" idx="12"/>
          </p:nvPr>
        </p:nvSpPr>
        <p:spPr/>
        <p:txBody>
          <a:bodyPr/>
          <a:lstStyle/>
          <a:p>
            <a:pPr rtl="0"/>
            <a:fld id="{8D581BC7-E183-40DB-AC97-C19EA4EB8894}" type="slidenum">
              <a:rPr lang="it-IT" noProof="0" smtClean="0"/>
              <a:t>7</a:t>
            </a:fld>
            <a:endParaRPr lang="it-IT" noProof="0" dirty="0"/>
          </a:p>
        </p:txBody>
      </p:sp>
      <p:sp>
        <p:nvSpPr>
          <p:cNvPr id="12" name="Segnaposto testo 4">
            <a:extLst>
              <a:ext uri="{FF2B5EF4-FFF2-40B4-BE49-F238E27FC236}">
                <a16:creationId xmlns:a16="http://schemas.microsoft.com/office/drawing/2014/main" id="{8D2BC27F-3BF8-437C-A1DE-6986425022FC}"/>
              </a:ext>
            </a:extLst>
          </p:cNvPr>
          <p:cNvSpPr txBox="1">
            <a:spLocks/>
          </p:cNvSpPr>
          <p:nvPr/>
        </p:nvSpPr>
        <p:spPr>
          <a:xfrm>
            <a:off x="803276" y="3429000"/>
            <a:ext cx="6392948" cy="1970843"/>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it-IT" sz="2800" dirty="0">
                <a:solidFill>
                  <a:schemeClr val="bg2"/>
                </a:solidFill>
              </a:rPr>
              <a:t>On the side, </a:t>
            </a:r>
            <a:r>
              <a:rPr lang="it-IT" sz="2800" dirty="0" err="1">
                <a:solidFill>
                  <a:schemeClr val="bg2"/>
                </a:solidFill>
              </a:rPr>
              <a:t>you</a:t>
            </a:r>
            <a:r>
              <a:rPr lang="it-IT" sz="2800" dirty="0">
                <a:solidFill>
                  <a:schemeClr val="bg2"/>
                </a:solidFill>
              </a:rPr>
              <a:t> can </a:t>
            </a:r>
            <a:r>
              <a:rPr lang="it-IT" sz="2800" dirty="0" err="1">
                <a:solidFill>
                  <a:schemeClr val="bg2"/>
                </a:solidFill>
              </a:rPr>
              <a:t>see</a:t>
            </a:r>
            <a:r>
              <a:rPr lang="it-IT" sz="2800" dirty="0">
                <a:solidFill>
                  <a:schemeClr val="bg2"/>
                </a:solidFill>
              </a:rPr>
              <a:t> the stories and tasks </a:t>
            </a:r>
            <a:r>
              <a:rPr lang="it-IT" sz="2800" dirty="0" err="1">
                <a:solidFill>
                  <a:schemeClr val="bg2"/>
                </a:solidFill>
              </a:rPr>
              <a:t>completed</a:t>
            </a:r>
            <a:r>
              <a:rPr lang="it-IT" sz="2800" dirty="0">
                <a:solidFill>
                  <a:schemeClr val="bg2"/>
                </a:solidFill>
              </a:rPr>
              <a:t> after the first Sprint.</a:t>
            </a:r>
          </a:p>
          <a:p>
            <a:r>
              <a:rPr lang="it-IT" sz="2800" dirty="0">
                <a:solidFill>
                  <a:schemeClr val="bg2"/>
                </a:solidFill>
              </a:rPr>
              <a:t>The Story Points for </a:t>
            </a:r>
            <a:r>
              <a:rPr lang="it-IT" sz="2800" dirty="0" err="1">
                <a:solidFill>
                  <a:schemeClr val="bg2"/>
                </a:solidFill>
              </a:rPr>
              <a:t>each</a:t>
            </a:r>
            <a:r>
              <a:rPr lang="it-IT" sz="2800" dirty="0">
                <a:solidFill>
                  <a:schemeClr val="bg2"/>
                </a:solidFill>
              </a:rPr>
              <a:t> task are </a:t>
            </a:r>
            <a:r>
              <a:rPr lang="it-IT" sz="2800" dirty="0" err="1">
                <a:solidFill>
                  <a:schemeClr val="bg2"/>
                </a:solidFill>
              </a:rPr>
              <a:t>indicated</a:t>
            </a:r>
            <a:r>
              <a:rPr lang="it-IT" sz="2800" dirty="0">
                <a:solidFill>
                  <a:schemeClr val="bg2"/>
                </a:solidFill>
              </a:rPr>
              <a:t> in </a:t>
            </a:r>
            <a:r>
              <a:rPr lang="it-IT" sz="2800" dirty="0" err="1">
                <a:solidFill>
                  <a:schemeClr val="bg2"/>
                </a:solidFill>
              </a:rPr>
              <a:t>brackets</a:t>
            </a:r>
            <a:r>
              <a:rPr lang="it-IT" sz="2800" dirty="0">
                <a:solidFill>
                  <a:schemeClr val="bg2"/>
                </a:solidFill>
              </a:rPr>
              <a:t>.</a:t>
            </a:r>
          </a:p>
        </p:txBody>
      </p:sp>
      <p:pic>
        <p:nvPicPr>
          <p:cNvPr id="7" name="Immagine 6">
            <a:extLst>
              <a:ext uri="{FF2B5EF4-FFF2-40B4-BE49-F238E27FC236}">
                <a16:creationId xmlns:a16="http://schemas.microsoft.com/office/drawing/2014/main" id="{850AE09D-E476-46E6-98F0-8415DE2E69AD}"/>
              </a:ext>
            </a:extLst>
          </p:cNvPr>
          <p:cNvPicPr>
            <a:picLocks noChangeAspect="1"/>
          </p:cNvPicPr>
          <p:nvPr/>
        </p:nvPicPr>
        <p:blipFill>
          <a:blip r:embed="rId2"/>
          <a:stretch>
            <a:fillRect/>
          </a:stretch>
        </p:blipFill>
        <p:spPr>
          <a:xfrm>
            <a:off x="7788236" y="466588"/>
            <a:ext cx="2897082" cy="5412132"/>
          </a:xfrm>
          <a:prstGeom prst="rect">
            <a:avLst/>
          </a:prstGeom>
        </p:spPr>
      </p:pic>
    </p:spTree>
    <p:extLst>
      <p:ext uri="{BB962C8B-B14F-4D97-AF65-F5344CB8AC3E}">
        <p14:creationId xmlns:p14="http://schemas.microsoft.com/office/powerpoint/2010/main" val="733379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4930B6-685D-4C2C-98D9-639B6140BC7E}"/>
              </a:ext>
            </a:extLst>
          </p:cNvPr>
          <p:cNvSpPr>
            <a:spLocks noGrp="1"/>
          </p:cNvSpPr>
          <p:nvPr>
            <p:ph type="title"/>
          </p:nvPr>
        </p:nvSpPr>
        <p:spPr/>
        <p:txBody>
          <a:bodyPr>
            <a:noAutofit/>
          </a:bodyPr>
          <a:lstStyle/>
          <a:p>
            <a:r>
              <a:rPr lang="it-IT" sz="4300" dirty="0"/>
              <a:t>Sprint 1 Review</a:t>
            </a:r>
          </a:p>
        </p:txBody>
      </p:sp>
      <p:sp>
        <p:nvSpPr>
          <p:cNvPr id="4" name="Segnaposto data 3">
            <a:extLst>
              <a:ext uri="{FF2B5EF4-FFF2-40B4-BE49-F238E27FC236}">
                <a16:creationId xmlns:a16="http://schemas.microsoft.com/office/drawing/2014/main" id="{2C084E30-8753-4EBA-9912-EBD708A3B677}"/>
              </a:ext>
            </a:extLst>
          </p:cNvPr>
          <p:cNvSpPr>
            <a:spLocks noGrp="1"/>
          </p:cNvSpPr>
          <p:nvPr>
            <p:ph type="dt" sz="half" idx="10"/>
          </p:nvPr>
        </p:nvSpPr>
        <p:spPr/>
        <p:txBody>
          <a:bodyPr/>
          <a:lstStyle/>
          <a:p>
            <a:r>
              <a:rPr lang="it-IT" dirty="0"/>
              <a:t>09.01.2020</a:t>
            </a:r>
            <a:endParaRPr lang="it-IT" noProof="0" dirty="0"/>
          </a:p>
        </p:txBody>
      </p:sp>
      <p:sp>
        <p:nvSpPr>
          <p:cNvPr id="5" name="Segnaposto piè di pagina 4">
            <a:extLst>
              <a:ext uri="{FF2B5EF4-FFF2-40B4-BE49-F238E27FC236}">
                <a16:creationId xmlns:a16="http://schemas.microsoft.com/office/drawing/2014/main" id="{DA667F8F-8981-4CAC-9D46-2F9B6BD69572}"/>
              </a:ext>
            </a:extLst>
          </p:cNvPr>
          <p:cNvSpPr>
            <a:spLocks noGrp="1"/>
          </p:cNvSpPr>
          <p:nvPr>
            <p:ph type="ftr" sz="quarter" idx="11"/>
          </p:nvPr>
        </p:nvSpPr>
        <p:spPr>
          <a:xfrm>
            <a:off x="1169960" y="5878720"/>
            <a:ext cx="2915733" cy="298800"/>
          </a:xfrm>
        </p:spPr>
        <p:txBody>
          <a:bodyPr/>
          <a:lstStyle/>
          <a:p>
            <a:pPr rtl="0"/>
            <a:r>
              <a:rPr lang="it-IT" noProof="0" dirty="0"/>
              <a:t>SOFTWARE ENGINEERING</a:t>
            </a:r>
          </a:p>
        </p:txBody>
      </p:sp>
      <p:sp>
        <p:nvSpPr>
          <p:cNvPr id="6" name="Segnaposto numero diapositiva 5">
            <a:extLst>
              <a:ext uri="{FF2B5EF4-FFF2-40B4-BE49-F238E27FC236}">
                <a16:creationId xmlns:a16="http://schemas.microsoft.com/office/drawing/2014/main" id="{76F145FB-3F8C-4039-8AFD-86FB5CB556B1}"/>
              </a:ext>
            </a:extLst>
          </p:cNvPr>
          <p:cNvSpPr>
            <a:spLocks noGrp="1"/>
          </p:cNvSpPr>
          <p:nvPr>
            <p:ph type="sldNum" sz="quarter" idx="12"/>
          </p:nvPr>
        </p:nvSpPr>
        <p:spPr/>
        <p:txBody>
          <a:bodyPr/>
          <a:lstStyle/>
          <a:p>
            <a:pPr rtl="0"/>
            <a:fld id="{8D581BC7-E183-40DB-AC97-C19EA4EB8894}" type="slidenum">
              <a:rPr lang="it-IT" noProof="0" smtClean="0"/>
              <a:t>8</a:t>
            </a:fld>
            <a:endParaRPr lang="it-IT" noProof="0" dirty="0"/>
          </a:p>
        </p:txBody>
      </p:sp>
      <p:sp>
        <p:nvSpPr>
          <p:cNvPr id="12" name="Segnaposto testo 4">
            <a:extLst>
              <a:ext uri="{FF2B5EF4-FFF2-40B4-BE49-F238E27FC236}">
                <a16:creationId xmlns:a16="http://schemas.microsoft.com/office/drawing/2014/main" id="{8D2BC27F-3BF8-437C-A1DE-6986425022FC}"/>
              </a:ext>
            </a:extLst>
          </p:cNvPr>
          <p:cNvSpPr txBox="1">
            <a:spLocks/>
          </p:cNvSpPr>
          <p:nvPr/>
        </p:nvSpPr>
        <p:spPr>
          <a:xfrm>
            <a:off x="803276" y="3429000"/>
            <a:ext cx="6392948" cy="1970843"/>
          </a:xfrm>
          <a:prstGeom prst="rect">
            <a:avLst/>
          </a:prstGeom>
        </p:spPr>
        <p:txBody>
          <a:bodyPr vert="horz" lIns="0" tIns="0" rIns="0" bIns="0" rtlCol="0">
            <a:normAutofit fontScale="55000" lnSpcReduction="20000"/>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it-IT" sz="2800" dirty="0" err="1">
                <a:solidFill>
                  <a:schemeClr val="bg2"/>
                </a:solidFill>
              </a:rPr>
              <a:t>During</a:t>
            </a:r>
            <a:r>
              <a:rPr lang="it-IT" sz="2800" dirty="0">
                <a:solidFill>
                  <a:schemeClr val="bg2"/>
                </a:solidFill>
              </a:rPr>
              <a:t> the Sprint Review, the P.O. </a:t>
            </a:r>
            <a:r>
              <a:rPr lang="it-IT" sz="2800" dirty="0" err="1">
                <a:solidFill>
                  <a:schemeClr val="bg2"/>
                </a:solidFill>
              </a:rPr>
              <a:t>tried</a:t>
            </a:r>
            <a:r>
              <a:rPr lang="it-IT" sz="2800" dirty="0">
                <a:solidFill>
                  <a:schemeClr val="bg2"/>
                </a:solidFill>
              </a:rPr>
              <a:t> a demo of the game: </a:t>
            </a:r>
            <a:r>
              <a:rPr lang="it-IT" sz="2800" dirty="0" err="1">
                <a:solidFill>
                  <a:schemeClr val="bg2"/>
                </a:solidFill>
              </a:rPr>
              <a:t>it</a:t>
            </a:r>
            <a:r>
              <a:rPr lang="it-IT" sz="2800" dirty="0">
                <a:solidFill>
                  <a:schemeClr val="bg2"/>
                </a:solidFill>
              </a:rPr>
              <a:t> </a:t>
            </a:r>
            <a:r>
              <a:rPr lang="it-IT" sz="2800" dirty="0" err="1">
                <a:solidFill>
                  <a:schemeClr val="bg2"/>
                </a:solidFill>
              </a:rPr>
              <a:t>featured</a:t>
            </a:r>
            <a:r>
              <a:rPr lang="it-IT" sz="2800" dirty="0">
                <a:solidFill>
                  <a:schemeClr val="bg2"/>
                </a:solidFill>
              </a:rPr>
              <a:t> a small </a:t>
            </a:r>
            <a:r>
              <a:rPr lang="it-IT" sz="2800" dirty="0" err="1">
                <a:solidFill>
                  <a:schemeClr val="bg2"/>
                </a:solidFill>
              </a:rPr>
              <a:t>level</a:t>
            </a:r>
            <a:r>
              <a:rPr lang="it-IT" sz="2800" dirty="0">
                <a:solidFill>
                  <a:schemeClr val="bg2"/>
                </a:solidFill>
              </a:rPr>
              <a:t> with one room, one </a:t>
            </a:r>
            <a:r>
              <a:rPr lang="it-IT" sz="2800" dirty="0" err="1">
                <a:solidFill>
                  <a:schemeClr val="bg2"/>
                </a:solidFill>
              </a:rPr>
              <a:t>minigame</a:t>
            </a:r>
            <a:r>
              <a:rPr lang="it-IT" sz="2800" dirty="0">
                <a:solidFill>
                  <a:schemeClr val="bg2"/>
                </a:solidFill>
              </a:rPr>
              <a:t> and a </a:t>
            </a:r>
            <a:r>
              <a:rPr lang="it-IT" sz="2800" dirty="0" err="1">
                <a:solidFill>
                  <a:schemeClr val="bg2"/>
                </a:solidFill>
              </a:rPr>
              <a:t>robber</a:t>
            </a:r>
            <a:r>
              <a:rPr lang="it-IT" sz="2800" dirty="0">
                <a:solidFill>
                  <a:schemeClr val="bg2"/>
                </a:solidFill>
              </a:rPr>
              <a:t> </a:t>
            </a:r>
            <a:r>
              <a:rPr lang="it-IT" sz="2800" dirty="0" err="1">
                <a:solidFill>
                  <a:schemeClr val="bg2"/>
                </a:solidFill>
              </a:rPr>
              <a:t>being</a:t>
            </a:r>
            <a:r>
              <a:rPr lang="it-IT" sz="2800" dirty="0">
                <a:solidFill>
                  <a:schemeClr val="bg2"/>
                </a:solidFill>
              </a:rPr>
              <a:t> </a:t>
            </a:r>
            <a:r>
              <a:rPr lang="it-IT" sz="2800" dirty="0" err="1">
                <a:solidFill>
                  <a:schemeClr val="bg2"/>
                </a:solidFill>
              </a:rPr>
              <a:t>able</a:t>
            </a:r>
            <a:r>
              <a:rPr lang="it-IT" sz="2800" dirty="0">
                <a:solidFill>
                  <a:schemeClr val="bg2"/>
                </a:solidFill>
              </a:rPr>
              <a:t> to </a:t>
            </a:r>
            <a:r>
              <a:rPr lang="it-IT" sz="2800" dirty="0" err="1">
                <a:solidFill>
                  <a:schemeClr val="bg2"/>
                </a:solidFill>
              </a:rPr>
              <a:t>move</a:t>
            </a:r>
            <a:r>
              <a:rPr lang="it-IT" sz="2800" dirty="0">
                <a:solidFill>
                  <a:schemeClr val="bg2"/>
                </a:solidFill>
              </a:rPr>
              <a:t> </a:t>
            </a:r>
            <a:r>
              <a:rPr lang="it-IT" sz="2800" dirty="0" err="1">
                <a:solidFill>
                  <a:schemeClr val="bg2"/>
                </a:solidFill>
              </a:rPr>
              <a:t>within</a:t>
            </a:r>
            <a:r>
              <a:rPr lang="it-IT" sz="2800" dirty="0">
                <a:solidFill>
                  <a:schemeClr val="bg2"/>
                </a:solidFill>
              </a:rPr>
              <a:t> </a:t>
            </a:r>
            <a:r>
              <a:rPr lang="it-IT" sz="2800" dirty="0" err="1">
                <a:solidFill>
                  <a:schemeClr val="bg2"/>
                </a:solidFill>
              </a:rPr>
              <a:t>it</a:t>
            </a:r>
            <a:r>
              <a:rPr lang="it-IT" sz="2800" dirty="0">
                <a:solidFill>
                  <a:schemeClr val="bg2"/>
                </a:solidFill>
              </a:rPr>
              <a:t>.</a:t>
            </a:r>
          </a:p>
          <a:p>
            <a:r>
              <a:rPr lang="it-IT" sz="2800" dirty="0">
                <a:solidFill>
                  <a:schemeClr val="bg2"/>
                </a:solidFill>
              </a:rPr>
              <a:t>The P.O. </a:t>
            </a:r>
            <a:r>
              <a:rPr lang="it-IT" sz="2800" dirty="0" err="1">
                <a:solidFill>
                  <a:schemeClr val="bg2"/>
                </a:solidFill>
              </a:rPr>
              <a:t>proposed</a:t>
            </a:r>
            <a:r>
              <a:rPr lang="it-IT" sz="2800" dirty="0">
                <a:solidFill>
                  <a:schemeClr val="bg2"/>
                </a:solidFill>
              </a:rPr>
              <a:t> to:</a:t>
            </a:r>
          </a:p>
          <a:p>
            <a:pPr marL="457200" indent="-457200">
              <a:buFontTx/>
              <a:buChar char="-"/>
            </a:pPr>
            <a:r>
              <a:rPr lang="it-IT" sz="2800" dirty="0" err="1">
                <a:solidFill>
                  <a:schemeClr val="bg2"/>
                </a:solidFill>
              </a:rPr>
              <a:t>Add</a:t>
            </a:r>
            <a:r>
              <a:rPr lang="it-IT" sz="2800" dirty="0">
                <a:solidFill>
                  <a:schemeClr val="bg2"/>
                </a:solidFill>
              </a:rPr>
              <a:t> a </a:t>
            </a:r>
            <a:r>
              <a:rPr lang="it-IT" sz="2800" dirty="0" err="1">
                <a:solidFill>
                  <a:schemeClr val="bg2"/>
                </a:solidFill>
              </a:rPr>
              <a:t>Colorblind</a:t>
            </a:r>
            <a:r>
              <a:rPr lang="it-IT" sz="2800" dirty="0">
                <a:solidFill>
                  <a:schemeClr val="bg2"/>
                </a:solidFill>
              </a:rPr>
              <a:t> Mode</a:t>
            </a:r>
          </a:p>
          <a:p>
            <a:pPr marL="457200" indent="-457200">
              <a:buFontTx/>
              <a:buChar char="-"/>
            </a:pPr>
            <a:r>
              <a:rPr lang="it-IT" sz="2800" dirty="0">
                <a:solidFill>
                  <a:schemeClr val="bg2"/>
                </a:solidFill>
              </a:rPr>
              <a:t>Create a goal for the </a:t>
            </a:r>
            <a:r>
              <a:rPr lang="it-IT" sz="2800" dirty="0" err="1">
                <a:solidFill>
                  <a:schemeClr val="bg2"/>
                </a:solidFill>
              </a:rPr>
              <a:t>level</a:t>
            </a:r>
            <a:endParaRPr lang="it-IT" sz="2800" dirty="0">
              <a:solidFill>
                <a:schemeClr val="bg2"/>
              </a:solidFill>
            </a:endParaRPr>
          </a:p>
          <a:p>
            <a:pPr marL="457200" indent="-457200">
              <a:buFontTx/>
              <a:buChar char="-"/>
            </a:pPr>
            <a:r>
              <a:rPr lang="it-IT" sz="2800" dirty="0" err="1">
                <a:solidFill>
                  <a:schemeClr val="bg2"/>
                </a:solidFill>
              </a:rPr>
              <a:t>Provide</a:t>
            </a:r>
            <a:r>
              <a:rPr lang="it-IT" sz="2800" dirty="0">
                <a:solidFill>
                  <a:schemeClr val="bg2"/>
                </a:solidFill>
              </a:rPr>
              <a:t> a </a:t>
            </a:r>
            <a:r>
              <a:rPr lang="it-IT" sz="2800" dirty="0" err="1">
                <a:solidFill>
                  <a:schemeClr val="bg2"/>
                </a:solidFill>
              </a:rPr>
              <a:t>detailed</a:t>
            </a:r>
            <a:r>
              <a:rPr lang="it-IT" sz="2800" dirty="0">
                <a:solidFill>
                  <a:schemeClr val="bg2"/>
                </a:solidFill>
              </a:rPr>
              <a:t> </a:t>
            </a:r>
            <a:r>
              <a:rPr lang="it-IT" sz="2800" dirty="0" err="1">
                <a:solidFill>
                  <a:schemeClr val="bg2"/>
                </a:solidFill>
              </a:rPr>
              <a:t>map</a:t>
            </a:r>
            <a:r>
              <a:rPr lang="it-IT" sz="2800" dirty="0">
                <a:solidFill>
                  <a:schemeClr val="bg2"/>
                </a:solidFill>
              </a:rPr>
              <a:t> for the </a:t>
            </a:r>
            <a:r>
              <a:rPr lang="it-IT" sz="2800" dirty="0" err="1">
                <a:solidFill>
                  <a:schemeClr val="bg2"/>
                </a:solidFill>
              </a:rPr>
              <a:t>manual</a:t>
            </a:r>
            <a:endParaRPr lang="it-IT" sz="2800" dirty="0">
              <a:solidFill>
                <a:schemeClr val="bg2"/>
              </a:solidFill>
            </a:endParaRPr>
          </a:p>
          <a:p>
            <a:r>
              <a:rPr lang="it-IT" sz="2800" dirty="0" err="1">
                <a:solidFill>
                  <a:schemeClr val="bg2"/>
                </a:solidFill>
              </a:rPr>
              <a:t>as</a:t>
            </a:r>
            <a:r>
              <a:rPr lang="it-IT" sz="2800" dirty="0">
                <a:solidFill>
                  <a:schemeClr val="bg2"/>
                </a:solidFill>
              </a:rPr>
              <a:t> the </a:t>
            </a:r>
            <a:r>
              <a:rPr lang="it-IT" sz="2800" dirty="0" err="1">
                <a:solidFill>
                  <a:schemeClr val="bg2"/>
                </a:solidFill>
              </a:rPr>
              <a:t>next</a:t>
            </a:r>
            <a:r>
              <a:rPr lang="it-IT" sz="2800" dirty="0">
                <a:solidFill>
                  <a:schemeClr val="bg2"/>
                </a:solidFill>
              </a:rPr>
              <a:t> tasks.</a:t>
            </a:r>
          </a:p>
        </p:txBody>
      </p:sp>
    </p:spTree>
    <p:extLst>
      <p:ext uri="{BB962C8B-B14F-4D97-AF65-F5344CB8AC3E}">
        <p14:creationId xmlns:p14="http://schemas.microsoft.com/office/powerpoint/2010/main" val="769372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4930B6-685D-4C2C-98D9-639B6140BC7E}"/>
              </a:ext>
            </a:extLst>
          </p:cNvPr>
          <p:cNvSpPr>
            <a:spLocks noGrp="1"/>
          </p:cNvSpPr>
          <p:nvPr>
            <p:ph type="title"/>
          </p:nvPr>
        </p:nvSpPr>
        <p:spPr/>
        <p:txBody>
          <a:bodyPr>
            <a:noAutofit/>
          </a:bodyPr>
          <a:lstStyle/>
          <a:p>
            <a:r>
              <a:rPr lang="it-IT" sz="4300" dirty="0"/>
              <a:t>Sprint 1 retrospective</a:t>
            </a:r>
          </a:p>
        </p:txBody>
      </p:sp>
      <p:sp>
        <p:nvSpPr>
          <p:cNvPr id="4" name="Segnaposto data 3">
            <a:extLst>
              <a:ext uri="{FF2B5EF4-FFF2-40B4-BE49-F238E27FC236}">
                <a16:creationId xmlns:a16="http://schemas.microsoft.com/office/drawing/2014/main" id="{2C084E30-8753-4EBA-9912-EBD708A3B677}"/>
              </a:ext>
            </a:extLst>
          </p:cNvPr>
          <p:cNvSpPr>
            <a:spLocks noGrp="1"/>
          </p:cNvSpPr>
          <p:nvPr>
            <p:ph type="dt" sz="half" idx="10"/>
          </p:nvPr>
        </p:nvSpPr>
        <p:spPr/>
        <p:txBody>
          <a:bodyPr/>
          <a:lstStyle/>
          <a:p>
            <a:r>
              <a:rPr lang="it-IT" dirty="0"/>
              <a:t>09.01.2020</a:t>
            </a:r>
            <a:endParaRPr lang="it-IT" noProof="0" dirty="0"/>
          </a:p>
        </p:txBody>
      </p:sp>
      <p:sp>
        <p:nvSpPr>
          <p:cNvPr id="5" name="Segnaposto piè di pagina 4">
            <a:extLst>
              <a:ext uri="{FF2B5EF4-FFF2-40B4-BE49-F238E27FC236}">
                <a16:creationId xmlns:a16="http://schemas.microsoft.com/office/drawing/2014/main" id="{DA667F8F-8981-4CAC-9D46-2F9B6BD69572}"/>
              </a:ext>
            </a:extLst>
          </p:cNvPr>
          <p:cNvSpPr>
            <a:spLocks noGrp="1"/>
          </p:cNvSpPr>
          <p:nvPr>
            <p:ph type="ftr" sz="quarter" idx="11"/>
          </p:nvPr>
        </p:nvSpPr>
        <p:spPr>
          <a:xfrm>
            <a:off x="1169960" y="5878720"/>
            <a:ext cx="2915733" cy="298800"/>
          </a:xfrm>
        </p:spPr>
        <p:txBody>
          <a:bodyPr/>
          <a:lstStyle/>
          <a:p>
            <a:pPr rtl="0"/>
            <a:r>
              <a:rPr lang="it-IT" noProof="0" dirty="0"/>
              <a:t>SOFTWARE ENGINEERING</a:t>
            </a:r>
          </a:p>
        </p:txBody>
      </p:sp>
      <p:sp>
        <p:nvSpPr>
          <p:cNvPr id="6" name="Segnaposto numero diapositiva 5">
            <a:extLst>
              <a:ext uri="{FF2B5EF4-FFF2-40B4-BE49-F238E27FC236}">
                <a16:creationId xmlns:a16="http://schemas.microsoft.com/office/drawing/2014/main" id="{76F145FB-3F8C-4039-8AFD-86FB5CB556B1}"/>
              </a:ext>
            </a:extLst>
          </p:cNvPr>
          <p:cNvSpPr>
            <a:spLocks noGrp="1"/>
          </p:cNvSpPr>
          <p:nvPr>
            <p:ph type="sldNum" sz="quarter" idx="12"/>
          </p:nvPr>
        </p:nvSpPr>
        <p:spPr/>
        <p:txBody>
          <a:bodyPr/>
          <a:lstStyle/>
          <a:p>
            <a:pPr rtl="0"/>
            <a:fld id="{8D581BC7-E183-40DB-AC97-C19EA4EB8894}" type="slidenum">
              <a:rPr lang="it-IT" noProof="0" smtClean="0"/>
              <a:t>9</a:t>
            </a:fld>
            <a:endParaRPr lang="it-IT" noProof="0" dirty="0"/>
          </a:p>
        </p:txBody>
      </p:sp>
      <p:sp>
        <p:nvSpPr>
          <p:cNvPr id="12" name="Segnaposto testo 4">
            <a:extLst>
              <a:ext uri="{FF2B5EF4-FFF2-40B4-BE49-F238E27FC236}">
                <a16:creationId xmlns:a16="http://schemas.microsoft.com/office/drawing/2014/main" id="{8D2BC27F-3BF8-437C-A1DE-6986425022FC}"/>
              </a:ext>
            </a:extLst>
          </p:cNvPr>
          <p:cNvSpPr txBox="1">
            <a:spLocks/>
          </p:cNvSpPr>
          <p:nvPr/>
        </p:nvSpPr>
        <p:spPr>
          <a:xfrm>
            <a:off x="803276" y="3429000"/>
            <a:ext cx="4179541" cy="1970843"/>
          </a:xfrm>
          <a:prstGeom prst="rect">
            <a:avLst/>
          </a:prstGeom>
        </p:spPr>
        <p:txBody>
          <a:bodyPr vert="horz" lIns="0" tIns="0" rIns="0" bIns="0" rtlCol="0">
            <a:normAutofit fontScale="77500" lnSpcReduction="20000"/>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400" dirty="0">
                <a:solidFill>
                  <a:schemeClr val="bg2"/>
                </a:solidFill>
              </a:rPr>
              <a:t>Most of the time spent during the Sprint was due to the decision of the graphic library to use for the project, in fact the team made various Spikes with different libraries to verify which one would be more useful. </a:t>
            </a:r>
          </a:p>
          <a:p>
            <a:r>
              <a:rPr lang="en-US" sz="2400" dirty="0">
                <a:solidFill>
                  <a:schemeClr val="bg2"/>
                </a:solidFill>
              </a:rPr>
              <a:t>In the end, the team decided for Slick2D.</a:t>
            </a:r>
            <a:endParaRPr lang="it-IT" sz="2400" dirty="0">
              <a:solidFill>
                <a:schemeClr val="bg2"/>
              </a:solidFill>
            </a:endParaRPr>
          </a:p>
        </p:txBody>
      </p:sp>
      <p:graphicFrame>
        <p:nvGraphicFramePr>
          <p:cNvPr id="7" name="Grafico 6">
            <a:extLst>
              <a:ext uri="{FF2B5EF4-FFF2-40B4-BE49-F238E27FC236}">
                <a16:creationId xmlns:a16="http://schemas.microsoft.com/office/drawing/2014/main" id="{11BE9073-09B0-48C8-8F0F-9133D25AE714}"/>
              </a:ext>
            </a:extLst>
          </p:cNvPr>
          <p:cNvGraphicFramePr/>
          <p:nvPr>
            <p:extLst>
              <p:ext uri="{D42A27DB-BD31-4B8C-83A1-F6EECF244321}">
                <p14:modId xmlns:p14="http://schemas.microsoft.com/office/powerpoint/2010/main" val="4175609743"/>
              </p:ext>
            </p:extLst>
          </p:nvPr>
        </p:nvGraphicFramePr>
        <p:xfrm>
          <a:off x="4625405" y="971459"/>
          <a:ext cx="6864230" cy="4581204"/>
        </p:xfrm>
        <a:graphic>
          <a:graphicData uri="http://schemas.openxmlformats.org/drawingml/2006/chart">
            <c:chart xmlns:c="http://schemas.openxmlformats.org/drawingml/2006/chart" xmlns:r="http://schemas.openxmlformats.org/officeDocument/2006/relationships" r:id="rId2"/>
          </a:graphicData>
        </a:graphic>
      </p:graphicFrame>
      <p:sp>
        <p:nvSpPr>
          <p:cNvPr id="8" name="CasellaDiTesto 7">
            <a:extLst>
              <a:ext uri="{FF2B5EF4-FFF2-40B4-BE49-F238E27FC236}">
                <a16:creationId xmlns:a16="http://schemas.microsoft.com/office/drawing/2014/main" id="{9B0CF6C3-57EA-4C71-BB5C-4701E489FAEB}"/>
              </a:ext>
            </a:extLst>
          </p:cNvPr>
          <p:cNvSpPr txBox="1"/>
          <p:nvPr/>
        </p:nvSpPr>
        <p:spPr>
          <a:xfrm>
            <a:off x="6899748" y="1364109"/>
            <a:ext cx="797013" cy="369332"/>
          </a:xfrm>
          <a:prstGeom prst="rect">
            <a:avLst/>
          </a:prstGeom>
          <a:noFill/>
        </p:spPr>
        <p:txBody>
          <a:bodyPr wrap="none" rtlCol="0">
            <a:spAutoFit/>
          </a:bodyPr>
          <a:lstStyle/>
          <a:p>
            <a:r>
              <a:rPr lang="it-IT" b="1" dirty="0">
                <a:solidFill>
                  <a:schemeClr val="bg2"/>
                </a:solidFill>
              </a:rPr>
              <a:t>MORE</a:t>
            </a:r>
          </a:p>
        </p:txBody>
      </p:sp>
      <p:sp>
        <p:nvSpPr>
          <p:cNvPr id="9" name="CasellaDiTesto 8">
            <a:extLst>
              <a:ext uri="{FF2B5EF4-FFF2-40B4-BE49-F238E27FC236}">
                <a16:creationId xmlns:a16="http://schemas.microsoft.com/office/drawing/2014/main" id="{9B9B1A14-F981-451F-9A1C-40916E804BBA}"/>
              </a:ext>
            </a:extLst>
          </p:cNvPr>
          <p:cNvSpPr txBox="1"/>
          <p:nvPr/>
        </p:nvSpPr>
        <p:spPr>
          <a:xfrm>
            <a:off x="7705308" y="3558208"/>
            <a:ext cx="704424" cy="369332"/>
          </a:xfrm>
          <a:prstGeom prst="rect">
            <a:avLst/>
          </a:prstGeom>
          <a:noFill/>
        </p:spPr>
        <p:txBody>
          <a:bodyPr wrap="none" rtlCol="0">
            <a:spAutoFit/>
          </a:bodyPr>
          <a:lstStyle/>
          <a:p>
            <a:r>
              <a:rPr lang="it-IT" b="1" dirty="0">
                <a:solidFill>
                  <a:schemeClr val="bg2"/>
                </a:solidFill>
              </a:rPr>
              <a:t>STOP</a:t>
            </a:r>
          </a:p>
        </p:txBody>
      </p:sp>
      <p:sp>
        <p:nvSpPr>
          <p:cNvPr id="10" name="CasellaDiTesto 9">
            <a:extLst>
              <a:ext uri="{FF2B5EF4-FFF2-40B4-BE49-F238E27FC236}">
                <a16:creationId xmlns:a16="http://schemas.microsoft.com/office/drawing/2014/main" id="{7F2C6D9B-11A3-4A4B-B489-7CA1F4DF360D}"/>
              </a:ext>
            </a:extLst>
          </p:cNvPr>
          <p:cNvSpPr txBox="1"/>
          <p:nvPr/>
        </p:nvSpPr>
        <p:spPr>
          <a:xfrm>
            <a:off x="8409732" y="1364109"/>
            <a:ext cx="636713" cy="369332"/>
          </a:xfrm>
          <a:prstGeom prst="rect">
            <a:avLst/>
          </a:prstGeom>
          <a:noFill/>
        </p:spPr>
        <p:txBody>
          <a:bodyPr wrap="none" rtlCol="0">
            <a:spAutoFit/>
          </a:bodyPr>
          <a:lstStyle/>
          <a:p>
            <a:r>
              <a:rPr lang="it-IT" b="1" dirty="0">
                <a:solidFill>
                  <a:schemeClr val="bg2"/>
                </a:solidFill>
              </a:rPr>
              <a:t>LESS</a:t>
            </a:r>
          </a:p>
        </p:txBody>
      </p:sp>
      <p:sp>
        <p:nvSpPr>
          <p:cNvPr id="11" name="CasellaDiTesto 10">
            <a:extLst>
              <a:ext uri="{FF2B5EF4-FFF2-40B4-BE49-F238E27FC236}">
                <a16:creationId xmlns:a16="http://schemas.microsoft.com/office/drawing/2014/main" id="{52E72ADC-E443-45A1-96D4-C08D7267C073}"/>
              </a:ext>
            </a:extLst>
          </p:cNvPr>
          <p:cNvSpPr txBox="1"/>
          <p:nvPr/>
        </p:nvSpPr>
        <p:spPr>
          <a:xfrm>
            <a:off x="5972289" y="2892729"/>
            <a:ext cx="662361" cy="369332"/>
          </a:xfrm>
          <a:prstGeom prst="rect">
            <a:avLst/>
          </a:prstGeom>
          <a:noFill/>
        </p:spPr>
        <p:txBody>
          <a:bodyPr wrap="none" rtlCol="0">
            <a:spAutoFit/>
          </a:bodyPr>
          <a:lstStyle/>
          <a:p>
            <a:r>
              <a:rPr lang="it-IT" b="1" dirty="0">
                <a:solidFill>
                  <a:schemeClr val="bg2"/>
                </a:solidFill>
              </a:rPr>
              <a:t>KEEP</a:t>
            </a:r>
          </a:p>
        </p:txBody>
      </p:sp>
      <p:sp>
        <p:nvSpPr>
          <p:cNvPr id="13" name="CasellaDiTesto 12">
            <a:extLst>
              <a:ext uri="{FF2B5EF4-FFF2-40B4-BE49-F238E27FC236}">
                <a16:creationId xmlns:a16="http://schemas.microsoft.com/office/drawing/2014/main" id="{F7EDFAD0-F085-4C5E-8202-FCFA6FB6E73A}"/>
              </a:ext>
            </a:extLst>
          </p:cNvPr>
          <p:cNvSpPr txBox="1"/>
          <p:nvPr/>
        </p:nvSpPr>
        <p:spPr>
          <a:xfrm>
            <a:off x="9306255" y="2892729"/>
            <a:ext cx="785151" cy="369332"/>
          </a:xfrm>
          <a:prstGeom prst="rect">
            <a:avLst/>
          </a:prstGeom>
          <a:noFill/>
        </p:spPr>
        <p:txBody>
          <a:bodyPr wrap="none" rtlCol="0">
            <a:spAutoFit/>
          </a:bodyPr>
          <a:lstStyle/>
          <a:p>
            <a:r>
              <a:rPr lang="it-IT" b="1" dirty="0">
                <a:solidFill>
                  <a:schemeClr val="bg2"/>
                </a:solidFill>
              </a:rPr>
              <a:t>START</a:t>
            </a:r>
          </a:p>
        </p:txBody>
      </p:sp>
      <p:sp>
        <p:nvSpPr>
          <p:cNvPr id="3" name="CasellaDiTesto 2">
            <a:extLst>
              <a:ext uri="{FF2B5EF4-FFF2-40B4-BE49-F238E27FC236}">
                <a16:creationId xmlns:a16="http://schemas.microsoft.com/office/drawing/2014/main" id="{0FB1FD44-E4E3-42A3-A85D-FE12C2ADCFF2}"/>
              </a:ext>
            </a:extLst>
          </p:cNvPr>
          <p:cNvSpPr txBox="1"/>
          <p:nvPr/>
        </p:nvSpPr>
        <p:spPr>
          <a:xfrm>
            <a:off x="6577114" y="1733441"/>
            <a:ext cx="1442279" cy="954107"/>
          </a:xfrm>
          <a:prstGeom prst="rect">
            <a:avLst/>
          </a:prstGeom>
          <a:noFill/>
        </p:spPr>
        <p:txBody>
          <a:bodyPr wrap="square" rtlCol="0">
            <a:spAutoFit/>
          </a:bodyPr>
          <a:lstStyle/>
          <a:p>
            <a:r>
              <a:rPr lang="it-IT" sz="1400" dirty="0" err="1">
                <a:solidFill>
                  <a:schemeClr val="bg2"/>
                </a:solidFill>
              </a:rPr>
              <a:t>Communication</a:t>
            </a:r>
            <a:r>
              <a:rPr lang="it-IT" sz="1400" dirty="0">
                <a:solidFill>
                  <a:schemeClr val="bg2"/>
                </a:solidFill>
              </a:rPr>
              <a:t> </a:t>
            </a:r>
            <a:r>
              <a:rPr lang="it-IT" sz="1400" dirty="0" err="1">
                <a:solidFill>
                  <a:schemeClr val="bg2"/>
                </a:solidFill>
              </a:rPr>
              <a:t>among</a:t>
            </a:r>
            <a:r>
              <a:rPr lang="it-IT" sz="1400" dirty="0">
                <a:solidFill>
                  <a:schemeClr val="bg2"/>
                </a:solidFill>
              </a:rPr>
              <a:t> the </a:t>
            </a:r>
            <a:r>
              <a:rPr lang="it-IT" sz="1400" dirty="0" err="1">
                <a:solidFill>
                  <a:schemeClr val="bg2"/>
                </a:solidFill>
              </a:rPr>
              <a:t>components</a:t>
            </a:r>
            <a:r>
              <a:rPr lang="it-IT" sz="1400" dirty="0">
                <a:solidFill>
                  <a:schemeClr val="bg2"/>
                </a:solidFill>
              </a:rPr>
              <a:t> of the group</a:t>
            </a:r>
          </a:p>
        </p:txBody>
      </p:sp>
      <p:sp>
        <p:nvSpPr>
          <p:cNvPr id="17" name="CasellaDiTesto 16">
            <a:extLst>
              <a:ext uri="{FF2B5EF4-FFF2-40B4-BE49-F238E27FC236}">
                <a16:creationId xmlns:a16="http://schemas.microsoft.com/office/drawing/2014/main" id="{850B4503-24A2-44A5-A89D-397E8581D017}"/>
              </a:ext>
            </a:extLst>
          </p:cNvPr>
          <p:cNvSpPr txBox="1"/>
          <p:nvPr/>
        </p:nvSpPr>
        <p:spPr>
          <a:xfrm>
            <a:off x="7404238" y="3978548"/>
            <a:ext cx="1442279" cy="1169551"/>
          </a:xfrm>
          <a:prstGeom prst="rect">
            <a:avLst/>
          </a:prstGeom>
          <a:noFill/>
        </p:spPr>
        <p:txBody>
          <a:bodyPr wrap="square" rtlCol="0">
            <a:spAutoFit/>
          </a:bodyPr>
          <a:lstStyle/>
          <a:p>
            <a:r>
              <a:rPr lang="it-IT" sz="1400" dirty="0" err="1">
                <a:solidFill>
                  <a:schemeClr val="bg2"/>
                </a:solidFill>
              </a:rPr>
              <a:t>Creating</a:t>
            </a:r>
            <a:r>
              <a:rPr lang="it-IT" sz="1400" dirty="0">
                <a:solidFill>
                  <a:schemeClr val="bg2"/>
                </a:solidFill>
              </a:rPr>
              <a:t> </a:t>
            </a:r>
            <a:r>
              <a:rPr lang="it-IT" sz="1400" dirty="0" err="1">
                <a:solidFill>
                  <a:schemeClr val="bg2"/>
                </a:solidFill>
              </a:rPr>
              <a:t>spikes</a:t>
            </a:r>
            <a:r>
              <a:rPr lang="it-IT" sz="1400" dirty="0">
                <a:solidFill>
                  <a:schemeClr val="bg2"/>
                </a:solidFill>
              </a:rPr>
              <a:t> with new libraries.</a:t>
            </a:r>
          </a:p>
          <a:p>
            <a:r>
              <a:rPr lang="it-IT" sz="1400" dirty="0" err="1">
                <a:solidFill>
                  <a:schemeClr val="bg2"/>
                </a:solidFill>
              </a:rPr>
              <a:t>We’ll</a:t>
            </a:r>
            <a:r>
              <a:rPr lang="it-IT" sz="1400" dirty="0">
                <a:solidFill>
                  <a:schemeClr val="bg2"/>
                </a:solidFill>
              </a:rPr>
              <a:t> go with Slick2D</a:t>
            </a:r>
          </a:p>
        </p:txBody>
      </p:sp>
      <p:sp>
        <p:nvSpPr>
          <p:cNvPr id="18" name="CasellaDiTesto 17">
            <a:extLst>
              <a:ext uri="{FF2B5EF4-FFF2-40B4-BE49-F238E27FC236}">
                <a16:creationId xmlns:a16="http://schemas.microsoft.com/office/drawing/2014/main" id="{4A9B1A65-AE17-4171-A21E-9D8C5D5F190F}"/>
              </a:ext>
            </a:extLst>
          </p:cNvPr>
          <p:cNvSpPr txBox="1"/>
          <p:nvPr/>
        </p:nvSpPr>
        <p:spPr>
          <a:xfrm>
            <a:off x="8636001" y="3245777"/>
            <a:ext cx="1442279" cy="954107"/>
          </a:xfrm>
          <a:prstGeom prst="rect">
            <a:avLst/>
          </a:prstGeom>
          <a:noFill/>
        </p:spPr>
        <p:txBody>
          <a:bodyPr wrap="square" rtlCol="0">
            <a:spAutoFit/>
          </a:bodyPr>
          <a:lstStyle/>
          <a:p>
            <a:r>
              <a:rPr lang="it-IT" sz="1400" dirty="0" err="1">
                <a:solidFill>
                  <a:schemeClr val="bg2"/>
                </a:solidFill>
              </a:rPr>
              <a:t>Expanding</a:t>
            </a:r>
            <a:r>
              <a:rPr lang="it-IT" sz="1400" dirty="0">
                <a:solidFill>
                  <a:schemeClr val="bg2"/>
                </a:solidFill>
              </a:rPr>
              <a:t> the game with</a:t>
            </a:r>
          </a:p>
          <a:p>
            <a:r>
              <a:rPr lang="it-IT" sz="1400" dirty="0">
                <a:solidFill>
                  <a:schemeClr val="bg2"/>
                </a:solidFill>
              </a:rPr>
              <a:t>new </a:t>
            </a:r>
            <a:r>
              <a:rPr lang="it-IT" sz="1400" dirty="0" err="1">
                <a:solidFill>
                  <a:schemeClr val="bg2"/>
                </a:solidFill>
              </a:rPr>
              <a:t>minigames</a:t>
            </a:r>
            <a:r>
              <a:rPr lang="it-IT" sz="1400" dirty="0">
                <a:solidFill>
                  <a:schemeClr val="bg2"/>
                </a:solidFill>
              </a:rPr>
              <a:t> and </a:t>
            </a:r>
            <a:r>
              <a:rPr lang="it-IT" sz="1400" dirty="0" err="1">
                <a:solidFill>
                  <a:schemeClr val="bg2"/>
                </a:solidFill>
              </a:rPr>
              <a:t>map</a:t>
            </a:r>
            <a:r>
              <a:rPr lang="it-IT" sz="1400" dirty="0">
                <a:solidFill>
                  <a:schemeClr val="bg2"/>
                </a:solidFill>
              </a:rPr>
              <a:t> </a:t>
            </a:r>
            <a:r>
              <a:rPr lang="it-IT" sz="1400" dirty="0" err="1">
                <a:solidFill>
                  <a:schemeClr val="bg2"/>
                </a:solidFill>
              </a:rPr>
              <a:t>alarms</a:t>
            </a:r>
            <a:endParaRPr lang="it-IT" sz="1400" dirty="0">
              <a:solidFill>
                <a:schemeClr val="bg2"/>
              </a:solidFill>
            </a:endParaRPr>
          </a:p>
        </p:txBody>
      </p:sp>
      <p:sp>
        <p:nvSpPr>
          <p:cNvPr id="19" name="CasellaDiTesto 18">
            <a:extLst>
              <a:ext uri="{FF2B5EF4-FFF2-40B4-BE49-F238E27FC236}">
                <a16:creationId xmlns:a16="http://schemas.microsoft.com/office/drawing/2014/main" id="{DAD0E0D9-2721-4DEE-96CC-C5743B36119F}"/>
              </a:ext>
            </a:extLst>
          </p:cNvPr>
          <p:cNvSpPr txBox="1"/>
          <p:nvPr/>
        </p:nvSpPr>
        <p:spPr>
          <a:xfrm>
            <a:off x="8177849" y="1733441"/>
            <a:ext cx="1442279" cy="954107"/>
          </a:xfrm>
          <a:prstGeom prst="rect">
            <a:avLst/>
          </a:prstGeom>
          <a:noFill/>
        </p:spPr>
        <p:txBody>
          <a:bodyPr wrap="square" rtlCol="0">
            <a:spAutoFit/>
          </a:bodyPr>
          <a:lstStyle/>
          <a:p>
            <a:r>
              <a:rPr lang="it-IT" sz="1400" dirty="0" err="1">
                <a:solidFill>
                  <a:schemeClr val="bg2"/>
                </a:solidFill>
              </a:rPr>
              <a:t>Concentration</a:t>
            </a:r>
            <a:r>
              <a:rPr lang="it-IT" sz="1400" dirty="0">
                <a:solidFill>
                  <a:schemeClr val="bg2"/>
                </a:solidFill>
              </a:rPr>
              <a:t> on the</a:t>
            </a:r>
          </a:p>
          <a:p>
            <a:r>
              <a:rPr lang="it-IT" sz="1400" dirty="0" err="1">
                <a:solidFill>
                  <a:schemeClr val="bg2"/>
                </a:solidFill>
              </a:rPr>
              <a:t>graphical</a:t>
            </a:r>
            <a:r>
              <a:rPr lang="it-IT" sz="1400" dirty="0">
                <a:solidFill>
                  <a:schemeClr val="bg2"/>
                </a:solidFill>
              </a:rPr>
              <a:t> </a:t>
            </a:r>
            <a:r>
              <a:rPr lang="it-IT" sz="1400" dirty="0" err="1">
                <a:solidFill>
                  <a:schemeClr val="bg2"/>
                </a:solidFill>
              </a:rPr>
              <a:t>aspects</a:t>
            </a:r>
            <a:endParaRPr lang="it-IT" sz="1400" dirty="0">
              <a:solidFill>
                <a:schemeClr val="bg2"/>
              </a:solidFill>
            </a:endParaRPr>
          </a:p>
        </p:txBody>
      </p:sp>
      <p:sp>
        <p:nvSpPr>
          <p:cNvPr id="20" name="CasellaDiTesto 19">
            <a:extLst>
              <a:ext uri="{FF2B5EF4-FFF2-40B4-BE49-F238E27FC236}">
                <a16:creationId xmlns:a16="http://schemas.microsoft.com/office/drawing/2014/main" id="{D7159965-2C71-4E2A-86B3-629A63F12273}"/>
              </a:ext>
            </a:extLst>
          </p:cNvPr>
          <p:cNvSpPr txBox="1"/>
          <p:nvPr/>
        </p:nvSpPr>
        <p:spPr>
          <a:xfrm>
            <a:off x="6153988" y="3262061"/>
            <a:ext cx="1712425" cy="1169551"/>
          </a:xfrm>
          <a:prstGeom prst="rect">
            <a:avLst/>
          </a:prstGeom>
          <a:noFill/>
        </p:spPr>
        <p:txBody>
          <a:bodyPr wrap="square" rtlCol="0">
            <a:spAutoFit/>
          </a:bodyPr>
          <a:lstStyle/>
          <a:p>
            <a:r>
              <a:rPr lang="it-IT" sz="1400" dirty="0">
                <a:solidFill>
                  <a:schemeClr val="bg2"/>
                </a:solidFill>
              </a:rPr>
              <a:t>The </a:t>
            </a:r>
            <a:r>
              <a:rPr lang="it-IT" sz="1400" dirty="0" err="1">
                <a:solidFill>
                  <a:schemeClr val="bg2"/>
                </a:solidFill>
              </a:rPr>
              <a:t>grit</a:t>
            </a:r>
            <a:r>
              <a:rPr lang="it-IT" sz="1400" dirty="0">
                <a:solidFill>
                  <a:schemeClr val="bg2"/>
                </a:solidFill>
              </a:rPr>
              <a:t> and </a:t>
            </a:r>
            <a:r>
              <a:rPr lang="it-IT" sz="1400" dirty="0" err="1">
                <a:solidFill>
                  <a:schemeClr val="bg2"/>
                </a:solidFill>
              </a:rPr>
              <a:t>enjoyment</a:t>
            </a:r>
            <a:r>
              <a:rPr lang="it-IT" sz="1400" dirty="0">
                <a:solidFill>
                  <a:schemeClr val="bg2"/>
                </a:solidFill>
              </a:rPr>
              <a:t> </a:t>
            </a:r>
            <a:r>
              <a:rPr lang="it-IT" sz="1400" dirty="0" err="1">
                <a:solidFill>
                  <a:schemeClr val="bg2"/>
                </a:solidFill>
              </a:rPr>
              <a:t>showed</a:t>
            </a:r>
            <a:r>
              <a:rPr lang="it-IT" sz="1400" dirty="0">
                <a:solidFill>
                  <a:schemeClr val="bg2"/>
                </a:solidFill>
              </a:rPr>
              <a:t> by </a:t>
            </a:r>
            <a:r>
              <a:rPr lang="it-IT" sz="1400" dirty="0" err="1">
                <a:solidFill>
                  <a:schemeClr val="bg2"/>
                </a:solidFill>
              </a:rPr>
              <a:t>everyone</a:t>
            </a:r>
            <a:endParaRPr lang="it-IT" sz="1400" dirty="0">
              <a:solidFill>
                <a:schemeClr val="bg2"/>
              </a:solidFill>
            </a:endParaRPr>
          </a:p>
          <a:p>
            <a:r>
              <a:rPr lang="it-IT" sz="1400" dirty="0">
                <a:solidFill>
                  <a:schemeClr val="bg2"/>
                </a:solidFill>
              </a:rPr>
              <a:t>to face </a:t>
            </a:r>
            <a:r>
              <a:rPr lang="it-IT" sz="1400" dirty="0" err="1">
                <a:solidFill>
                  <a:schemeClr val="bg2"/>
                </a:solidFill>
              </a:rPr>
              <a:t>this</a:t>
            </a:r>
            <a:r>
              <a:rPr lang="it-IT" sz="1400" dirty="0">
                <a:solidFill>
                  <a:schemeClr val="bg2"/>
                </a:solidFill>
              </a:rPr>
              <a:t> challenge</a:t>
            </a:r>
          </a:p>
        </p:txBody>
      </p:sp>
    </p:spTree>
    <p:extLst>
      <p:ext uri="{BB962C8B-B14F-4D97-AF65-F5344CB8AC3E}">
        <p14:creationId xmlns:p14="http://schemas.microsoft.com/office/powerpoint/2010/main" val="3497895177"/>
      </p:ext>
    </p:extLst>
  </p:cSld>
  <p:clrMapOvr>
    <a:masterClrMapping/>
  </p:clrMapOvr>
</p:sld>
</file>

<file path=ppt/theme/theme1.xml><?xml version="1.0" encoding="utf-8"?>
<a:theme xmlns:a="http://schemas.openxmlformats.org/drawingml/2006/main" name="Tema di Offic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0740418_TF56488565" id="{76CB18B6-A4C0-4913-9E4B-518EB8B36F12}" vid="{FC50ECCD-10A3-4224-B9C9-040FB8E316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Presentazione futuristica</Template>
  <TotalTime>0</TotalTime>
  <Words>1587</Words>
  <Application>Microsoft Office PowerPoint</Application>
  <PresentationFormat>Widescreen</PresentationFormat>
  <Paragraphs>303</Paragraphs>
  <Slides>41</Slides>
  <Notes>8</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41</vt:i4>
      </vt:variant>
    </vt:vector>
  </HeadingPairs>
  <TitlesOfParts>
    <vt:vector size="47" baseType="lpstr">
      <vt:lpstr>Arial</vt:lpstr>
      <vt:lpstr>Calibri</vt:lpstr>
      <vt:lpstr>Courier New</vt:lpstr>
      <vt:lpstr>Gill Sans MT</vt:lpstr>
      <vt:lpstr>Segoe UI Light</vt:lpstr>
      <vt:lpstr>Tema di Office</vt:lpstr>
      <vt:lpstr>Software Engineering</vt:lpstr>
      <vt:lpstr>Operation: René  </vt:lpstr>
      <vt:lpstr>Team</vt:lpstr>
      <vt:lpstr>Product Backlog</vt:lpstr>
      <vt:lpstr>Definition of Done</vt:lpstr>
      <vt:lpstr>Estimated velocity (Sprint 1)</vt:lpstr>
      <vt:lpstr>Sprint 1 Backlog</vt:lpstr>
      <vt:lpstr>Sprint 1 Review</vt:lpstr>
      <vt:lpstr>Sprint 1 retrospective</vt:lpstr>
      <vt:lpstr>Burndown Chart: Sprint 1</vt:lpstr>
      <vt:lpstr>Actual velocity (Sprint 1)</vt:lpstr>
      <vt:lpstr>Product Backlog</vt:lpstr>
      <vt:lpstr>Estimated velocity (Sprint 2)</vt:lpstr>
      <vt:lpstr>Sprint 2 Backlog</vt:lpstr>
      <vt:lpstr>Sprint 2 Review</vt:lpstr>
      <vt:lpstr>Sprint 2 retrospective</vt:lpstr>
      <vt:lpstr>Burndown Chart: Sprint 2</vt:lpstr>
      <vt:lpstr>Actual velocity (Sprint 2)</vt:lpstr>
      <vt:lpstr>Product Backlog</vt:lpstr>
      <vt:lpstr>Estimated velocity (Sprint 3)</vt:lpstr>
      <vt:lpstr>Sprint 3 Backlog</vt:lpstr>
      <vt:lpstr>Game Modes</vt:lpstr>
      <vt:lpstr>Game Modes (cont.)</vt:lpstr>
      <vt:lpstr>Sprint 3 Review</vt:lpstr>
      <vt:lpstr>Sprint 3 retrospective</vt:lpstr>
      <vt:lpstr>Burndown Chart: Sprint 3</vt:lpstr>
      <vt:lpstr>Actual velocity (Sprint 3)</vt:lpstr>
      <vt:lpstr>Product Backlog</vt:lpstr>
      <vt:lpstr>Estimated velocity (Sprint 4)</vt:lpstr>
      <vt:lpstr>Sprint 4 Backlog</vt:lpstr>
      <vt:lpstr>Procedural Generation</vt:lpstr>
      <vt:lpstr>Sprint 4 Review</vt:lpstr>
      <vt:lpstr>Burndown Chart: Sprint 4</vt:lpstr>
      <vt:lpstr>Actual velocity (Sprint 4)</vt:lpstr>
      <vt:lpstr>Testing – Unit Test</vt:lpstr>
      <vt:lpstr>Testing – Integration Test</vt:lpstr>
      <vt:lpstr>Testing – System Test</vt:lpstr>
      <vt:lpstr>Testing – Acceptance Test</vt:lpstr>
      <vt:lpstr>Agile practices adopted</vt:lpstr>
      <vt:lpstr>System architecture</vt:lpstr>
      <vt:lpstr>System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2019-12-10T13:56:27Z</dcterms:created>
  <dcterms:modified xsi:type="dcterms:W3CDTF">2020-01-08T22:30:58Z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2018-08-01T18:26:16.5139576Z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