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Collado Custodio" userId="f4c57a08827e66b4" providerId="LiveId" clId="{791D01AC-28AA-4F18-A430-0728792119A0}"/>
    <pc:docChg chg="custSel addSld modSld">
      <pc:chgData name="Juan Carlos Collado Custodio" userId="f4c57a08827e66b4" providerId="LiveId" clId="{791D01AC-28AA-4F18-A430-0728792119A0}" dt="2020-12-01T17:48:53.893" v="763" actId="1076"/>
      <pc:docMkLst>
        <pc:docMk/>
      </pc:docMkLst>
      <pc:sldChg chg="addSp delSp modSp mod">
        <pc:chgData name="Juan Carlos Collado Custodio" userId="f4c57a08827e66b4" providerId="LiveId" clId="{791D01AC-28AA-4F18-A430-0728792119A0}" dt="2020-11-28T20:27:20.791" v="616" actId="1076"/>
        <pc:sldMkLst>
          <pc:docMk/>
          <pc:sldMk cId="3495506154" sldId="257"/>
        </pc:sldMkLst>
        <pc:spChg chg="del mod">
          <ac:chgData name="Juan Carlos Collado Custodio" userId="f4c57a08827e66b4" providerId="LiveId" clId="{791D01AC-28AA-4F18-A430-0728792119A0}" dt="2020-11-28T20:24:47.402" v="419"/>
          <ac:spMkLst>
            <pc:docMk/>
            <pc:sldMk cId="3495506154" sldId="257"/>
            <ac:spMk id="5" creationId="{BB40287E-36B6-41C2-84B3-C1648F61F6E0}"/>
          </ac:spMkLst>
        </pc:spChg>
        <pc:spChg chg="add mod">
          <ac:chgData name="Juan Carlos Collado Custodio" userId="f4c57a08827e66b4" providerId="LiveId" clId="{791D01AC-28AA-4F18-A430-0728792119A0}" dt="2020-11-28T20:27:14.012" v="615" actId="1076"/>
          <ac:spMkLst>
            <pc:docMk/>
            <pc:sldMk cId="3495506154" sldId="257"/>
            <ac:spMk id="7" creationId="{5A3368B4-61A4-4150-A15D-E2C099D94A6A}"/>
          </ac:spMkLst>
        </pc:spChg>
        <pc:spChg chg="add mod">
          <ac:chgData name="Juan Carlos Collado Custodio" userId="f4c57a08827e66b4" providerId="LiveId" clId="{791D01AC-28AA-4F18-A430-0728792119A0}" dt="2020-11-28T20:27:20.791" v="616" actId="1076"/>
          <ac:spMkLst>
            <pc:docMk/>
            <pc:sldMk cId="3495506154" sldId="257"/>
            <ac:spMk id="8" creationId="{F8F1723D-0CFC-4D34-BD0D-4193BC633837}"/>
          </ac:spMkLst>
        </pc:spChg>
      </pc:sldChg>
      <pc:sldChg chg="modSp mod">
        <pc:chgData name="Juan Carlos Collado Custodio" userId="f4c57a08827e66b4" providerId="LiveId" clId="{791D01AC-28AA-4F18-A430-0728792119A0}" dt="2020-11-28T15:10:50.773" v="189" actId="20577"/>
        <pc:sldMkLst>
          <pc:docMk/>
          <pc:sldMk cId="1932860350" sldId="258"/>
        </pc:sldMkLst>
        <pc:spChg chg="mod">
          <ac:chgData name="Juan Carlos Collado Custodio" userId="f4c57a08827e66b4" providerId="LiveId" clId="{791D01AC-28AA-4F18-A430-0728792119A0}" dt="2020-11-28T15:10:50.773" v="189" actId="20577"/>
          <ac:spMkLst>
            <pc:docMk/>
            <pc:sldMk cId="1932860350" sldId="258"/>
            <ac:spMk id="3" creationId="{5BBD09D5-E3E8-414F-8887-48ECA69486F7}"/>
          </ac:spMkLst>
        </pc:spChg>
      </pc:sldChg>
      <pc:sldChg chg="modSp mod">
        <pc:chgData name="Juan Carlos Collado Custodio" userId="f4c57a08827e66b4" providerId="LiveId" clId="{791D01AC-28AA-4F18-A430-0728792119A0}" dt="2020-11-28T15:10:41.171" v="181" actId="122"/>
        <pc:sldMkLst>
          <pc:docMk/>
          <pc:sldMk cId="828422654" sldId="259"/>
        </pc:sldMkLst>
        <pc:spChg chg="mod">
          <ac:chgData name="Juan Carlos Collado Custodio" userId="f4c57a08827e66b4" providerId="LiveId" clId="{791D01AC-28AA-4F18-A430-0728792119A0}" dt="2020-11-28T15:10:41.171" v="181" actId="122"/>
          <ac:spMkLst>
            <pc:docMk/>
            <pc:sldMk cId="828422654" sldId="259"/>
            <ac:spMk id="3" creationId="{7C2F6006-ACA6-460F-A908-76952DE88914}"/>
          </ac:spMkLst>
        </pc:spChg>
      </pc:sldChg>
      <pc:sldChg chg="modSp mod">
        <pc:chgData name="Juan Carlos Collado Custodio" userId="f4c57a08827e66b4" providerId="LiveId" clId="{791D01AC-28AA-4F18-A430-0728792119A0}" dt="2020-11-29T11:56:39.854" v="620" actId="122"/>
        <pc:sldMkLst>
          <pc:docMk/>
          <pc:sldMk cId="1365059107" sldId="260"/>
        </pc:sldMkLst>
        <pc:spChg chg="mod">
          <ac:chgData name="Juan Carlos Collado Custodio" userId="f4c57a08827e66b4" providerId="LiveId" clId="{791D01AC-28AA-4F18-A430-0728792119A0}" dt="2020-11-28T15:09:13.443" v="109" actId="1076"/>
          <ac:spMkLst>
            <pc:docMk/>
            <pc:sldMk cId="1365059107" sldId="260"/>
            <ac:spMk id="3" creationId="{79A6BA3A-1859-4378-BC46-1FF6A9D9DD71}"/>
          </ac:spMkLst>
        </pc:spChg>
        <pc:spChg chg="mod">
          <ac:chgData name="Juan Carlos Collado Custodio" userId="f4c57a08827e66b4" providerId="LiveId" clId="{791D01AC-28AA-4F18-A430-0728792119A0}" dt="2020-11-29T11:56:39.854" v="620" actId="122"/>
          <ac:spMkLst>
            <pc:docMk/>
            <pc:sldMk cId="1365059107" sldId="260"/>
            <ac:spMk id="8" creationId="{888F5A8B-0999-49A4-A925-8825A5C3DFF1}"/>
          </ac:spMkLst>
        </pc:spChg>
      </pc:sldChg>
      <pc:sldChg chg="addSp delSp modSp mod">
        <pc:chgData name="Juan Carlos Collado Custodio" userId="f4c57a08827e66b4" providerId="LiveId" clId="{791D01AC-28AA-4F18-A430-0728792119A0}" dt="2020-11-28T12:10:57.341" v="43" actId="208"/>
        <pc:sldMkLst>
          <pc:docMk/>
          <pc:sldMk cId="2019405389" sldId="261"/>
        </pc:sldMkLst>
        <pc:spChg chg="del">
          <ac:chgData name="Juan Carlos Collado Custodio" userId="f4c57a08827e66b4" providerId="LiveId" clId="{791D01AC-28AA-4F18-A430-0728792119A0}" dt="2020-11-28T12:06:42.810" v="1" actId="478"/>
          <ac:spMkLst>
            <pc:docMk/>
            <pc:sldMk cId="2019405389" sldId="261"/>
            <ac:spMk id="2" creationId="{2D3D11EE-6581-4AD6-B4C1-56B3AF5AD84D}"/>
          </ac:spMkLst>
        </pc:spChg>
        <pc:spChg chg="del">
          <ac:chgData name="Juan Carlos Collado Custodio" userId="f4c57a08827e66b4" providerId="LiveId" clId="{791D01AC-28AA-4F18-A430-0728792119A0}" dt="2020-11-28T12:06:40.834" v="0" actId="478"/>
          <ac:spMkLst>
            <pc:docMk/>
            <pc:sldMk cId="2019405389" sldId="261"/>
            <ac:spMk id="3" creationId="{3FC6BA1D-4A06-4FD5-9FB3-295FA22678C2}"/>
          </ac:spMkLst>
        </pc:spChg>
        <pc:picChg chg="add mod">
          <ac:chgData name="Juan Carlos Collado Custodio" userId="f4c57a08827e66b4" providerId="LiveId" clId="{791D01AC-28AA-4F18-A430-0728792119A0}" dt="2020-11-28T12:08:08.457" v="23" actId="1076"/>
          <ac:picMkLst>
            <pc:docMk/>
            <pc:sldMk cId="2019405389" sldId="261"/>
            <ac:picMk id="4" creationId="{45486B51-A96A-4D52-A108-401D38192026}"/>
          </ac:picMkLst>
        </pc:picChg>
        <pc:picChg chg="add mod">
          <ac:chgData name="Juan Carlos Collado Custodio" userId="f4c57a08827e66b4" providerId="LiveId" clId="{791D01AC-28AA-4F18-A430-0728792119A0}" dt="2020-11-28T12:07:32.755" v="15" actId="1076"/>
          <ac:picMkLst>
            <pc:docMk/>
            <pc:sldMk cId="2019405389" sldId="261"/>
            <ac:picMk id="5" creationId="{050C67FE-E08F-468D-915A-FD594F3B9026}"/>
          </ac:picMkLst>
        </pc:picChg>
        <pc:picChg chg="add mod">
          <ac:chgData name="Juan Carlos Collado Custodio" userId="f4c57a08827e66b4" providerId="LiveId" clId="{791D01AC-28AA-4F18-A430-0728792119A0}" dt="2020-11-28T12:07:42.433" v="17" actId="14100"/>
          <ac:picMkLst>
            <pc:docMk/>
            <pc:sldMk cId="2019405389" sldId="261"/>
            <ac:picMk id="6" creationId="{3B337ED5-C658-494D-994F-3776E46DE1AC}"/>
          </ac:picMkLst>
        </pc:picChg>
        <pc:picChg chg="add mod">
          <ac:chgData name="Juan Carlos Collado Custodio" userId="f4c57a08827e66b4" providerId="LiveId" clId="{791D01AC-28AA-4F18-A430-0728792119A0}" dt="2020-11-28T12:07:35.527" v="16" actId="1076"/>
          <ac:picMkLst>
            <pc:docMk/>
            <pc:sldMk cId="2019405389" sldId="261"/>
            <ac:picMk id="7" creationId="{87B505A1-FFEB-43BC-815C-81AF44DE0FDC}"/>
          </ac:picMkLst>
        </pc:picChg>
        <pc:picChg chg="add mod">
          <ac:chgData name="Juan Carlos Collado Custodio" userId="f4c57a08827e66b4" providerId="LiveId" clId="{791D01AC-28AA-4F18-A430-0728792119A0}" dt="2020-11-28T12:08:02.425" v="22" actId="14100"/>
          <ac:picMkLst>
            <pc:docMk/>
            <pc:sldMk cId="2019405389" sldId="261"/>
            <ac:picMk id="8" creationId="{846821B7-592E-4816-BA61-AD95CCB61F3B}"/>
          </ac:picMkLst>
        </pc:picChg>
        <pc:cxnChg chg="add mod">
          <ac:chgData name="Juan Carlos Collado Custodio" userId="f4c57a08827e66b4" providerId="LiveId" clId="{791D01AC-28AA-4F18-A430-0728792119A0}" dt="2020-11-28T12:10:57.341" v="43" actId="208"/>
          <ac:cxnSpMkLst>
            <pc:docMk/>
            <pc:sldMk cId="2019405389" sldId="261"/>
            <ac:cxnSpMk id="10" creationId="{A8B24AB4-7D9E-42F2-B234-DB76BC27A57F}"/>
          </ac:cxnSpMkLst>
        </pc:cxnChg>
        <pc:cxnChg chg="add mod">
          <ac:chgData name="Juan Carlos Collado Custodio" userId="f4c57a08827e66b4" providerId="LiveId" clId="{791D01AC-28AA-4F18-A430-0728792119A0}" dt="2020-11-28T12:10:57.341" v="43" actId="208"/>
          <ac:cxnSpMkLst>
            <pc:docMk/>
            <pc:sldMk cId="2019405389" sldId="261"/>
            <ac:cxnSpMk id="11" creationId="{E60062D1-F063-46F0-889D-7640C65FD4B5}"/>
          </ac:cxnSpMkLst>
        </pc:cxnChg>
        <pc:cxnChg chg="add mod">
          <ac:chgData name="Juan Carlos Collado Custodio" userId="f4c57a08827e66b4" providerId="LiveId" clId="{791D01AC-28AA-4F18-A430-0728792119A0}" dt="2020-11-28T12:10:57.341" v="43" actId="208"/>
          <ac:cxnSpMkLst>
            <pc:docMk/>
            <pc:sldMk cId="2019405389" sldId="261"/>
            <ac:cxnSpMk id="13" creationId="{0A16D246-223C-41EA-9CE6-2878D04DE4FD}"/>
          </ac:cxnSpMkLst>
        </pc:cxnChg>
        <pc:cxnChg chg="add mod">
          <ac:chgData name="Juan Carlos Collado Custodio" userId="f4c57a08827e66b4" providerId="LiveId" clId="{791D01AC-28AA-4F18-A430-0728792119A0}" dt="2020-11-28T12:10:57.341" v="43" actId="208"/>
          <ac:cxnSpMkLst>
            <pc:docMk/>
            <pc:sldMk cId="2019405389" sldId="261"/>
            <ac:cxnSpMk id="15" creationId="{40D11D2C-EC7E-4348-A3BA-E67DE1408CB9}"/>
          </ac:cxnSpMkLst>
        </pc:cxnChg>
      </pc:sldChg>
      <pc:sldChg chg="addSp delSp modSp new mod">
        <pc:chgData name="Juan Carlos Collado Custodio" userId="f4c57a08827e66b4" providerId="LiveId" clId="{791D01AC-28AA-4F18-A430-0728792119A0}" dt="2020-12-01T17:48:53.893" v="763" actId="1076"/>
        <pc:sldMkLst>
          <pc:docMk/>
          <pc:sldMk cId="829279777" sldId="262"/>
        </pc:sldMkLst>
        <pc:spChg chg="add mod">
          <ac:chgData name="Juan Carlos Collado Custodio" userId="f4c57a08827e66b4" providerId="LiveId" clId="{791D01AC-28AA-4F18-A430-0728792119A0}" dt="2020-12-01T17:48:53.893" v="763" actId="1076"/>
          <ac:spMkLst>
            <pc:docMk/>
            <pc:sldMk cId="829279777" sldId="262"/>
            <ac:spMk id="2" creationId="{2ACF455E-4EBA-4035-809A-65312C4F24FC}"/>
          </ac:spMkLst>
        </pc:spChg>
        <pc:spChg chg="del">
          <ac:chgData name="Juan Carlos Collado Custodio" userId="f4c57a08827e66b4" providerId="LiveId" clId="{791D01AC-28AA-4F18-A430-0728792119A0}" dt="2020-11-28T15:04:40.473" v="45" actId="478"/>
          <ac:spMkLst>
            <pc:docMk/>
            <pc:sldMk cId="829279777" sldId="262"/>
            <ac:spMk id="2" creationId="{80B30C77-5B7F-4A4C-908F-B06C2C7B6AB9}"/>
          </ac:spMkLst>
        </pc:spChg>
        <pc:spChg chg="del">
          <ac:chgData name="Juan Carlos Collado Custodio" userId="f4c57a08827e66b4" providerId="LiveId" clId="{791D01AC-28AA-4F18-A430-0728792119A0}" dt="2020-11-28T15:04:42.085" v="46" actId="478"/>
          <ac:spMkLst>
            <pc:docMk/>
            <pc:sldMk cId="829279777" sldId="262"/>
            <ac:spMk id="3" creationId="{ABF68310-90B5-450C-BCDB-F2527064FD1C}"/>
          </ac:spMkLst>
        </pc:spChg>
        <pc:picChg chg="add mod modCrop">
          <ac:chgData name="Juan Carlos Collado Custodio" userId="f4c57a08827e66b4" providerId="LiveId" clId="{791D01AC-28AA-4F18-A430-0728792119A0}" dt="2020-11-28T15:06:50.851" v="62" actId="1076"/>
          <ac:picMkLst>
            <pc:docMk/>
            <pc:sldMk cId="829279777" sldId="262"/>
            <ac:picMk id="5" creationId="{3850F057-2D59-4323-9928-F2BD4AA53DC8}"/>
          </ac:picMkLst>
        </pc:picChg>
        <pc:picChg chg="add mod modCrop">
          <ac:chgData name="Juan Carlos Collado Custodio" userId="f4c57a08827e66b4" providerId="LiveId" clId="{791D01AC-28AA-4F18-A430-0728792119A0}" dt="2020-11-28T15:07:00.032" v="63" actId="732"/>
          <ac:picMkLst>
            <pc:docMk/>
            <pc:sldMk cId="829279777" sldId="262"/>
            <ac:picMk id="7" creationId="{45549466-71C1-42B9-A60E-7FA3F99100A4}"/>
          </ac:picMkLst>
        </pc:picChg>
        <pc:picChg chg="add mod">
          <ac:chgData name="Juan Carlos Collado Custodio" userId="f4c57a08827e66b4" providerId="LiveId" clId="{791D01AC-28AA-4F18-A430-0728792119A0}" dt="2020-11-28T15:06:09.420" v="55" actId="1076"/>
          <ac:picMkLst>
            <pc:docMk/>
            <pc:sldMk cId="829279777" sldId="262"/>
            <ac:picMk id="9" creationId="{21D2C923-6313-4ADF-B6BF-6929ED59E5AD}"/>
          </ac:picMkLst>
        </pc:picChg>
        <pc:picChg chg="add mod">
          <ac:chgData name="Juan Carlos Collado Custodio" userId="f4c57a08827e66b4" providerId="LiveId" clId="{791D01AC-28AA-4F18-A430-0728792119A0}" dt="2020-11-28T15:06:26.426" v="57" actId="1076"/>
          <ac:picMkLst>
            <pc:docMk/>
            <pc:sldMk cId="829279777" sldId="262"/>
            <ac:picMk id="11" creationId="{2DB9FA97-CEF1-4094-AB11-1E59075AABD2}"/>
          </ac:picMkLst>
        </pc:picChg>
      </pc:sldChg>
      <pc:sldChg chg="addSp delSp modSp new mod">
        <pc:chgData name="Juan Carlos Collado Custodio" userId="f4c57a08827e66b4" providerId="LiveId" clId="{791D01AC-28AA-4F18-A430-0728792119A0}" dt="2020-12-01T17:48:07.813" v="699" actId="1076"/>
        <pc:sldMkLst>
          <pc:docMk/>
          <pc:sldMk cId="2212005865" sldId="263"/>
        </pc:sldMkLst>
        <pc:spChg chg="del">
          <ac:chgData name="Juan Carlos Collado Custodio" userId="f4c57a08827e66b4" providerId="LiveId" clId="{791D01AC-28AA-4F18-A430-0728792119A0}" dt="2020-11-29T11:57:01.134" v="621" actId="478"/>
          <ac:spMkLst>
            <pc:docMk/>
            <pc:sldMk cId="2212005865" sldId="263"/>
            <ac:spMk id="2" creationId="{F3D50527-EA89-45C5-8EF1-C70132512292}"/>
          </ac:spMkLst>
        </pc:spChg>
        <pc:spChg chg="del">
          <ac:chgData name="Juan Carlos Collado Custodio" userId="f4c57a08827e66b4" providerId="LiveId" clId="{791D01AC-28AA-4F18-A430-0728792119A0}" dt="2020-11-29T11:57:02.443" v="622" actId="478"/>
          <ac:spMkLst>
            <pc:docMk/>
            <pc:sldMk cId="2212005865" sldId="263"/>
            <ac:spMk id="3" creationId="{2CA041AC-7CE8-4FD7-A24B-6A612C9ABAEF}"/>
          </ac:spMkLst>
        </pc:spChg>
        <pc:spChg chg="add mod">
          <ac:chgData name="Juan Carlos Collado Custodio" userId="f4c57a08827e66b4" providerId="LiveId" clId="{791D01AC-28AA-4F18-A430-0728792119A0}" dt="2020-12-01T17:48:07.813" v="699" actId="1076"/>
          <ac:spMkLst>
            <pc:docMk/>
            <pc:sldMk cId="2212005865" sldId="263"/>
            <ac:spMk id="15" creationId="{731F5401-5FF1-4F58-873D-F7CE26BF6859}"/>
          </ac:spMkLst>
        </pc:spChg>
        <pc:picChg chg="add mod">
          <ac:chgData name="Juan Carlos Collado Custodio" userId="f4c57a08827e66b4" providerId="LiveId" clId="{791D01AC-28AA-4F18-A430-0728792119A0}" dt="2020-12-01T17:47:10.200" v="665" actId="1076"/>
          <ac:picMkLst>
            <pc:docMk/>
            <pc:sldMk cId="2212005865" sldId="263"/>
            <ac:picMk id="2" creationId="{95F38D12-81C7-4EDB-B4AD-350D35D83614}"/>
          </ac:picMkLst>
        </pc:picChg>
        <pc:picChg chg="add mod">
          <ac:chgData name="Juan Carlos Collado Custodio" userId="f4c57a08827e66b4" providerId="LiveId" clId="{791D01AC-28AA-4F18-A430-0728792119A0}" dt="2020-12-01T17:47:10.200" v="665" actId="1076"/>
          <ac:picMkLst>
            <pc:docMk/>
            <pc:sldMk cId="2212005865" sldId="263"/>
            <ac:picMk id="3" creationId="{FBE76EC8-1745-4676-B06E-4703A0FBECE0}"/>
          </ac:picMkLst>
        </pc:picChg>
        <pc:picChg chg="add mod">
          <ac:chgData name="Juan Carlos Collado Custodio" userId="f4c57a08827e66b4" providerId="LiveId" clId="{791D01AC-28AA-4F18-A430-0728792119A0}" dt="2020-12-01T17:46:49.943" v="659" actId="1076"/>
          <ac:picMkLst>
            <pc:docMk/>
            <pc:sldMk cId="2212005865" sldId="263"/>
            <ac:picMk id="4" creationId="{C3FE1CAE-3E5B-4E2D-B00C-F25E52B60CCA}"/>
          </ac:picMkLst>
        </pc:picChg>
        <pc:picChg chg="add mod">
          <ac:chgData name="Juan Carlos Collado Custodio" userId="f4c57a08827e66b4" providerId="LiveId" clId="{791D01AC-28AA-4F18-A430-0728792119A0}" dt="2020-12-01T17:47:05.525" v="664" actId="1076"/>
          <ac:picMkLst>
            <pc:docMk/>
            <pc:sldMk cId="2212005865" sldId="263"/>
            <ac:picMk id="5" creationId="{5DAF7FE0-4AF5-481C-8A3A-F07317A2F958}"/>
          </ac:picMkLst>
        </pc:picChg>
        <pc:picChg chg="add mod">
          <ac:chgData name="Juan Carlos Collado Custodio" userId="f4c57a08827e66b4" providerId="LiveId" clId="{791D01AC-28AA-4F18-A430-0728792119A0}" dt="2020-12-01T17:47:05.525" v="664" actId="1076"/>
          <ac:picMkLst>
            <pc:docMk/>
            <pc:sldMk cId="2212005865" sldId="263"/>
            <ac:picMk id="6" creationId="{A9BF512B-3761-498E-B09B-0C2D5B86A72D}"/>
          </ac:picMkLst>
        </pc:picChg>
        <pc:picChg chg="add mod">
          <ac:chgData name="Juan Carlos Collado Custodio" userId="f4c57a08827e66b4" providerId="LiveId" clId="{791D01AC-28AA-4F18-A430-0728792119A0}" dt="2020-12-01T17:46:58.517" v="663" actId="1076"/>
          <ac:picMkLst>
            <pc:docMk/>
            <pc:sldMk cId="2212005865" sldId="263"/>
            <ac:picMk id="7" creationId="{7A96D2D1-54FA-4B25-8087-1F39FE732F66}"/>
          </ac:picMkLst>
        </pc:picChg>
        <pc:picChg chg="add mod">
          <ac:chgData name="Juan Carlos Collado Custodio" userId="f4c57a08827e66b4" providerId="LiveId" clId="{791D01AC-28AA-4F18-A430-0728792119A0}" dt="2020-12-01T17:46:51.960" v="660" actId="1076"/>
          <ac:picMkLst>
            <pc:docMk/>
            <pc:sldMk cId="2212005865" sldId="263"/>
            <ac:picMk id="8" creationId="{76949F78-ECF7-49C6-8234-987F5494B21A}"/>
          </ac:picMkLst>
        </pc:picChg>
        <pc:cxnChg chg="add mod">
          <ac:chgData name="Juan Carlos Collado Custodio" userId="f4c57a08827e66b4" providerId="LiveId" clId="{791D01AC-28AA-4F18-A430-0728792119A0}" dt="2020-12-01T17:47:10.200" v="665" actId="1076"/>
          <ac:cxnSpMkLst>
            <pc:docMk/>
            <pc:sldMk cId="2212005865" sldId="263"/>
            <ac:cxnSpMk id="10" creationId="{20B2E976-94A4-45DC-A460-982E3B380DEF}"/>
          </ac:cxnSpMkLst>
        </pc:cxnChg>
        <pc:cxnChg chg="add mod">
          <ac:chgData name="Juan Carlos Collado Custodio" userId="f4c57a08827e66b4" providerId="LiveId" clId="{791D01AC-28AA-4F18-A430-0728792119A0}" dt="2020-12-01T17:47:05.525" v="664" actId="1076"/>
          <ac:cxnSpMkLst>
            <pc:docMk/>
            <pc:sldMk cId="2212005865" sldId="263"/>
            <ac:cxnSpMk id="12" creationId="{695536FC-F7E1-4DA0-BC42-852D7AD670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1743F-B817-48FE-A0B7-B14CFA338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31" y="1027340"/>
            <a:ext cx="10519794" cy="310843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E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SHELL SCRIPTING CON INTERFAZ GRÁFICA PARA LINUX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1ABA-E7EA-4BED-8B59-78105B96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094" y="4721755"/>
            <a:ext cx="3459031" cy="140546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Juan Carlos collado custodio</a:t>
            </a:r>
          </a:p>
          <a:p>
            <a:r>
              <a:rPr lang="es-ES" dirty="0"/>
              <a:t>IES virgen de la paz</a:t>
            </a:r>
          </a:p>
          <a:p>
            <a:r>
              <a:rPr lang="es-ES" dirty="0"/>
              <a:t>2º asir – turno tarde</a:t>
            </a:r>
          </a:p>
          <a:p>
            <a:r>
              <a:rPr lang="es-ES" dirty="0"/>
              <a:t>2019-2020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F56C16-5635-44CA-A3E6-E9610AA5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881" y="4721755"/>
            <a:ext cx="1870790" cy="14054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4610A1-5F17-4F98-B4F5-056A92FA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37" y="4698428"/>
            <a:ext cx="1992421" cy="14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B8C7499-4E6A-4172-AE59-0D7B903B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0" t="1222" r="644" b="2769"/>
          <a:stretch/>
        </p:blipFill>
        <p:spPr>
          <a:xfrm>
            <a:off x="2206654" y="234893"/>
            <a:ext cx="7778691" cy="33304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A3368B4-61A4-4150-A15D-E2C099D94A6A}"/>
              </a:ext>
            </a:extLst>
          </p:cNvPr>
          <p:cNvSpPr txBox="1"/>
          <p:nvPr/>
        </p:nvSpPr>
        <p:spPr>
          <a:xfrm>
            <a:off x="1967817" y="3703389"/>
            <a:ext cx="4128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Versátil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Ofrece control completo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Mucha información en poco espacio</a:t>
            </a:r>
          </a:p>
          <a:p>
            <a:endParaRPr lang="es-ES" sz="1800" dirty="0"/>
          </a:p>
          <a:p>
            <a:r>
              <a:rPr lang="es-ES" sz="1800" dirty="0"/>
              <a:t>Contras: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/>
              <a:t>Poco intuitiva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/>
              <a:t>Requiere conocer los comandos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/>
              <a:t>Confusa para el usuario inexperto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F1723D-0CFC-4D34-BD0D-4193BC633837}"/>
              </a:ext>
            </a:extLst>
          </p:cNvPr>
          <p:cNvSpPr txBox="1"/>
          <p:nvPr/>
        </p:nvSpPr>
        <p:spPr>
          <a:xfrm>
            <a:off x="6095999" y="3721186"/>
            <a:ext cx="5225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Visualmente atractivo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Fácil de usar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requiere comandos que aprender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Contras: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Poca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Desaprovecha espacio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Lentitud comparado con la terminal</a:t>
            </a:r>
          </a:p>
        </p:txBody>
      </p:sp>
    </p:spTree>
    <p:extLst>
      <p:ext uri="{BB962C8B-B14F-4D97-AF65-F5344CB8AC3E}">
        <p14:creationId xmlns:p14="http://schemas.microsoft.com/office/powerpoint/2010/main" val="349550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D09D5-E3E8-414F-8887-48ECA694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76" y="236023"/>
            <a:ext cx="11108248" cy="106246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s-ES" sz="3600" dirty="0">
                <a:latin typeface="+mj-lt"/>
              </a:rPr>
              <a:t>Ejemplos de interfaz gráfica (GTK+ / X)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859438-9E24-481E-B4FC-9438E7316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876" y="1805404"/>
            <a:ext cx="3456983" cy="15598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BBA85E-1D94-401D-A635-9E7C3EB78E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6" y="4241518"/>
            <a:ext cx="3453442" cy="1689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866454-EA33-497D-A1EB-79E41172F2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39963" y="1679569"/>
            <a:ext cx="3292391" cy="16857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2B6DFA-E19B-44C1-A9DC-C10654EF19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24" y="4241518"/>
            <a:ext cx="4310161" cy="16894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F688866-EADE-4592-8FEE-AC96921A1399}"/>
              </a:ext>
            </a:extLst>
          </p:cNvPr>
          <p:cNvSpPr txBox="1"/>
          <p:nvPr/>
        </p:nvSpPr>
        <p:spPr>
          <a:xfrm>
            <a:off x="1800225" y="3491108"/>
            <a:ext cx="8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Zenity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846F42-77B6-41BA-8B43-EC039BA07F67}"/>
              </a:ext>
            </a:extLst>
          </p:cNvPr>
          <p:cNvSpPr txBox="1"/>
          <p:nvPr/>
        </p:nvSpPr>
        <p:spPr>
          <a:xfrm>
            <a:off x="8373455" y="3466424"/>
            <a:ext cx="122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gxmessage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41F548-F58A-4EAD-BD4F-4BA7CB58C041}"/>
              </a:ext>
            </a:extLst>
          </p:cNvPr>
          <p:cNvSpPr txBox="1"/>
          <p:nvPr/>
        </p:nvSpPr>
        <p:spPr>
          <a:xfrm>
            <a:off x="1653417" y="6025099"/>
            <a:ext cx="112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xmessage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98D4EE-6C91-4433-8203-8331D4B798C7}"/>
              </a:ext>
            </a:extLst>
          </p:cNvPr>
          <p:cNvSpPr txBox="1"/>
          <p:nvPr/>
        </p:nvSpPr>
        <p:spPr>
          <a:xfrm>
            <a:off x="8679652" y="6045772"/>
            <a:ext cx="6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YAD</a:t>
            </a:r>
          </a:p>
        </p:txBody>
      </p:sp>
    </p:spTree>
    <p:extLst>
      <p:ext uri="{BB962C8B-B14F-4D97-AF65-F5344CB8AC3E}">
        <p14:creationId xmlns:p14="http://schemas.microsoft.com/office/powerpoint/2010/main" val="193286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F6006-ACA6-460F-A908-76952DE8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71" y="304879"/>
            <a:ext cx="10131425" cy="117158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s-ES" sz="3600" dirty="0">
                <a:latin typeface="+mj-lt"/>
              </a:rPr>
              <a:t>Ejemplos de interfaz gráfica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58A075-6B88-45D8-890F-D0CB456303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874" y="1635603"/>
            <a:ext cx="5848350" cy="2362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1CEE05-D1A6-42A6-9EBB-CF426E41817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9" t="21388" r="20592" b="25670"/>
          <a:stretch/>
        </p:blipFill>
        <p:spPr>
          <a:xfrm>
            <a:off x="2438400" y="1871823"/>
            <a:ext cx="2407298" cy="1371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A3BCE8-C251-4900-8320-3FE0C3C62F4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7874" y="4327803"/>
            <a:ext cx="5657850" cy="2178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F41876-F98B-4374-86C7-EF0EEE244B49}"/>
              </a:ext>
            </a:extLst>
          </p:cNvPr>
          <p:cNvPicPr/>
          <p:nvPr/>
        </p:nvPicPr>
        <p:blipFill rotWithShape="1">
          <a:blip r:embed="rId5"/>
          <a:srcRect l="20843" t="23652" r="20842" b="24415"/>
          <a:stretch/>
        </p:blipFill>
        <p:spPr bwMode="auto">
          <a:xfrm>
            <a:off x="2438400" y="4545608"/>
            <a:ext cx="2407298" cy="16358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C2376E-3976-4C7A-B069-B5A677AA6F48}"/>
              </a:ext>
            </a:extLst>
          </p:cNvPr>
          <p:cNvSpPr txBox="1"/>
          <p:nvPr/>
        </p:nvSpPr>
        <p:spPr>
          <a:xfrm>
            <a:off x="5234473" y="2108718"/>
            <a:ext cx="607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cs typeface="Courier New" panose="02070309020205020404" pitchFamily="49" charset="0"/>
              </a:rPr>
              <a:t>Dialog</a:t>
            </a:r>
            <a:r>
              <a:rPr lang="es-ES" dirty="0"/>
              <a:t> depende de la biblioteca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ncurses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new curses</a:t>
            </a:r>
            <a:r>
              <a:rPr lang="es-ES" dirty="0"/>
              <a:t>), es sencillo de utilizar y permite mostrar ventanas tipo menú, mensajes, </a:t>
            </a:r>
            <a:r>
              <a:rPr lang="es-ES" dirty="0" err="1"/>
              <a:t>checklist</a:t>
            </a:r>
            <a:r>
              <a:rPr lang="es-ES" dirty="0"/>
              <a:t>/</a:t>
            </a:r>
            <a:r>
              <a:rPr lang="es-ES" dirty="0" err="1"/>
              <a:t>radiolist</a:t>
            </a:r>
            <a:r>
              <a:rPr lang="es-ES" dirty="0"/>
              <a:t>, consultas si/no, solicitar un dato al usuario, etc.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8951FA-2EF2-4A5E-B6C2-63B24E11FB55}"/>
              </a:ext>
            </a:extLst>
          </p:cNvPr>
          <p:cNvSpPr txBox="1"/>
          <p:nvPr/>
        </p:nvSpPr>
        <p:spPr>
          <a:xfrm>
            <a:off x="5234473" y="4763387"/>
            <a:ext cx="607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cs typeface="Courier New" panose="02070309020205020404" pitchFamily="49" charset="0"/>
              </a:rPr>
              <a:t>De forma similar a </a:t>
            </a:r>
            <a:r>
              <a:rPr lang="es-ES" i="1" dirty="0" err="1">
                <a:cs typeface="Courier New" panose="02070309020205020404" pitchFamily="49" charset="0"/>
              </a:rPr>
              <a:t>Dialog</a:t>
            </a:r>
            <a:r>
              <a:rPr lang="es-ES" dirty="0">
                <a:cs typeface="Courier New" panose="02070309020205020404" pitchFamily="49" charset="0"/>
              </a:rPr>
              <a:t>, </a:t>
            </a:r>
            <a:r>
              <a:rPr lang="es-ES" i="1" dirty="0">
                <a:cs typeface="Courier New" panose="02070309020205020404" pitchFamily="49" charset="0"/>
              </a:rPr>
              <a:t>Whiptail</a:t>
            </a:r>
            <a:r>
              <a:rPr lang="es-ES" dirty="0">
                <a:cs typeface="Courier New" panose="02070309020205020404" pitchFamily="49" charset="0"/>
              </a:rPr>
              <a:t> nos permite generar también ventanas de información, menú, </a:t>
            </a:r>
            <a:r>
              <a:rPr lang="es-ES" dirty="0" err="1">
                <a:cs typeface="Courier New" panose="02070309020205020404" pitchFamily="49" charset="0"/>
              </a:rPr>
              <a:t>radiolist</a:t>
            </a:r>
            <a:r>
              <a:rPr lang="es-ES" dirty="0">
                <a:cs typeface="Courier New" panose="02070309020205020404" pitchFamily="49" charset="0"/>
              </a:rPr>
              <a:t>/</a:t>
            </a:r>
            <a:r>
              <a:rPr lang="es-ES" dirty="0" err="1">
                <a:cs typeface="Courier New" panose="02070309020205020404" pitchFamily="49" charset="0"/>
              </a:rPr>
              <a:t>checklist</a:t>
            </a:r>
            <a:r>
              <a:rPr lang="es-ES" dirty="0">
                <a:cs typeface="Courier New" panose="02070309020205020404" pitchFamily="49" charset="0"/>
              </a:rPr>
              <a:t>, etc. Su aspecto está un poco más pulido que el de </a:t>
            </a:r>
            <a:r>
              <a:rPr lang="es-ES" i="1" dirty="0" err="1">
                <a:cs typeface="Courier New" panose="02070309020205020404" pitchFamily="49" charset="0"/>
              </a:rPr>
              <a:t>Dialog</a:t>
            </a:r>
            <a:r>
              <a:rPr lang="es-ES" dirty="0">
                <a:cs typeface="Courier New" panose="02070309020205020404" pitchFamily="49" charset="0"/>
              </a:rPr>
              <a:t>, y depende de la biblioteca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curses</a:t>
            </a:r>
            <a:r>
              <a:rPr lang="es-ES" dirty="0">
                <a:cs typeface="Courier New" panose="02070309020205020404" pitchFamily="49" charset="0"/>
              </a:rPr>
              <a:t> en lugar de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ncurses</a:t>
            </a:r>
            <a:r>
              <a:rPr lang="es-ES" dirty="0">
                <a:cs typeface="Courier New" panose="02070309020205020404" pitchFamily="49" charset="0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42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6BA3A-1859-4378-BC46-1FF6A9D9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27" y="1121217"/>
            <a:ext cx="4878705" cy="132069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s-ES" sz="3600" dirty="0">
                <a:latin typeface="+mj-lt"/>
              </a:rPr>
              <a:t>Interfaces gráficas desde terminal SSH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319F4E-6566-4ED1-8654-409867F71C8E}"/>
              </a:ext>
            </a:extLst>
          </p:cNvPr>
          <p:cNvPicPr/>
          <p:nvPr/>
        </p:nvPicPr>
        <p:blipFill rotWithShape="1">
          <a:blip r:embed="rId2"/>
          <a:srcRect l="2289"/>
          <a:stretch/>
        </p:blipFill>
        <p:spPr bwMode="auto">
          <a:xfrm>
            <a:off x="480527" y="3429000"/>
            <a:ext cx="4878705" cy="989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07EB0A-FDCF-4D54-82E7-091667AEBE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5287" y="1348176"/>
            <a:ext cx="4965065" cy="866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B9A73F-9887-41C2-B73B-A8E16FB3EE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9856" y="2322155"/>
            <a:ext cx="5495925" cy="3314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E48E55C-9214-48B4-9DAD-478B871B14C1}"/>
              </a:ext>
            </a:extLst>
          </p:cNvPr>
          <p:cNvSpPr txBox="1"/>
          <p:nvPr/>
        </p:nvSpPr>
        <p:spPr>
          <a:xfrm>
            <a:off x="521435" y="4587040"/>
            <a:ext cx="479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Zenity</a:t>
            </a:r>
            <a:r>
              <a:rPr lang="es-ES" dirty="0"/>
              <a:t> nos muestra un error, al no poder abrirse la ventana solicitada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8F5A8B-0999-49A4-A925-8825A5C3DFF1}"/>
              </a:ext>
            </a:extLst>
          </p:cNvPr>
          <p:cNvSpPr txBox="1"/>
          <p:nvPr/>
        </p:nvSpPr>
        <p:spPr>
          <a:xfrm>
            <a:off x="6515287" y="5784980"/>
            <a:ext cx="510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Whiptail funciona sin problemas en una terminal remota desde un equipo con Windows</a:t>
            </a:r>
          </a:p>
        </p:txBody>
      </p:sp>
    </p:spTree>
    <p:extLst>
      <p:ext uri="{BB962C8B-B14F-4D97-AF65-F5344CB8AC3E}">
        <p14:creationId xmlns:p14="http://schemas.microsoft.com/office/powerpoint/2010/main" val="136505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486B51-A96A-4D52-A108-401D381920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171" y="2001312"/>
            <a:ext cx="3057525" cy="2576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0C67FE-E08F-468D-915A-FD594F3B90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33" y="406225"/>
            <a:ext cx="3618432" cy="19531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337ED5-C658-494D-994F-3776E46DE1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72834" y="3862930"/>
            <a:ext cx="3618432" cy="27161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B505A1-FFEB-43BC-815C-81AF44DE0FD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27" y="461568"/>
            <a:ext cx="4370202" cy="18424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6821B7-592E-4816-BA61-AD95CCB61F3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602626" y="4010484"/>
            <a:ext cx="4370202" cy="2077385"/>
          </a:xfrm>
          <a:prstGeom prst="rect">
            <a:avLst/>
          </a:prstGeom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A8B24AB4-7D9E-42F2-B234-DB76BC27A57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76696" y="2359365"/>
            <a:ext cx="2005353" cy="350298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E60062D1-F063-46F0-889D-7640C65FD4B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276696" y="2304022"/>
            <a:ext cx="6511032" cy="702504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0A16D246-223C-41EA-9CE6-2878D04DE4FD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3276696" y="3289727"/>
            <a:ext cx="6511031" cy="720757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0D11D2C-EC7E-4348-A3BA-E67DE1408CB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76696" y="3591182"/>
            <a:ext cx="2005354" cy="271748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0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50F057-2D59-4323-9928-F2BD4AA53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" t="1411" r="2233" b="3716"/>
          <a:stretch/>
        </p:blipFill>
        <p:spPr>
          <a:xfrm>
            <a:off x="421889" y="485190"/>
            <a:ext cx="3228392" cy="23046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549466-71C1-42B9-A60E-7FA3F9910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1" r="1149" b="1977"/>
          <a:stretch/>
        </p:blipFill>
        <p:spPr>
          <a:xfrm>
            <a:off x="3935349" y="485191"/>
            <a:ext cx="3277057" cy="23046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D2C923-6313-4ADF-B6BF-6929ED59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4" y="3680277"/>
            <a:ext cx="3277057" cy="23339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DB9FA97-CEF1-4094-AB11-1E59075A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349" y="3680277"/>
            <a:ext cx="3277057" cy="2362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ACF455E-4EBA-4035-809A-65312C4F24FC}"/>
              </a:ext>
            </a:extLst>
          </p:cNvPr>
          <p:cNvSpPr txBox="1"/>
          <p:nvPr/>
        </p:nvSpPr>
        <p:spPr>
          <a:xfrm>
            <a:off x="7497474" y="2789851"/>
            <a:ext cx="402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+mj-lt"/>
              </a:rPr>
              <a:t>Combinaciones de colores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82927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5F38D12-81C7-4EDB-B4AD-350D35D836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904" y="1153071"/>
            <a:ext cx="3019425" cy="14763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E76EC8-1745-4676-B06E-4703A0FBEC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8667" y="1179740"/>
            <a:ext cx="3034665" cy="14230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FE1CAE-3E5B-4E2D-B00C-F25E52B60C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8904" y="4597821"/>
            <a:ext cx="4990750" cy="19278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AF7FE0-4AF5-481C-8A3A-F07317A2F95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8903" y="2947634"/>
            <a:ext cx="2744972" cy="14230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BF512B-3761-498E-B09B-0C2D5B86A72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54057" y="3130962"/>
            <a:ext cx="3683884" cy="10563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96D2D1-54FA-4B25-8087-1F39FE732F6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713670" y="482114"/>
            <a:ext cx="3333750" cy="37052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949F78-ECF7-49C6-8234-987F5494B21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561023" y="4523273"/>
            <a:ext cx="5486400" cy="192786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0B2E976-94A4-45DC-A460-982E3B380DEF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478329" y="1891258"/>
            <a:ext cx="110033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95536FC-F7E1-4DA0-BC42-852D7AD670A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03875" y="3659151"/>
            <a:ext cx="105018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31F5401-5FF1-4F58-873D-F7CE26BF6859}"/>
              </a:ext>
            </a:extLst>
          </p:cNvPr>
          <p:cNvSpPr txBox="1"/>
          <p:nvPr/>
        </p:nvSpPr>
        <p:spPr>
          <a:xfrm>
            <a:off x="585624" y="274604"/>
            <a:ext cx="35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+mj-lt"/>
              </a:rPr>
              <a:t>Algunos ejemplos</a:t>
            </a:r>
          </a:p>
        </p:txBody>
      </p:sp>
    </p:spTree>
    <p:extLst>
      <p:ext uri="{BB962C8B-B14F-4D97-AF65-F5344CB8AC3E}">
        <p14:creationId xmlns:p14="http://schemas.microsoft.com/office/powerpoint/2010/main" val="221200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EBE21-39C2-454B-993C-B31B6E11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775281"/>
            <a:ext cx="10131425" cy="3307438"/>
          </a:xfrm>
        </p:spPr>
        <p:txBody>
          <a:bodyPr>
            <a:normAutofit/>
          </a:bodyPr>
          <a:lstStyle/>
          <a:p>
            <a:pPr algn="ctr"/>
            <a:r>
              <a:rPr lang="es-ES" sz="8800" dirty="0">
                <a:latin typeface="Rockwell Extra Bold" panose="02060903040505020403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29269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701</TotalTime>
  <Words>215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Rockwell Extra Bold</vt:lpstr>
      <vt:lpstr>Celestial</vt:lpstr>
      <vt:lpstr>SHELL SCRIPTING CON INTERFAZ GRÁFICA PARA LINUX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 CON INTERFAZ GRÁFICA PARA LINUX</dc:title>
  <dc:creator>Juan Carlos Collado Custodio</dc:creator>
  <cp:lastModifiedBy>Juan Carlos Collado Custodio</cp:lastModifiedBy>
  <cp:revision>12</cp:revision>
  <dcterms:created xsi:type="dcterms:W3CDTF">2020-11-28T10:02:33Z</dcterms:created>
  <dcterms:modified xsi:type="dcterms:W3CDTF">2020-12-04T16:08:15Z</dcterms:modified>
</cp:coreProperties>
</file>