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eb4f0e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eb4f0e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b4f0e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eeb4f0e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eb4f0e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eb4f0e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eeb4f0e7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eeb4f0e7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8825" y="1544675"/>
            <a:ext cx="8520600" cy="14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SUPER MEGA ULTRA ALPHA PLATFORMER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Игра на Pygame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832300" y="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510700" y="3216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189100" y="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867500" y="3216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189100" y="6432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867500" y="9648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832300" y="6432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510700" y="9648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545900" y="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224300" y="3216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545900" y="6432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224300" y="9648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9386900" y="48434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00300" y="3182950"/>
            <a:ext cx="4564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Автор: Голев Андрей, студент второго курса лицея Академии Яндекса, True god of coders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Идея проекта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Игры в жанре “платформер” завоевали сердца людей еще со времен телевизионных приставок и не теряют актуальности по сей день. Мне хотелось предоставить игрокам возможность окунуться в атмосферу детства и создать классическую пиксельную бродилку.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 моей игры - пройти уровни, набрав в конце наибольший счет. Для этого игроку необходимо собирать монетки, расположенные в самых сложных местах по всему уровню, избегая шипов, а в конце добраться до выхода. Игра запоминает лучший счет, давая игроку возможность ставить рекорды.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822400" y="38571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85008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8179200" y="38571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8576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81792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8576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8224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5008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536000" y="38571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2144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5360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2144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00">
                <a:latin typeface="Roboto"/>
                <a:ea typeface="Roboto"/>
                <a:cs typeface="Roboto"/>
                <a:sym typeface="Roboto"/>
              </a:rPr>
              <a:t>Структура проекта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Файлы и каталоги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main.py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файл с кодом игры.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gameData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хранит файлы с данными игры (рекорды и т.п.)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music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хранит все аудиофайлы.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imgs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хранит спрайты игры.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lvlData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хранит данные уровней.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832400" y="1152475"/>
            <a:ext cx="39999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Tile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реализует тайл уровня, принимает имя текстуры и координаты.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создает объекты уровня по его данным, рисует уровень.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Player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реализует игрока.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реализует преобразование параллельного переноса для создания камеры.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главный класс, хранит состояние игры, реализует связь компонентов игры друг с другом.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2864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432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9648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432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6080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2864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16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296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9296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Возможности для улучшения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 MEGA ULTRA ALPHA PLATFORMER - проект с открытым исходным кодом. Каждый желающий может 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беспрепятственно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получить доступ ко всем данным игры, чтобы изменить или расширить ее возможности.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частности, есть возможность легко добавлять новые уровни: необходимо создать текстовый документ и описать позицию объектов уровня согласно формату, описанному в комментариях в коде. После чего достаточно изменить константу, определяющую число загружаемых уровней.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8822400" y="38571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5008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8179200" y="38571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8576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1792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8576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8224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85008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536000" y="38571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214400" y="41787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536000" y="45003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214400" y="48219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"/>
                <a:ea typeface="Roboto"/>
                <a:cs typeface="Roboto"/>
                <a:sym typeface="Roboto"/>
              </a:rPr>
              <a:t>Спасибо за внимание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832300" y="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510700" y="3216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189100" y="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867500" y="3216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189100" y="6432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867500" y="9648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8832300" y="6432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8510700" y="9648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545900" y="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224300" y="3216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545900" y="6432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224300" y="964800"/>
            <a:ext cx="321600" cy="321600"/>
          </a:xfrm>
          <a:prstGeom prst="rect">
            <a:avLst/>
          </a:prstGeom>
          <a:solidFill>
            <a:srgbClr val="FFF6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