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94"/>
  </p:normalViewPr>
  <p:slideViewPr>
    <p:cSldViewPr snapToGrid="0">
      <p:cViewPr varScale="1">
        <p:scale>
          <a:sx n="75" d="100"/>
          <a:sy n="75" d="100"/>
        </p:scale>
        <p:origin x="7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196299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332852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818095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400511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2CEAA0-CEA8-4860-9757-7A11AC3F23CB}"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1096270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2CEAA0-CEA8-4860-9757-7A11AC3F23CB}"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400167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CEAA0-CEA8-4860-9757-7A11AC3F23CB}"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60848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2CEAA0-CEA8-4860-9757-7A11AC3F23CB}"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34063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2CEAA0-CEA8-4860-9757-7A11AC3F23CB}"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91700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2CEAA0-CEA8-4860-9757-7A11AC3F23CB}"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319566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2CEAA0-CEA8-4860-9757-7A11AC3F23CB}"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39954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CEAA0-CEA8-4860-9757-7A11AC3F23CB}" type="datetimeFigureOut">
              <a:rPr lang="en-US" smtClean="0"/>
              <a:t>11/1/2024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89CC4-BF93-4C69-81E7-044A4AEFDEB3}" type="slidenum">
              <a:rPr lang="en-US" smtClean="0"/>
              <a:t>‹#›</a:t>
            </a:fld>
            <a:endParaRPr lang="en-US"/>
          </a:p>
        </p:txBody>
      </p:sp>
    </p:spTree>
    <p:extLst>
      <p:ext uri="{BB962C8B-B14F-4D97-AF65-F5344CB8AC3E}">
        <p14:creationId xmlns:p14="http://schemas.microsoft.com/office/powerpoint/2010/main" val="27191953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godotengine.org/en/stable/tutorials/io/saving_game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1BC7-577C-51C5-2C3C-2C2F81548277}"/>
              </a:ext>
            </a:extLst>
          </p:cNvPr>
          <p:cNvSpPr>
            <a:spLocks noGrp="1"/>
          </p:cNvSpPr>
          <p:nvPr>
            <p:ph type="ctrTitle"/>
          </p:nvPr>
        </p:nvSpPr>
        <p:spPr/>
        <p:txBody>
          <a:bodyPr/>
          <a:lstStyle/>
          <a:p>
            <a:r>
              <a:rPr lang="en-US" dirty="0"/>
              <a:t>CS315 – Project Two</a:t>
            </a:r>
            <a:br>
              <a:rPr lang="en-US" dirty="0"/>
            </a:br>
            <a:r>
              <a:rPr lang="en-US" dirty="0"/>
              <a:t>(Lambda Adventures)</a:t>
            </a:r>
          </a:p>
        </p:txBody>
      </p:sp>
      <p:sp>
        <p:nvSpPr>
          <p:cNvPr id="3" name="Subtitle 2">
            <a:extLst>
              <a:ext uri="{FF2B5EF4-FFF2-40B4-BE49-F238E27FC236}">
                <a16:creationId xmlns:a16="http://schemas.microsoft.com/office/drawing/2014/main" id="{82D0ABAB-8A61-2330-FCC4-923DD94BCF2A}"/>
              </a:ext>
            </a:extLst>
          </p:cNvPr>
          <p:cNvSpPr>
            <a:spLocks noGrp="1"/>
          </p:cNvSpPr>
          <p:nvPr>
            <p:ph type="subTitle" idx="1"/>
          </p:nvPr>
        </p:nvSpPr>
        <p:spPr/>
        <p:txBody>
          <a:bodyPr/>
          <a:lstStyle/>
          <a:p>
            <a:r>
              <a:rPr lang="en-US" dirty="0"/>
              <a:t>{Ethan Buckner}</a:t>
            </a:r>
          </a:p>
          <a:p>
            <a:r>
              <a:rPr lang="en-US" dirty="0"/>
              <a:t>{ link to game source repo }</a:t>
            </a:r>
          </a:p>
        </p:txBody>
      </p:sp>
    </p:spTree>
    <p:extLst>
      <p:ext uri="{BB962C8B-B14F-4D97-AF65-F5344CB8AC3E}">
        <p14:creationId xmlns:p14="http://schemas.microsoft.com/office/powerpoint/2010/main" val="4243997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D355-D836-DD81-C625-2BB384E99942}"/>
              </a:ext>
            </a:extLst>
          </p:cNvPr>
          <p:cNvSpPr>
            <a:spLocks noGrp="1"/>
          </p:cNvSpPr>
          <p:nvPr>
            <p:ph type="title"/>
          </p:nvPr>
        </p:nvSpPr>
        <p:spPr/>
        <p:txBody>
          <a:bodyPr/>
          <a:lstStyle/>
          <a:p>
            <a:r>
              <a:rPr lang="en-US" dirty="0"/>
              <a:t>M2 - Discussion</a:t>
            </a:r>
          </a:p>
        </p:txBody>
      </p:sp>
      <p:sp>
        <p:nvSpPr>
          <p:cNvPr id="3" name="Content Placeholder 2">
            <a:extLst>
              <a:ext uri="{FF2B5EF4-FFF2-40B4-BE49-F238E27FC236}">
                <a16:creationId xmlns:a16="http://schemas.microsoft.com/office/drawing/2014/main" id="{6534613F-5579-2485-6545-97DB7A90B568}"/>
              </a:ext>
            </a:extLst>
          </p:cNvPr>
          <p:cNvSpPr>
            <a:spLocks noGrp="1"/>
          </p:cNvSpPr>
          <p:nvPr>
            <p:ph idx="1"/>
          </p:nvPr>
        </p:nvSpPr>
        <p:spPr/>
        <p:txBody>
          <a:bodyPr>
            <a:normAutofit fontScale="92500" lnSpcReduction="20000"/>
          </a:bodyPr>
          <a:lstStyle/>
          <a:p>
            <a:r>
              <a:rPr lang="en-US" dirty="0"/>
              <a:t>Discuss these elements of your game</a:t>
            </a:r>
          </a:p>
          <a:p>
            <a:pPr lvl="1"/>
            <a:r>
              <a:rPr lang="en-US" dirty="0"/>
              <a:t>The difference between the colors outside, the white snow contracts against the green grass outside in the town. The building interiors also contrast the rest of the world, as well as the UI!</a:t>
            </a:r>
          </a:p>
          <a:p>
            <a:pPr lvl="1"/>
            <a:r>
              <a:rPr lang="en-US" dirty="0"/>
              <a:t>Pattern / rhythm in gameplay (think visual and temporal)</a:t>
            </a:r>
          </a:p>
          <a:p>
            <a:pPr lvl="1"/>
            <a:r>
              <a:rPr lang="en-US" dirty="0"/>
              <a:t>The layout of the town is simple and easy to </a:t>
            </a:r>
            <a:r>
              <a:rPr lang="en-US" dirty="0" err="1"/>
              <a:t>manuvour</a:t>
            </a:r>
            <a:r>
              <a:rPr lang="en-US" dirty="0"/>
              <a:t> around. The small lakes add good contrast on what you can walk on and the animations are smooth, not in beat, but have some rhythm the background music goes with!</a:t>
            </a:r>
          </a:p>
          <a:p>
            <a:pPr lvl="1"/>
            <a:r>
              <a:rPr lang="en-US" dirty="0"/>
              <a:t>Code layout and structure</a:t>
            </a:r>
          </a:p>
          <a:p>
            <a:pPr lvl="1"/>
            <a:r>
              <a:rPr lang="en-US" dirty="0"/>
              <a:t>The layout for the code is the same as any other project, at the beginning of the </a:t>
            </a:r>
            <a:r>
              <a:rPr lang="en-US" dirty="0" err="1"/>
              <a:t>godot</a:t>
            </a:r>
            <a:r>
              <a:rPr lang="en-US" dirty="0"/>
              <a:t> file put variables and/or </a:t>
            </a:r>
            <a:r>
              <a:rPr lang="en-US" dirty="0" err="1"/>
              <a:t>onready</a:t>
            </a:r>
            <a:r>
              <a:rPr lang="en-US" dirty="0"/>
              <a:t> functions, and then the rest of the code after that. The structure of the project is a little bare bones right now, however I have movement done, and just need an inventory system worked out.</a:t>
            </a:r>
          </a:p>
          <a:p>
            <a:pPr lvl="1"/>
            <a:r>
              <a:rPr lang="en-US" dirty="0"/>
              <a:t>Messaging between elements</a:t>
            </a:r>
          </a:p>
          <a:p>
            <a:pPr lvl="2"/>
            <a:r>
              <a:rPr lang="en-US" dirty="0"/>
              <a:t>OOP gets in our way when we want to change the different parameters of the objects in our game scene.</a:t>
            </a:r>
          </a:p>
        </p:txBody>
      </p:sp>
    </p:spTree>
    <p:extLst>
      <p:ext uri="{BB962C8B-B14F-4D97-AF65-F5344CB8AC3E}">
        <p14:creationId xmlns:p14="http://schemas.microsoft.com/office/powerpoint/2010/main" val="408124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3AFC-C1A1-5843-48AF-FDA035CD2FD5}"/>
              </a:ext>
            </a:extLst>
          </p:cNvPr>
          <p:cNvSpPr>
            <a:spLocks noGrp="1"/>
          </p:cNvSpPr>
          <p:nvPr>
            <p:ph type="title"/>
          </p:nvPr>
        </p:nvSpPr>
        <p:spPr/>
        <p:txBody>
          <a:bodyPr/>
          <a:lstStyle/>
          <a:p>
            <a:r>
              <a:rPr lang="en-US" dirty="0"/>
              <a:t>M2 Reflection</a:t>
            </a:r>
          </a:p>
        </p:txBody>
      </p:sp>
      <p:sp>
        <p:nvSpPr>
          <p:cNvPr id="3" name="Content Placeholder 2">
            <a:extLst>
              <a:ext uri="{FF2B5EF4-FFF2-40B4-BE49-F238E27FC236}">
                <a16:creationId xmlns:a16="http://schemas.microsoft.com/office/drawing/2014/main" id="{A6466B45-1293-F8D1-F5F2-C487632F5D96}"/>
              </a:ext>
            </a:extLst>
          </p:cNvPr>
          <p:cNvSpPr>
            <a:spLocks noGrp="1"/>
          </p:cNvSpPr>
          <p:nvPr>
            <p:ph idx="1"/>
          </p:nvPr>
        </p:nvSpPr>
        <p:spPr/>
        <p:txBody>
          <a:bodyPr/>
          <a:lstStyle/>
          <a:p>
            <a:r>
              <a:rPr lang="en-US" dirty="0"/>
              <a:t>I’m struggling with time management and how to separate everything I have left to do into manageable chunks of code. I’m also struggling on what the main ‘mechanic’ of the game will be.</a:t>
            </a:r>
          </a:p>
          <a:p>
            <a:r>
              <a:rPr lang="en-US" dirty="0"/>
              <a:t>Creating a mood board is something that I feel like might help me come up with some more ideas to stew on.</a:t>
            </a:r>
          </a:p>
          <a:p>
            <a:r>
              <a:rPr lang="en-US" dirty="0"/>
              <a:t>I like the idea of an inventory system, and having the ability to duel wield any item in both hands. I love the overarching story of an ‘easy’ semester in a small college town.</a:t>
            </a:r>
          </a:p>
          <a:p>
            <a:endParaRPr lang="en-US" dirty="0"/>
          </a:p>
        </p:txBody>
      </p:sp>
    </p:spTree>
    <p:extLst>
      <p:ext uri="{BB962C8B-B14F-4D97-AF65-F5344CB8AC3E}">
        <p14:creationId xmlns:p14="http://schemas.microsoft.com/office/powerpoint/2010/main" val="1893240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2F86-6734-D25D-C6DC-EEF90CE77C15}"/>
              </a:ext>
            </a:extLst>
          </p:cNvPr>
          <p:cNvSpPr>
            <a:spLocks noGrp="1"/>
          </p:cNvSpPr>
          <p:nvPr>
            <p:ph type="title"/>
          </p:nvPr>
        </p:nvSpPr>
        <p:spPr/>
        <p:txBody>
          <a:bodyPr/>
          <a:lstStyle/>
          <a:p>
            <a:r>
              <a:rPr lang="en-US" dirty="0"/>
              <a:t>P2 – Final Reflection</a:t>
            </a:r>
          </a:p>
        </p:txBody>
      </p:sp>
      <p:sp>
        <p:nvSpPr>
          <p:cNvPr id="3" name="Content Placeholder 2">
            <a:extLst>
              <a:ext uri="{FF2B5EF4-FFF2-40B4-BE49-F238E27FC236}">
                <a16:creationId xmlns:a16="http://schemas.microsoft.com/office/drawing/2014/main" id="{A8E29053-7A91-C1E6-E964-D0307E19286E}"/>
              </a:ext>
            </a:extLst>
          </p:cNvPr>
          <p:cNvSpPr>
            <a:spLocks noGrp="1"/>
          </p:cNvSpPr>
          <p:nvPr>
            <p:ph idx="1"/>
          </p:nvPr>
        </p:nvSpPr>
        <p:spPr/>
        <p:txBody>
          <a:bodyPr/>
          <a:lstStyle/>
          <a:p>
            <a:r>
              <a:rPr lang="en-US" dirty="0"/>
              <a:t>Screenshot of final product here</a:t>
            </a:r>
          </a:p>
        </p:txBody>
      </p:sp>
      <p:pic>
        <p:nvPicPr>
          <p:cNvPr id="5" name="Picture 4">
            <a:extLst>
              <a:ext uri="{FF2B5EF4-FFF2-40B4-BE49-F238E27FC236}">
                <a16:creationId xmlns:a16="http://schemas.microsoft.com/office/drawing/2014/main" id="{87E3C695-38D3-1069-D2A7-AAB67935EB2A}"/>
              </a:ext>
            </a:extLst>
          </p:cNvPr>
          <p:cNvPicPr>
            <a:picLocks noChangeAspect="1"/>
          </p:cNvPicPr>
          <p:nvPr/>
        </p:nvPicPr>
        <p:blipFill>
          <a:blip r:embed="rId2"/>
          <a:stretch>
            <a:fillRect/>
          </a:stretch>
        </p:blipFill>
        <p:spPr>
          <a:xfrm>
            <a:off x="235844" y="1435665"/>
            <a:ext cx="8672312" cy="4930567"/>
          </a:xfrm>
          <a:prstGeom prst="rect">
            <a:avLst/>
          </a:prstGeom>
        </p:spPr>
      </p:pic>
      <p:pic>
        <p:nvPicPr>
          <p:cNvPr id="7" name="Picture 6">
            <a:extLst>
              <a:ext uri="{FF2B5EF4-FFF2-40B4-BE49-F238E27FC236}">
                <a16:creationId xmlns:a16="http://schemas.microsoft.com/office/drawing/2014/main" id="{2B74839B-0191-ECDA-34B2-390310465972}"/>
              </a:ext>
            </a:extLst>
          </p:cNvPr>
          <p:cNvPicPr>
            <a:picLocks noChangeAspect="1"/>
          </p:cNvPicPr>
          <p:nvPr/>
        </p:nvPicPr>
        <p:blipFill>
          <a:blip r:embed="rId3"/>
          <a:stretch>
            <a:fillRect/>
          </a:stretch>
        </p:blipFill>
        <p:spPr>
          <a:xfrm>
            <a:off x="7160945" y="1057209"/>
            <a:ext cx="4699133" cy="2843739"/>
          </a:xfrm>
          <a:prstGeom prst="rect">
            <a:avLst/>
          </a:prstGeom>
        </p:spPr>
      </p:pic>
      <p:pic>
        <p:nvPicPr>
          <p:cNvPr id="9" name="Picture 8">
            <a:extLst>
              <a:ext uri="{FF2B5EF4-FFF2-40B4-BE49-F238E27FC236}">
                <a16:creationId xmlns:a16="http://schemas.microsoft.com/office/drawing/2014/main" id="{0421741E-CE25-D282-7A81-A700E6693D54}"/>
              </a:ext>
            </a:extLst>
          </p:cNvPr>
          <p:cNvPicPr>
            <a:picLocks noChangeAspect="1"/>
          </p:cNvPicPr>
          <p:nvPr/>
        </p:nvPicPr>
        <p:blipFill>
          <a:blip r:embed="rId4"/>
          <a:stretch>
            <a:fillRect/>
          </a:stretch>
        </p:blipFill>
        <p:spPr>
          <a:xfrm>
            <a:off x="7304692" y="4376283"/>
            <a:ext cx="4194168" cy="2124886"/>
          </a:xfrm>
          <a:prstGeom prst="rect">
            <a:avLst/>
          </a:prstGeom>
        </p:spPr>
      </p:pic>
    </p:spTree>
    <p:extLst>
      <p:ext uri="{BB962C8B-B14F-4D97-AF65-F5344CB8AC3E}">
        <p14:creationId xmlns:p14="http://schemas.microsoft.com/office/powerpoint/2010/main" val="2899764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FD36-34CC-4937-82F6-118F854B65AF}"/>
              </a:ext>
            </a:extLst>
          </p:cNvPr>
          <p:cNvSpPr>
            <a:spLocks noGrp="1"/>
          </p:cNvSpPr>
          <p:nvPr>
            <p:ph type="title"/>
          </p:nvPr>
        </p:nvSpPr>
        <p:spPr/>
        <p:txBody>
          <a:bodyPr/>
          <a:lstStyle/>
          <a:p>
            <a:r>
              <a:rPr lang="en-US"/>
              <a:t>P2 </a:t>
            </a:r>
            <a:r>
              <a:rPr lang="en-US" dirty="0"/>
              <a:t>– Final Reflection</a:t>
            </a:r>
          </a:p>
        </p:txBody>
      </p:sp>
      <p:sp>
        <p:nvSpPr>
          <p:cNvPr id="3" name="Content Placeholder 2">
            <a:extLst>
              <a:ext uri="{FF2B5EF4-FFF2-40B4-BE49-F238E27FC236}">
                <a16:creationId xmlns:a16="http://schemas.microsoft.com/office/drawing/2014/main" id="{C56E788E-970E-6F16-B39A-7BB9CE697CDC}"/>
              </a:ext>
            </a:extLst>
          </p:cNvPr>
          <p:cNvSpPr>
            <a:spLocks noGrp="1"/>
          </p:cNvSpPr>
          <p:nvPr>
            <p:ph idx="1"/>
          </p:nvPr>
        </p:nvSpPr>
        <p:spPr/>
        <p:txBody>
          <a:bodyPr/>
          <a:lstStyle/>
          <a:p>
            <a:r>
              <a:rPr lang="en-US" dirty="0"/>
              <a:t>I really liked this project and had a lot of fun with it!</a:t>
            </a:r>
          </a:p>
          <a:p>
            <a:r>
              <a:rPr lang="en-US" dirty="0"/>
              <a:t>Every error that I was thrown I was able to overcome with both help from my peers and from external sources like </a:t>
            </a:r>
            <a:r>
              <a:rPr lang="en-US" dirty="0" err="1"/>
              <a:t>Youtube</a:t>
            </a:r>
            <a:r>
              <a:rPr lang="en-US" dirty="0"/>
              <a:t>!</a:t>
            </a:r>
          </a:p>
          <a:p>
            <a:r>
              <a:rPr lang="en-US" dirty="0"/>
              <a:t>The most challenging part of this project was the inventory system that I crafted and dealing with overflow into other inventory spots. The second most challenging portion of this assignment was working with tile maps and how confusion the different layers can get if you aren’t careful.</a:t>
            </a:r>
          </a:p>
          <a:p>
            <a:r>
              <a:rPr lang="en-US" dirty="0"/>
              <a:t>My brain also feels like mush now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166239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BAEF-0668-4A1A-87A5-6FF060F5B981}"/>
              </a:ext>
            </a:extLst>
          </p:cNvPr>
          <p:cNvSpPr>
            <a:spLocks noGrp="1"/>
          </p:cNvSpPr>
          <p:nvPr>
            <p:ph type="title"/>
          </p:nvPr>
        </p:nvSpPr>
        <p:spPr/>
        <p:txBody>
          <a:bodyPr/>
          <a:lstStyle/>
          <a:p>
            <a:r>
              <a:rPr lang="en-US" dirty="0"/>
              <a:t>Milestone 1</a:t>
            </a:r>
          </a:p>
        </p:txBody>
      </p:sp>
      <p:sp>
        <p:nvSpPr>
          <p:cNvPr id="3" name="Content Placeholder 2">
            <a:extLst>
              <a:ext uri="{FF2B5EF4-FFF2-40B4-BE49-F238E27FC236}">
                <a16:creationId xmlns:a16="http://schemas.microsoft.com/office/drawing/2014/main" id="{CEFC3362-BE8E-BB9B-F46A-0464325FD189}"/>
              </a:ext>
            </a:extLst>
          </p:cNvPr>
          <p:cNvSpPr>
            <a:spLocks noGrp="1"/>
          </p:cNvSpPr>
          <p:nvPr>
            <p:ph idx="1"/>
          </p:nvPr>
        </p:nvSpPr>
        <p:spPr/>
        <p:txBody>
          <a:bodyPr/>
          <a:lstStyle/>
          <a:p>
            <a:r>
              <a:rPr lang="en-US" dirty="0"/>
              <a:t>By this point you should have completed:</a:t>
            </a:r>
          </a:p>
          <a:p>
            <a:pPr lvl="1"/>
            <a:r>
              <a:rPr lang="en-US" dirty="0"/>
              <a:t>Player movement and interaction {check part – Want more interactions with other </a:t>
            </a:r>
            <a:r>
              <a:rPr lang="en-US" dirty="0" err="1"/>
              <a:t>npcs</a:t>
            </a:r>
            <a:r>
              <a:rPr lang="en-US" dirty="0"/>
              <a:t>}</a:t>
            </a:r>
          </a:p>
          <a:p>
            <a:pPr lvl="1"/>
            <a:r>
              <a:rPr lang="en-US" dirty="0"/>
              <a:t>Level design and layout {check}</a:t>
            </a:r>
          </a:p>
          <a:p>
            <a:pPr lvl="1"/>
            <a:r>
              <a:rPr lang="en-US" dirty="0"/>
              <a:t>Collectibles {Not checked – I need to add some element to collect around the map}</a:t>
            </a:r>
          </a:p>
          <a:p>
            <a:pPr lvl="1"/>
            <a:r>
              <a:rPr lang="en-US" dirty="0"/>
              <a:t>One bit of interactivity {check – Movement and Collison detection has been added}</a:t>
            </a:r>
          </a:p>
        </p:txBody>
      </p:sp>
    </p:spTree>
    <p:extLst>
      <p:ext uri="{BB962C8B-B14F-4D97-AF65-F5344CB8AC3E}">
        <p14:creationId xmlns:p14="http://schemas.microsoft.com/office/powerpoint/2010/main" val="4270653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BF36-C3FB-7074-C08A-928F7DBB0694}"/>
              </a:ext>
            </a:extLst>
          </p:cNvPr>
          <p:cNvSpPr>
            <a:spLocks noGrp="1"/>
          </p:cNvSpPr>
          <p:nvPr>
            <p:ph type="title"/>
          </p:nvPr>
        </p:nvSpPr>
        <p:spPr/>
        <p:txBody>
          <a:bodyPr/>
          <a:lstStyle/>
          <a:p>
            <a:r>
              <a:rPr lang="en-US" dirty="0"/>
              <a:t>M1 – Screenshot / image</a:t>
            </a:r>
          </a:p>
        </p:txBody>
      </p:sp>
      <p:sp>
        <p:nvSpPr>
          <p:cNvPr id="3" name="Content Placeholder 2">
            <a:extLst>
              <a:ext uri="{FF2B5EF4-FFF2-40B4-BE49-F238E27FC236}">
                <a16:creationId xmlns:a16="http://schemas.microsoft.com/office/drawing/2014/main" id="{B733B72D-90B3-6696-1D14-3B7EEC9C4367}"/>
              </a:ext>
            </a:extLst>
          </p:cNvPr>
          <p:cNvSpPr>
            <a:spLocks noGrp="1"/>
          </p:cNvSpPr>
          <p:nvPr>
            <p:ph idx="1"/>
          </p:nvPr>
        </p:nvSpPr>
        <p:spPr/>
        <p:txBody>
          <a:bodyPr/>
          <a:lstStyle/>
          <a:p>
            <a:r>
              <a:rPr lang="en-US" dirty="0"/>
              <a:t>Add a screenshot of your project – code, current visual state, whatever</a:t>
            </a:r>
          </a:p>
          <a:p>
            <a:r>
              <a:rPr lang="en-US" dirty="0"/>
              <a:t>The Tiles are placed in two separate layers, one for decoration, and the other for groundwork</a:t>
            </a:r>
          </a:p>
        </p:txBody>
      </p:sp>
      <p:pic>
        <p:nvPicPr>
          <p:cNvPr id="5" name="Picture 4">
            <a:extLst>
              <a:ext uri="{FF2B5EF4-FFF2-40B4-BE49-F238E27FC236}">
                <a16:creationId xmlns:a16="http://schemas.microsoft.com/office/drawing/2014/main" id="{AAB62028-15C1-B0A6-421A-9BA7BA4801AA}"/>
              </a:ext>
            </a:extLst>
          </p:cNvPr>
          <p:cNvPicPr>
            <a:picLocks noChangeAspect="1"/>
          </p:cNvPicPr>
          <p:nvPr/>
        </p:nvPicPr>
        <p:blipFill>
          <a:blip r:embed="rId2"/>
          <a:stretch>
            <a:fillRect/>
          </a:stretch>
        </p:blipFill>
        <p:spPr>
          <a:xfrm>
            <a:off x="212076" y="4051138"/>
            <a:ext cx="9797250" cy="2806862"/>
          </a:xfrm>
          <a:prstGeom prst="rect">
            <a:avLst/>
          </a:prstGeom>
        </p:spPr>
      </p:pic>
      <p:pic>
        <p:nvPicPr>
          <p:cNvPr id="7" name="Picture 6">
            <a:extLst>
              <a:ext uri="{FF2B5EF4-FFF2-40B4-BE49-F238E27FC236}">
                <a16:creationId xmlns:a16="http://schemas.microsoft.com/office/drawing/2014/main" id="{32EAED78-3619-25FF-3FE9-7016A0F058BC}"/>
              </a:ext>
            </a:extLst>
          </p:cNvPr>
          <p:cNvPicPr>
            <a:picLocks noChangeAspect="1"/>
          </p:cNvPicPr>
          <p:nvPr/>
        </p:nvPicPr>
        <p:blipFill>
          <a:blip r:embed="rId3"/>
          <a:stretch>
            <a:fillRect/>
          </a:stretch>
        </p:blipFill>
        <p:spPr>
          <a:xfrm>
            <a:off x="8191826" y="4156089"/>
            <a:ext cx="3635000" cy="2336786"/>
          </a:xfrm>
          <a:prstGeom prst="rect">
            <a:avLst/>
          </a:prstGeom>
        </p:spPr>
      </p:pic>
      <p:pic>
        <p:nvPicPr>
          <p:cNvPr id="11" name="Picture 10">
            <a:extLst>
              <a:ext uri="{FF2B5EF4-FFF2-40B4-BE49-F238E27FC236}">
                <a16:creationId xmlns:a16="http://schemas.microsoft.com/office/drawing/2014/main" id="{656376B3-57ED-AE87-49A0-6DEA70D1A446}"/>
              </a:ext>
            </a:extLst>
          </p:cNvPr>
          <p:cNvPicPr>
            <a:picLocks noChangeAspect="1"/>
          </p:cNvPicPr>
          <p:nvPr/>
        </p:nvPicPr>
        <p:blipFill>
          <a:blip r:embed="rId4"/>
          <a:stretch>
            <a:fillRect/>
          </a:stretch>
        </p:blipFill>
        <p:spPr>
          <a:xfrm>
            <a:off x="8403902" y="0"/>
            <a:ext cx="3788098" cy="1900679"/>
          </a:xfrm>
          <a:prstGeom prst="rect">
            <a:avLst/>
          </a:prstGeom>
        </p:spPr>
      </p:pic>
    </p:spTree>
    <p:extLst>
      <p:ext uri="{BB962C8B-B14F-4D97-AF65-F5344CB8AC3E}">
        <p14:creationId xmlns:p14="http://schemas.microsoft.com/office/powerpoint/2010/main" val="153491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CC57-6308-DD92-9141-E3E39F00AADC}"/>
              </a:ext>
            </a:extLst>
          </p:cNvPr>
          <p:cNvSpPr>
            <a:spLocks noGrp="1"/>
          </p:cNvSpPr>
          <p:nvPr>
            <p:ph type="title"/>
          </p:nvPr>
        </p:nvSpPr>
        <p:spPr/>
        <p:txBody>
          <a:bodyPr/>
          <a:lstStyle/>
          <a:p>
            <a:r>
              <a:rPr lang="en-US" dirty="0"/>
              <a:t>M1 – Question</a:t>
            </a:r>
          </a:p>
        </p:txBody>
      </p:sp>
      <p:sp>
        <p:nvSpPr>
          <p:cNvPr id="3" name="Content Placeholder 2">
            <a:extLst>
              <a:ext uri="{FF2B5EF4-FFF2-40B4-BE49-F238E27FC236}">
                <a16:creationId xmlns:a16="http://schemas.microsoft.com/office/drawing/2014/main" id="{4EBBCC92-41D4-E5CE-AA73-32412261B37D}"/>
              </a:ext>
            </a:extLst>
          </p:cNvPr>
          <p:cNvSpPr>
            <a:spLocks noGrp="1"/>
          </p:cNvSpPr>
          <p:nvPr>
            <p:ph idx="1"/>
          </p:nvPr>
        </p:nvSpPr>
        <p:spPr/>
        <p:txBody>
          <a:bodyPr/>
          <a:lstStyle/>
          <a:p>
            <a:r>
              <a:rPr lang="en-US" dirty="0"/>
              <a:t>Can we create one base </a:t>
            </a:r>
            <a:r>
              <a:rPr lang="en-US" dirty="0" err="1"/>
              <a:t>npc</a:t>
            </a:r>
            <a:r>
              <a:rPr lang="en-US" dirty="0"/>
              <a:t> and use that as a template for other NPCs we want to add into our game? Or do we need to create a whole new object for each now NPC?</a:t>
            </a:r>
          </a:p>
        </p:txBody>
      </p:sp>
    </p:spTree>
    <p:extLst>
      <p:ext uri="{BB962C8B-B14F-4D97-AF65-F5344CB8AC3E}">
        <p14:creationId xmlns:p14="http://schemas.microsoft.com/office/powerpoint/2010/main" val="80757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8A88-C543-FCC6-DB1E-200647A01DB1}"/>
              </a:ext>
            </a:extLst>
          </p:cNvPr>
          <p:cNvSpPr>
            <a:spLocks noGrp="1"/>
          </p:cNvSpPr>
          <p:nvPr>
            <p:ph type="title"/>
          </p:nvPr>
        </p:nvSpPr>
        <p:spPr/>
        <p:txBody>
          <a:bodyPr/>
          <a:lstStyle/>
          <a:p>
            <a:r>
              <a:rPr lang="en-US" dirty="0"/>
              <a:t>M1 – Discussion</a:t>
            </a:r>
          </a:p>
        </p:txBody>
      </p:sp>
      <p:sp>
        <p:nvSpPr>
          <p:cNvPr id="3" name="Content Placeholder 2">
            <a:extLst>
              <a:ext uri="{FF2B5EF4-FFF2-40B4-BE49-F238E27FC236}">
                <a16:creationId xmlns:a16="http://schemas.microsoft.com/office/drawing/2014/main" id="{F1BB424B-648E-CA98-63A1-6C47084DBEF4}"/>
              </a:ext>
            </a:extLst>
          </p:cNvPr>
          <p:cNvSpPr>
            <a:spLocks noGrp="1"/>
          </p:cNvSpPr>
          <p:nvPr>
            <p:ph idx="1"/>
          </p:nvPr>
        </p:nvSpPr>
        <p:spPr/>
        <p:txBody>
          <a:bodyPr>
            <a:normAutofit lnSpcReduction="10000"/>
          </a:bodyPr>
          <a:lstStyle/>
          <a:p>
            <a:r>
              <a:rPr lang="en-US" dirty="0"/>
              <a:t>Delete this and add 2-3 takeaways from your discussion with your peer. Consider these elements:</a:t>
            </a:r>
          </a:p>
          <a:p>
            <a:pPr lvl="1"/>
            <a:r>
              <a:rPr lang="en-US" dirty="0"/>
              <a:t>The tile set was nice and has some instance or contrasting colors, however I might need to change it and create my own new one, so I have full legal representation of my project.</a:t>
            </a:r>
          </a:p>
          <a:p>
            <a:pPr lvl="1"/>
            <a:r>
              <a:rPr lang="en-US" dirty="0"/>
              <a:t>My player character doesn’t have an inventory system at all yet and so I need to implement that still as well as implement a clean looking way to view everything the player has in their inventory.</a:t>
            </a:r>
          </a:p>
          <a:p>
            <a:pPr lvl="1"/>
            <a:r>
              <a:rPr lang="en-US" dirty="0"/>
              <a:t>NPCs was a big topic we talked about today, We discussed how to create new NPCs and what the basic ‘template’ for them would be. Although we didn’t get very far, we came together and thought about one separate .</a:t>
            </a:r>
            <a:r>
              <a:rPr lang="en-US" dirty="0" err="1"/>
              <a:t>gd</a:t>
            </a:r>
            <a:r>
              <a:rPr lang="en-US" dirty="0"/>
              <a:t> script that we would attach to every </a:t>
            </a:r>
            <a:r>
              <a:rPr lang="en-US" dirty="0" err="1"/>
              <a:t>npc</a:t>
            </a:r>
            <a:r>
              <a:rPr lang="en-US" dirty="0"/>
              <a:t> instance or instantiate </a:t>
            </a:r>
            <a:r>
              <a:rPr lang="en-US" dirty="0" err="1"/>
              <a:t>npc</a:t>
            </a:r>
            <a:r>
              <a:rPr lang="en-US" dirty="0"/>
              <a:t> in general and then affix certain properties to it that way.</a:t>
            </a:r>
          </a:p>
        </p:txBody>
      </p:sp>
    </p:spTree>
    <p:extLst>
      <p:ext uri="{BB962C8B-B14F-4D97-AF65-F5344CB8AC3E}">
        <p14:creationId xmlns:p14="http://schemas.microsoft.com/office/powerpoint/2010/main" val="141151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0B44-6535-EE25-C8F3-42DB18819551}"/>
              </a:ext>
            </a:extLst>
          </p:cNvPr>
          <p:cNvSpPr>
            <a:spLocks noGrp="1"/>
          </p:cNvSpPr>
          <p:nvPr>
            <p:ph type="title"/>
          </p:nvPr>
        </p:nvSpPr>
        <p:spPr/>
        <p:txBody>
          <a:bodyPr/>
          <a:lstStyle/>
          <a:p>
            <a:r>
              <a:rPr lang="en-US" dirty="0"/>
              <a:t>M1– Technique Reflection</a:t>
            </a:r>
          </a:p>
        </p:txBody>
      </p:sp>
      <p:sp>
        <p:nvSpPr>
          <p:cNvPr id="3" name="Content Placeholder 2">
            <a:extLst>
              <a:ext uri="{FF2B5EF4-FFF2-40B4-BE49-F238E27FC236}">
                <a16:creationId xmlns:a16="http://schemas.microsoft.com/office/drawing/2014/main" id="{A5EEE90A-52B2-D429-03B3-3EC46C252AA2}"/>
              </a:ext>
            </a:extLst>
          </p:cNvPr>
          <p:cNvSpPr>
            <a:spLocks noGrp="1"/>
          </p:cNvSpPr>
          <p:nvPr>
            <p:ph idx="1"/>
          </p:nvPr>
        </p:nvSpPr>
        <p:spPr/>
        <p:txBody>
          <a:bodyPr/>
          <a:lstStyle/>
          <a:p>
            <a:r>
              <a:rPr lang="en-US" dirty="0"/>
              <a:t>Tile maps and sets are fun to create now, I mainly was working on getting the tile map to work properly and fix the border edges automatically so I don’t need to do a lot of getting and setting manually.</a:t>
            </a:r>
          </a:p>
          <a:p>
            <a:r>
              <a:rPr lang="en-US" dirty="0"/>
              <a:t>Character creation using </a:t>
            </a:r>
            <a:r>
              <a:rPr lang="en-US" dirty="0" err="1"/>
              <a:t>Input.getVector</a:t>
            </a:r>
            <a:r>
              <a:rPr lang="en-US" dirty="0"/>
              <a:t> was interesting and was similar to how we got direction from the player in the last game we created, and I think I understand how the direction variable works now.</a:t>
            </a:r>
          </a:p>
        </p:txBody>
      </p:sp>
    </p:spTree>
    <p:extLst>
      <p:ext uri="{BB962C8B-B14F-4D97-AF65-F5344CB8AC3E}">
        <p14:creationId xmlns:p14="http://schemas.microsoft.com/office/powerpoint/2010/main" val="807197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9C6D-E782-C1AD-A65D-B50CF2A95081}"/>
              </a:ext>
            </a:extLst>
          </p:cNvPr>
          <p:cNvSpPr>
            <a:spLocks noGrp="1"/>
          </p:cNvSpPr>
          <p:nvPr>
            <p:ph type="title"/>
          </p:nvPr>
        </p:nvSpPr>
        <p:spPr/>
        <p:txBody>
          <a:bodyPr/>
          <a:lstStyle/>
          <a:p>
            <a:r>
              <a:rPr lang="en-US" dirty="0"/>
              <a:t>Milestone 2</a:t>
            </a:r>
          </a:p>
        </p:txBody>
      </p:sp>
      <p:sp>
        <p:nvSpPr>
          <p:cNvPr id="3" name="Content Placeholder 2">
            <a:extLst>
              <a:ext uri="{FF2B5EF4-FFF2-40B4-BE49-F238E27FC236}">
                <a16:creationId xmlns:a16="http://schemas.microsoft.com/office/drawing/2014/main" id="{727F5119-B652-5A91-9AF9-B5C272576BB9}"/>
              </a:ext>
            </a:extLst>
          </p:cNvPr>
          <p:cNvSpPr>
            <a:spLocks noGrp="1"/>
          </p:cNvSpPr>
          <p:nvPr>
            <p:ph idx="1"/>
          </p:nvPr>
        </p:nvSpPr>
        <p:spPr/>
        <p:txBody>
          <a:bodyPr/>
          <a:lstStyle/>
          <a:p>
            <a:r>
              <a:rPr lang="en-US" dirty="0"/>
              <a:t>By the point you should have completed:</a:t>
            </a:r>
          </a:p>
          <a:p>
            <a:pPr lvl="1"/>
            <a:r>
              <a:rPr lang="en-US" dirty="0"/>
              <a:t>Doors / collectibles finished (Just started)</a:t>
            </a:r>
          </a:p>
          <a:p>
            <a:pPr lvl="1"/>
            <a:r>
              <a:rPr lang="en-US" dirty="0"/>
              <a:t>User interface (Check)</a:t>
            </a:r>
          </a:p>
          <a:p>
            <a:pPr lvl="1"/>
            <a:r>
              <a:rPr lang="en-US" dirty="0"/>
              <a:t>Enemies added (Obstacles but not NPCs yet)</a:t>
            </a:r>
          </a:p>
          <a:p>
            <a:pPr lvl="1"/>
            <a:r>
              <a:rPr lang="en-US" dirty="0"/>
              <a:t>Some “juice” (Check, over arching story and interactions are UNIQUE)</a:t>
            </a:r>
          </a:p>
        </p:txBody>
      </p:sp>
    </p:spTree>
    <p:extLst>
      <p:ext uri="{BB962C8B-B14F-4D97-AF65-F5344CB8AC3E}">
        <p14:creationId xmlns:p14="http://schemas.microsoft.com/office/powerpoint/2010/main" val="375951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1283-EE23-35B5-374A-856EC047FAFA}"/>
              </a:ext>
            </a:extLst>
          </p:cNvPr>
          <p:cNvSpPr>
            <a:spLocks noGrp="1"/>
          </p:cNvSpPr>
          <p:nvPr>
            <p:ph type="title"/>
          </p:nvPr>
        </p:nvSpPr>
        <p:spPr/>
        <p:txBody>
          <a:bodyPr/>
          <a:lstStyle/>
          <a:p>
            <a:r>
              <a:rPr lang="en-US" dirty="0"/>
              <a:t>M2 – Screenshot / Image</a:t>
            </a:r>
          </a:p>
        </p:txBody>
      </p:sp>
      <p:sp>
        <p:nvSpPr>
          <p:cNvPr id="3" name="Content Placeholder 2">
            <a:extLst>
              <a:ext uri="{FF2B5EF4-FFF2-40B4-BE49-F238E27FC236}">
                <a16:creationId xmlns:a16="http://schemas.microsoft.com/office/drawing/2014/main" id="{9CAE7D8B-8C08-4E66-DB2C-0EF8F1D7CAE3}"/>
              </a:ext>
            </a:extLst>
          </p:cNvPr>
          <p:cNvSpPr>
            <a:spLocks noGrp="1"/>
          </p:cNvSpPr>
          <p:nvPr>
            <p:ph idx="1"/>
          </p:nvPr>
        </p:nvSpPr>
        <p:spPr/>
        <p:txBody>
          <a:bodyPr/>
          <a:lstStyle/>
          <a:p>
            <a:r>
              <a:rPr lang="en-US" dirty="0"/>
              <a:t>Add a screenshot(s) of your project</a:t>
            </a:r>
          </a:p>
        </p:txBody>
      </p:sp>
      <p:pic>
        <p:nvPicPr>
          <p:cNvPr id="5" name="Picture 4">
            <a:extLst>
              <a:ext uri="{FF2B5EF4-FFF2-40B4-BE49-F238E27FC236}">
                <a16:creationId xmlns:a16="http://schemas.microsoft.com/office/drawing/2014/main" id="{E46AE629-2D2C-7582-231C-B9D2F444D790}"/>
              </a:ext>
            </a:extLst>
          </p:cNvPr>
          <p:cNvPicPr>
            <a:picLocks noChangeAspect="1"/>
          </p:cNvPicPr>
          <p:nvPr/>
        </p:nvPicPr>
        <p:blipFill>
          <a:blip r:embed="rId2"/>
          <a:stretch>
            <a:fillRect/>
          </a:stretch>
        </p:blipFill>
        <p:spPr>
          <a:xfrm>
            <a:off x="202202" y="1420956"/>
            <a:ext cx="8717841" cy="5437044"/>
          </a:xfrm>
          <a:prstGeom prst="rect">
            <a:avLst/>
          </a:prstGeom>
        </p:spPr>
      </p:pic>
      <p:pic>
        <p:nvPicPr>
          <p:cNvPr id="7" name="Picture 6">
            <a:extLst>
              <a:ext uri="{FF2B5EF4-FFF2-40B4-BE49-F238E27FC236}">
                <a16:creationId xmlns:a16="http://schemas.microsoft.com/office/drawing/2014/main" id="{41AB97A8-14B8-62B1-E1D0-2540602F0654}"/>
              </a:ext>
            </a:extLst>
          </p:cNvPr>
          <p:cNvPicPr>
            <a:picLocks noChangeAspect="1"/>
          </p:cNvPicPr>
          <p:nvPr/>
        </p:nvPicPr>
        <p:blipFill>
          <a:blip r:embed="rId3"/>
          <a:stretch>
            <a:fillRect/>
          </a:stretch>
        </p:blipFill>
        <p:spPr>
          <a:xfrm>
            <a:off x="8140630" y="1825625"/>
            <a:ext cx="4051370" cy="4756007"/>
          </a:xfrm>
          <a:prstGeom prst="rect">
            <a:avLst/>
          </a:prstGeom>
        </p:spPr>
      </p:pic>
    </p:spTree>
    <p:extLst>
      <p:ext uri="{BB962C8B-B14F-4D97-AF65-F5344CB8AC3E}">
        <p14:creationId xmlns:p14="http://schemas.microsoft.com/office/powerpoint/2010/main" val="767231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5FBD-9246-A86D-26C2-D2A12435465F}"/>
              </a:ext>
            </a:extLst>
          </p:cNvPr>
          <p:cNvSpPr>
            <a:spLocks noGrp="1"/>
          </p:cNvSpPr>
          <p:nvPr>
            <p:ph type="title"/>
          </p:nvPr>
        </p:nvSpPr>
        <p:spPr/>
        <p:txBody>
          <a:bodyPr/>
          <a:lstStyle/>
          <a:p>
            <a:r>
              <a:rPr lang="en-US" dirty="0"/>
              <a:t>M2 - Question</a:t>
            </a:r>
          </a:p>
        </p:txBody>
      </p:sp>
      <p:sp>
        <p:nvSpPr>
          <p:cNvPr id="3" name="Content Placeholder 2">
            <a:extLst>
              <a:ext uri="{FF2B5EF4-FFF2-40B4-BE49-F238E27FC236}">
                <a16:creationId xmlns:a16="http://schemas.microsoft.com/office/drawing/2014/main" id="{34BC329A-DF35-F432-8BF5-6DFF86F79A45}"/>
              </a:ext>
            </a:extLst>
          </p:cNvPr>
          <p:cNvSpPr>
            <a:spLocks noGrp="1"/>
          </p:cNvSpPr>
          <p:nvPr>
            <p:ph idx="1"/>
          </p:nvPr>
        </p:nvSpPr>
        <p:spPr/>
        <p:txBody>
          <a:bodyPr/>
          <a:lstStyle/>
          <a:p>
            <a:r>
              <a:rPr lang="en-US" dirty="0"/>
              <a:t>How do we add saved games in </a:t>
            </a:r>
            <a:r>
              <a:rPr lang="en-US" dirty="0" err="1"/>
              <a:t>godot</a:t>
            </a:r>
            <a:r>
              <a:rPr lang="en-US" dirty="0"/>
              <a:t>?</a:t>
            </a:r>
          </a:p>
          <a:p>
            <a:r>
              <a:rPr lang="en-US" dirty="0"/>
              <a:t>Do we export them as a text file or as a </a:t>
            </a:r>
            <a:r>
              <a:rPr lang="en-US" dirty="0" err="1"/>
              <a:t>godot</a:t>
            </a:r>
            <a:r>
              <a:rPr lang="en-US" dirty="0"/>
              <a:t> file?</a:t>
            </a:r>
          </a:p>
          <a:p>
            <a:r>
              <a:rPr lang="en-US" dirty="0">
                <a:hlinkClick r:id="rId2"/>
              </a:rPr>
              <a:t>https://docs.godotengine.org/en/stable/tutorials/io/saving_games.html</a:t>
            </a:r>
            <a:endParaRPr lang="en-US" dirty="0"/>
          </a:p>
          <a:p>
            <a:endParaRPr lang="en-US" dirty="0"/>
          </a:p>
          <a:p>
            <a:endParaRPr lang="en-US" dirty="0"/>
          </a:p>
        </p:txBody>
      </p:sp>
    </p:spTree>
    <p:extLst>
      <p:ext uri="{BB962C8B-B14F-4D97-AF65-F5344CB8AC3E}">
        <p14:creationId xmlns:p14="http://schemas.microsoft.com/office/powerpoint/2010/main" val="39366117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 2013 - 2022</Template>
  <TotalTime>195</TotalTime>
  <Words>923</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CS315 – Project Two (Lambda Adventures)</vt:lpstr>
      <vt:lpstr>Milestone 1</vt:lpstr>
      <vt:lpstr>M1 – Screenshot / image</vt:lpstr>
      <vt:lpstr>M1 – Question</vt:lpstr>
      <vt:lpstr>M1 – Discussion</vt:lpstr>
      <vt:lpstr>M1– Technique Reflection</vt:lpstr>
      <vt:lpstr>Milestone 2</vt:lpstr>
      <vt:lpstr>M2 – Screenshot / Image</vt:lpstr>
      <vt:lpstr>M2 - Question</vt:lpstr>
      <vt:lpstr>M2 - Discussion</vt:lpstr>
      <vt:lpstr>M2 Reflection</vt:lpstr>
      <vt:lpstr>P2 – Final Reflection</vt:lpstr>
      <vt:lpstr>P2 – Final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your game title here }</dc:title>
  <dc:creator>Travis Faas</dc:creator>
  <cp:lastModifiedBy>Ethan Buckner</cp:lastModifiedBy>
  <cp:revision>27</cp:revision>
  <dcterms:created xsi:type="dcterms:W3CDTF">2023-08-18T12:11:00Z</dcterms:created>
  <dcterms:modified xsi:type="dcterms:W3CDTF">2024-11-01T22:13:49Z</dcterms:modified>
</cp:coreProperties>
</file>