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9e57ebb8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9e57ebb8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9e57ebb8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9e57ebb8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9e57ebb8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9e57ebb8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9e57ebb8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9e57ebb8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9e57ebb8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9e57ebb8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9e57ebb8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9e57ebb8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ixabay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2.25.2025 Notes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David, Ethan, and Tyler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Period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the game take place between modern year(2025) and 1966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If a modern day child saw mothman, they would call 911 right?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Mapping system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Something akin to The Long Dark?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Make the cityscape look similar to Milton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Easter eggs?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Ethan wants to add something else to game- some extra spice. Maybe a Casino? I want the child to gamble.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Secret </a:t>
            </a:r>
            <a:r>
              <a:rPr lang="en-GB"/>
              <a:t>Plushies</a:t>
            </a:r>
            <a:r>
              <a:rPr lang="en-GB"/>
              <a:t> around the map of each Cryptid.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If you collect them all, you get an </a:t>
            </a:r>
            <a:r>
              <a:rPr lang="en-GB"/>
              <a:t>achievement.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-GB"/>
              <a:t>Achievement room - At the zoo.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Music / SFX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Different </a:t>
            </a:r>
            <a:r>
              <a:rPr lang="en-GB"/>
              <a:t>soundtracks</a:t>
            </a:r>
            <a:r>
              <a:rPr lang="en-GB"/>
              <a:t> for different areas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Zoo area - soft music, not annoyance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City area - NYC Ambiance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https://pixabay.com/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</a:t>
            </a:r>
            <a:r>
              <a:rPr lang="en-GB"/>
              <a:t> we will be using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Github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 to be done by Thursday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Ethan: Edited the Macro Chart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David: Very basic map(not required)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Tyler: Read up on what you missed and be prepared for Thursday(we showing the class)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Everyone: Pull the Github and push one object to the repo.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