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4" r:id="rId5"/>
    <p:sldId id="266" r:id="rId6"/>
    <p:sldId id="258" r:id="rId7"/>
    <p:sldId id="261" r:id="rId8"/>
    <p:sldId id="267" r:id="rId9"/>
    <p:sldId id="268" r:id="rId10"/>
    <p:sldId id="271" r:id="rId11"/>
    <p:sldId id="259" r:id="rId12"/>
    <p:sldId id="262"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76" d="100"/>
          <a:sy n="76" d="100"/>
        </p:scale>
        <p:origin x="67"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364E34-2358-40BB-B960-2ADAAA54BC68}"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34585-0ACE-423F-AA06-6EF2AA301713}" type="slidenum">
              <a:rPr lang="en-US" smtClean="0"/>
              <a:t>‹#›</a:t>
            </a:fld>
            <a:endParaRPr lang="en-US"/>
          </a:p>
        </p:txBody>
      </p:sp>
    </p:spTree>
    <p:extLst>
      <p:ext uri="{BB962C8B-B14F-4D97-AF65-F5344CB8AC3E}">
        <p14:creationId xmlns:p14="http://schemas.microsoft.com/office/powerpoint/2010/main" val="2449746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64E34-2358-40BB-B960-2ADAAA54BC68}"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34585-0ACE-423F-AA06-6EF2AA301713}" type="slidenum">
              <a:rPr lang="en-US" smtClean="0"/>
              <a:t>‹#›</a:t>
            </a:fld>
            <a:endParaRPr lang="en-US"/>
          </a:p>
        </p:txBody>
      </p:sp>
    </p:spTree>
    <p:extLst>
      <p:ext uri="{BB962C8B-B14F-4D97-AF65-F5344CB8AC3E}">
        <p14:creationId xmlns:p14="http://schemas.microsoft.com/office/powerpoint/2010/main" val="3884916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64E34-2358-40BB-B960-2ADAAA54BC68}"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34585-0ACE-423F-AA06-6EF2AA301713}" type="slidenum">
              <a:rPr lang="en-US" smtClean="0"/>
              <a:t>‹#›</a:t>
            </a:fld>
            <a:endParaRPr lang="en-US"/>
          </a:p>
        </p:txBody>
      </p:sp>
    </p:spTree>
    <p:extLst>
      <p:ext uri="{BB962C8B-B14F-4D97-AF65-F5344CB8AC3E}">
        <p14:creationId xmlns:p14="http://schemas.microsoft.com/office/powerpoint/2010/main" val="4093309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64E34-2358-40BB-B960-2ADAAA54BC68}"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34585-0ACE-423F-AA06-6EF2AA301713}" type="slidenum">
              <a:rPr lang="en-US" smtClean="0"/>
              <a:t>‹#›</a:t>
            </a:fld>
            <a:endParaRPr lang="en-US"/>
          </a:p>
        </p:txBody>
      </p:sp>
    </p:spTree>
    <p:extLst>
      <p:ext uri="{BB962C8B-B14F-4D97-AF65-F5344CB8AC3E}">
        <p14:creationId xmlns:p14="http://schemas.microsoft.com/office/powerpoint/2010/main" val="3131694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364E34-2358-40BB-B960-2ADAAA54BC68}"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34585-0ACE-423F-AA06-6EF2AA301713}" type="slidenum">
              <a:rPr lang="en-US" smtClean="0"/>
              <a:t>‹#›</a:t>
            </a:fld>
            <a:endParaRPr lang="en-US"/>
          </a:p>
        </p:txBody>
      </p:sp>
    </p:spTree>
    <p:extLst>
      <p:ext uri="{BB962C8B-B14F-4D97-AF65-F5344CB8AC3E}">
        <p14:creationId xmlns:p14="http://schemas.microsoft.com/office/powerpoint/2010/main" val="2456327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364E34-2358-40BB-B960-2ADAAA54BC68}"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34585-0ACE-423F-AA06-6EF2AA301713}" type="slidenum">
              <a:rPr lang="en-US" smtClean="0"/>
              <a:t>‹#›</a:t>
            </a:fld>
            <a:endParaRPr lang="en-US"/>
          </a:p>
        </p:txBody>
      </p:sp>
    </p:spTree>
    <p:extLst>
      <p:ext uri="{BB962C8B-B14F-4D97-AF65-F5344CB8AC3E}">
        <p14:creationId xmlns:p14="http://schemas.microsoft.com/office/powerpoint/2010/main" val="55871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364E34-2358-40BB-B960-2ADAAA54BC68}"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334585-0ACE-423F-AA06-6EF2AA301713}" type="slidenum">
              <a:rPr lang="en-US" smtClean="0"/>
              <a:t>‹#›</a:t>
            </a:fld>
            <a:endParaRPr lang="en-US"/>
          </a:p>
        </p:txBody>
      </p:sp>
    </p:spTree>
    <p:extLst>
      <p:ext uri="{BB962C8B-B14F-4D97-AF65-F5344CB8AC3E}">
        <p14:creationId xmlns:p14="http://schemas.microsoft.com/office/powerpoint/2010/main" val="313702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364E34-2358-40BB-B960-2ADAAA54BC68}"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334585-0ACE-423F-AA06-6EF2AA301713}" type="slidenum">
              <a:rPr lang="en-US" smtClean="0"/>
              <a:t>‹#›</a:t>
            </a:fld>
            <a:endParaRPr lang="en-US"/>
          </a:p>
        </p:txBody>
      </p:sp>
    </p:spTree>
    <p:extLst>
      <p:ext uri="{BB962C8B-B14F-4D97-AF65-F5344CB8AC3E}">
        <p14:creationId xmlns:p14="http://schemas.microsoft.com/office/powerpoint/2010/main" val="2984175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364E34-2358-40BB-B960-2ADAAA54BC68}"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334585-0ACE-423F-AA06-6EF2AA301713}" type="slidenum">
              <a:rPr lang="en-US" smtClean="0"/>
              <a:t>‹#›</a:t>
            </a:fld>
            <a:endParaRPr lang="en-US"/>
          </a:p>
        </p:txBody>
      </p:sp>
    </p:spTree>
    <p:extLst>
      <p:ext uri="{BB962C8B-B14F-4D97-AF65-F5344CB8AC3E}">
        <p14:creationId xmlns:p14="http://schemas.microsoft.com/office/powerpoint/2010/main" val="40908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364E34-2358-40BB-B960-2ADAAA54BC68}"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34585-0ACE-423F-AA06-6EF2AA301713}" type="slidenum">
              <a:rPr lang="en-US" smtClean="0"/>
              <a:t>‹#›</a:t>
            </a:fld>
            <a:endParaRPr lang="en-US"/>
          </a:p>
        </p:txBody>
      </p:sp>
    </p:spTree>
    <p:extLst>
      <p:ext uri="{BB962C8B-B14F-4D97-AF65-F5344CB8AC3E}">
        <p14:creationId xmlns:p14="http://schemas.microsoft.com/office/powerpoint/2010/main" val="1612029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364E34-2358-40BB-B960-2ADAAA54BC68}"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34585-0ACE-423F-AA06-6EF2AA301713}" type="slidenum">
              <a:rPr lang="en-US" smtClean="0"/>
              <a:t>‹#›</a:t>
            </a:fld>
            <a:endParaRPr lang="en-US"/>
          </a:p>
        </p:txBody>
      </p:sp>
    </p:spTree>
    <p:extLst>
      <p:ext uri="{BB962C8B-B14F-4D97-AF65-F5344CB8AC3E}">
        <p14:creationId xmlns:p14="http://schemas.microsoft.com/office/powerpoint/2010/main" val="1118485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EA364E34-2358-40BB-B960-2ADAAA54BC68}" type="datetimeFigureOut">
              <a:rPr lang="en-US" smtClean="0"/>
              <a:t>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1A334585-0ACE-423F-AA06-6EF2AA301713}" type="slidenum">
              <a:rPr lang="en-US" smtClean="0"/>
              <a:t>‹#›</a:t>
            </a:fld>
            <a:endParaRPr lang="en-US"/>
          </a:p>
        </p:txBody>
      </p:sp>
    </p:spTree>
    <p:extLst>
      <p:ext uri="{BB962C8B-B14F-4D97-AF65-F5344CB8AC3E}">
        <p14:creationId xmlns:p14="http://schemas.microsoft.com/office/powerpoint/2010/main" val="22079038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Smokinghalo8/Project3"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react-spring.dev/exampl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0CFA-FCFA-9E27-7A2C-5FAF52EA8549}"/>
              </a:ext>
            </a:extLst>
          </p:cNvPr>
          <p:cNvSpPr>
            <a:spLocks noGrp="1"/>
          </p:cNvSpPr>
          <p:nvPr>
            <p:ph type="ctrTitle"/>
          </p:nvPr>
        </p:nvSpPr>
        <p:spPr/>
        <p:txBody>
          <a:bodyPr/>
          <a:lstStyle/>
          <a:p>
            <a:r>
              <a:rPr lang="en-US" dirty="0"/>
              <a:t>CS311 – Project 3</a:t>
            </a:r>
          </a:p>
        </p:txBody>
      </p:sp>
      <p:sp>
        <p:nvSpPr>
          <p:cNvPr id="3" name="Subtitle 2">
            <a:extLst>
              <a:ext uri="{FF2B5EF4-FFF2-40B4-BE49-F238E27FC236}">
                <a16:creationId xmlns:a16="http://schemas.microsoft.com/office/drawing/2014/main" id="{95428B3C-8ED2-FC58-8AA5-6920E5859D39}"/>
              </a:ext>
            </a:extLst>
          </p:cNvPr>
          <p:cNvSpPr>
            <a:spLocks noGrp="1"/>
          </p:cNvSpPr>
          <p:nvPr>
            <p:ph type="subTitle" idx="1"/>
          </p:nvPr>
        </p:nvSpPr>
        <p:spPr/>
        <p:txBody>
          <a:bodyPr/>
          <a:lstStyle/>
          <a:p>
            <a:r>
              <a:rPr lang="en-US" dirty="0">
                <a:hlinkClick r:id="rId2"/>
              </a:rPr>
              <a:t>Ethan Buckner </a:t>
            </a:r>
            <a:r>
              <a:rPr lang="en-US" dirty="0">
                <a:sym typeface="Wingdings" panose="05000000000000000000" pitchFamily="2" charset="2"/>
                <a:hlinkClick r:id="rId2"/>
              </a:rPr>
              <a:t>My name</a:t>
            </a:r>
            <a:br>
              <a:rPr lang="en-US" dirty="0">
                <a:hlinkClick r:id="rId2"/>
              </a:rPr>
            </a:br>
            <a:r>
              <a:rPr lang="en-US" dirty="0">
                <a:hlinkClick r:id="rId2"/>
              </a:rPr>
              <a:t>https://github.com/Smokinghalo8/Project3</a:t>
            </a:r>
            <a:endParaRPr lang="en-US" dirty="0"/>
          </a:p>
        </p:txBody>
      </p:sp>
      <p:pic>
        <p:nvPicPr>
          <p:cNvPr id="5" name="Picture 4" descr="A cartoon of a mouse&#10;&#10;Description automatically generated">
            <a:extLst>
              <a:ext uri="{FF2B5EF4-FFF2-40B4-BE49-F238E27FC236}">
                <a16:creationId xmlns:a16="http://schemas.microsoft.com/office/drawing/2014/main" id="{3272A5DB-DFCC-8E4A-645D-62DC12CC5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02" y="140491"/>
            <a:ext cx="2338196" cy="3115471"/>
          </a:xfrm>
          <a:prstGeom prst="rect">
            <a:avLst/>
          </a:prstGeom>
        </p:spPr>
      </p:pic>
      <p:pic>
        <p:nvPicPr>
          <p:cNvPr id="7" name="Picture 6" descr="A mouse next to a bowl of water&#10;&#10;Description automatically generated">
            <a:extLst>
              <a:ext uri="{FF2B5EF4-FFF2-40B4-BE49-F238E27FC236}">
                <a16:creationId xmlns:a16="http://schemas.microsoft.com/office/drawing/2014/main" id="{016E54CC-CA70-B74F-C7C6-AF14BAA64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3971" y="220581"/>
            <a:ext cx="3167351" cy="2830210"/>
          </a:xfrm>
          <a:prstGeom prst="rect">
            <a:avLst/>
          </a:prstGeom>
        </p:spPr>
      </p:pic>
    </p:spTree>
    <p:extLst>
      <p:ext uri="{BB962C8B-B14F-4D97-AF65-F5344CB8AC3E}">
        <p14:creationId xmlns:p14="http://schemas.microsoft.com/office/powerpoint/2010/main" val="1443654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454D6-9A88-12C3-1876-46DEA1AB6660}"/>
              </a:ext>
            </a:extLst>
          </p:cNvPr>
          <p:cNvSpPr>
            <a:spLocks noGrp="1"/>
          </p:cNvSpPr>
          <p:nvPr>
            <p:ph type="title"/>
          </p:nvPr>
        </p:nvSpPr>
        <p:spPr/>
        <p:txBody>
          <a:bodyPr/>
          <a:lstStyle/>
          <a:p>
            <a:r>
              <a:rPr lang="en-US" dirty="0"/>
              <a:t>Final Reflection PHOTOS</a:t>
            </a:r>
          </a:p>
        </p:txBody>
      </p:sp>
      <p:sp>
        <p:nvSpPr>
          <p:cNvPr id="3" name="Content Placeholder 2">
            <a:extLst>
              <a:ext uri="{FF2B5EF4-FFF2-40B4-BE49-F238E27FC236}">
                <a16:creationId xmlns:a16="http://schemas.microsoft.com/office/drawing/2014/main" id="{1E40DAC6-BF8A-2314-AD55-2B488EE4B77A}"/>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FD84079A-48C6-9370-85CE-A06D94D53549}"/>
              </a:ext>
            </a:extLst>
          </p:cNvPr>
          <p:cNvPicPr>
            <a:picLocks noChangeAspect="1"/>
          </p:cNvPicPr>
          <p:nvPr/>
        </p:nvPicPr>
        <p:blipFill>
          <a:blip r:embed="rId2"/>
          <a:stretch>
            <a:fillRect/>
          </a:stretch>
        </p:blipFill>
        <p:spPr>
          <a:xfrm>
            <a:off x="6019966" y="1254046"/>
            <a:ext cx="6081287" cy="5494496"/>
          </a:xfrm>
          <a:prstGeom prst="rect">
            <a:avLst/>
          </a:prstGeom>
        </p:spPr>
      </p:pic>
      <p:pic>
        <p:nvPicPr>
          <p:cNvPr id="9" name="Picture 8">
            <a:extLst>
              <a:ext uri="{FF2B5EF4-FFF2-40B4-BE49-F238E27FC236}">
                <a16:creationId xmlns:a16="http://schemas.microsoft.com/office/drawing/2014/main" id="{C0ED06E2-7853-98B1-F546-474E4D5334F0}"/>
              </a:ext>
            </a:extLst>
          </p:cNvPr>
          <p:cNvPicPr>
            <a:picLocks noChangeAspect="1"/>
          </p:cNvPicPr>
          <p:nvPr/>
        </p:nvPicPr>
        <p:blipFill>
          <a:blip r:embed="rId3"/>
          <a:stretch>
            <a:fillRect/>
          </a:stretch>
        </p:blipFill>
        <p:spPr>
          <a:xfrm>
            <a:off x="90747" y="1722427"/>
            <a:ext cx="6052561" cy="3413145"/>
          </a:xfrm>
          <a:prstGeom prst="rect">
            <a:avLst/>
          </a:prstGeom>
        </p:spPr>
      </p:pic>
    </p:spTree>
    <p:extLst>
      <p:ext uri="{BB962C8B-B14F-4D97-AF65-F5344CB8AC3E}">
        <p14:creationId xmlns:p14="http://schemas.microsoft.com/office/powerpoint/2010/main" val="1201101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81997-D41D-D424-7BED-AB1C9A82368D}"/>
              </a:ext>
            </a:extLst>
          </p:cNvPr>
          <p:cNvSpPr>
            <a:spLocks noGrp="1"/>
          </p:cNvSpPr>
          <p:nvPr>
            <p:ph type="title"/>
          </p:nvPr>
        </p:nvSpPr>
        <p:spPr/>
        <p:txBody>
          <a:bodyPr/>
          <a:lstStyle/>
          <a:p>
            <a:r>
              <a:rPr lang="en-US"/>
              <a:t>Final Reflection</a:t>
            </a:r>
            <a:endParaRPr lang="en-US" dirty="0"/>
          </a:p>
        </p:txBody>
      </p:sp>
      <p:sp>
        <p:nvSpPr>
          <p:cNvPr id="3" name="Content Placeholder 2">
            <a:extLst>
              <a:ext uri="{FF2B5EF4-FFF2-40B4-BE49-F238E27FC236}">
                <a16:creationId xmlns:a16="http://schemas.microsoft.com/office/drawing/2014/main" id="{93D9456E-6A05-C2FF-4126-007458737E58}"/>
              </a:ext>
            </a:extLst>
          </p:cNvPr>
          <p:cNvSpPr>
            <a:spLocks noGrp="1"/>
          </p:cNvSpPr>
          <p:nvPr>
            <p:ph idx="1"/>
          </p:nvPr>
        </p:nvSpPr>
        <p:spPr/>
        <p:txBody>
          <a:bodyPr>
            <a:normAutofit lnSpcReduction="10000"/>
          </a:bodyPr>
          <a:lstStyle/>
          <a:p>
            <a:r>
              <a:rPr lang="en-US" dirty="0"/>
              <a:t>This Project was another though one, I finished everything except for searching and tags, By the time I tested my application everything became a broken mess and it all fell through because of ONE ERROR, the error being shown above here. I spent more time on this project than I did for any of my other finals and, if you look at my code, you can tell how scuffed it is, but I did my best and I’m proud of it, even if I have a huge error as of now in it.</a:t>
            </a:r>
            <a:br>
              <a:rPr lang="en-US" dirty="0"/>
            </a:br>
            <a:br>
              <a:rPr lang="en-US" dirty="0"/>
            </a:br>
            <a:r>
              <a:rPr lang="en-US" dirty="0"/>
              <a:t>Other than that I had a lot of fun! I loved using tailwind and </a:t>
            </a:r>
            <a:r>
              <a:rPr lang="en-US" dirty="0" err="1"/>
              <a:t>SQLLite</a:t>
            </a:r>
            <a:r>
              <a:rPr lang="en-US" dirty="0"/>
              <a:t> was really cool to learn!</a:t>
            </a:r>
            <a:br>
              <a:rPr lang="en-US" dirty="0"/>
            </a:br>
            <a:br>
              <a:rPr lang="en-US" dirty="0"/>
            </a:br>
            <a:r>
              <a:rPr lang="en-US" dirty="0"/>
              <a:t>Overall 10/10 would code again!</a:t>
            </a:r>
          </a:p>
        </p:txBody>
      </p:sp>
      <p:pic>
        <p:nvPicPr>
          <p:cNvPr id="5" name="Picture 4">
            <a:extLst>
              <a:ext uri="{FF2B5EF4-FFF2-40B4-BE49-F238E27FC236}">
                <a16:creationId xmlns:a16="http://schemas.microsoft.com/office/drawing/2014/main" id="{9E58A676-5526-1AFD-9854-25A3AD464388}"/>
              </a:ext>
            </a:extLst>
          </p:cNvPr>
          <p:cNvPicPr>
            <a:picLocks noChangeAspect="1"/>
          </p:cNvPicPr>
          <p:nvPr/>
        </p:nvPicPr>
        <p:blipFill>
          <a:blip r:embed="rId2"/>
          <a:stretch>
            <a:fillRect/>
          </a:stretch>
        </p:blipFill>
        <p:spPr>
          <a:xfrm>
            <a:off x="6001359" y="134163"/>
            <a:ext cx="4669992" cy="1691462"/>
          </a:xfrm>
          <a:prstGeom prst="rect">
            <a:avLst/>
          </a:prstGeom>
        </p:spPr>
      </p:pic>
    </p:spTree>
    <p:extLst>
      <p:ext uri="{BB962C8B-B14F-4D97-AF65-F5344CB8AC3E}">
        <p14:creationId xmlns:p14="http://schemas.microsoft.com/office/powerpoint/2010/main" val="2371741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77206-08F2-45A0-00D5-CEBD19F09D3E}"/>
              </a:ext>
            </a:extLst>
          </p:cNvPr>
          <p:cNvSpPr>
            <a:spLocks noGrp="1"/>
          </p:cNvSpPr>
          <p:nvPr>
            <p:ph type="title"/>
          </p:nvPr>
        </p:nvSpPr>
        <p:spPr/>
        <p:txBody>
          <a:bodyPr/>
          <a:lstStyle/>
          <a:p>
            <a:r>
              <a:rPr lang="en-US" dirty="0"/>
              <a:t>Final reflection</a:t>
            </a:r>
          </a:p>
        </p:txBody>
      </p:sp>
      <p:sp>
        <p:nvSpPr>
          <p:cNvPr id="3" name="Content Placeholder 2">
            <a:extLst>
              <a:ext uri="{FF2B5EF4-FFF2-40B4-BE49-F238E27FC236}">
                <a16:creationId xmlns:a16="http://schemas.microsoft.com/office/drawing/2014/main" id="{A47294DC-396E-8ADE-7668-38326567DAEC}"/>
              </a:ext>
            </a:extLst>
          </p:cNvPr>
          <p:cNvSpPr>
            <a:spLocks noGrp="1"/>
          </p:cNvSpPr>
          <p:nvPr>
            <p:ph idx="1"/>
          </p:nvPr>
        </p:nvSpPr>
        <p:spPr/>
        <p:txBody>
          <a:bodyPr>
            <a:normAutofit fontScale="92500" lnSpcReduction="20000"/>
          </a:bodyPr>
          <a:lstStyle/>
          <a:p>
            <a:r>
              <a:rPr lang="en-US" dirty="0"/>
              <a:t>List here several takeaways you had from the process</a:t>
            </a:r>
          </a:p>
          <a:p>
            <a:r>
              <a:rPr lang="en-US" dirty="0"/>
              <a:t>1 failure / struggle</a:t>
            </a:r>
          </a:p>
          <a:p>
            <a:pPr lvl="1"/>
            <a:r>
              <a:rPr lang="en-US" dirty="0"/>
              <a:t>I completely failed in my own eyes with the animation and page routing portion, prior to adding the </a:t>
            </a:r>
            <a:r>
              <a:rPr lang="en-US" dirty="0" err="1"/>
              <a:t>newingredient</a:t>
            </a:r>
            <a:r>
              <a:rPr lang="en-US" dirty="0"/>
              <a:t> page, I had a pot animation that would take the images of the ingredients and swirl them around before being put behind the pot. But my program kept failing to install framer-motion, kept giving me dependency errors. I tried –forcing it install but even then was refusing to work.</a:t>
            </a:r>
          </a:p>
          <a:p>
            <a:r>
              <a:rPr lang="en-US" dirty="0"/>
              <a:t>1 success</a:t>
            </a:r>
          </a:p>
          <a:p>
            <a:pPr lvl="1"/>
            <a:r>
              <a:rPr lang="en-US" dirty="0"/>
              <a:t>I LOVED making the SQLLITE databases! I found it fun how they all look the same and they remind me a lot of the command prompt! But, one of my biggest successes on this project was the databases, I correctly and finally got them all working, including the database that holds both the recipe AND the amount of likes correctly, AND prints them all out correctly onto the </a:t>
            </a:r>
            <a:r>
              <a:rPr lang="en-US" dirty="0" err="1"/>
              <a:t>book.tsx</a:t>
            </a:r>
            <a:r>
              <a:rPr lang="en-US" dirty="0"/>
              <a:t> sub-site!</a:t>
            </a:r>
            <a:br>
              <a:rPr lang="en-US" dirty="0"/>
            </a:br>
            <a:r>
              <a:rPr lang="en-US" dirty="0"/>
              <a:t>{This was he11 to go through, and I spent well over 2 hours just fixing it so it would actually work properly.}</a:t>
            </a:r>
          </a:p>
        </p:txBody>
      </p:sp>
    </p:spTree>
    <p:extLst>
      <p:ext uri="{BB962C8B-B14F-4D97-AF65-F5344CB8AC3E}">
        <p14:creationId xmlns:p14="http://schemas.microsoft.com/office/powerpoint/2010/main" val="4262014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C88E-5235-E84D-9EBA-08669F83C11B}"/>
              </a:ext>
            </a:extLst>
          </p:cNvPr>
          <p:cNvSpPr>
            <a:spLocks noGrp="1"/>
          </p:cNvSpPr>
          <p:nvPr>
            <p:ph type="title"/>
          </p:nvPr>
        </p:nvSpPr>
        <p:spPr/>
        <p:txBody>
          <a:bodyPr/>
          <a:lstStyle/>
          <a:p>
            <a:r>
              <a:rPr lang="en-US" dirty="0"/>
              <a:t>1 tip for future developers</a:t>
            </a:r>
            <a:endParaRPr lang="en-US" b="1" dirty="0"/>
          </a:p>
        </p:txBody>
      </p:sp>
      <p:sp>
        <p:nvSpPr>
          <p:cNvPr id="3" name="Content Placeholder 2">
            <a:extLst>
              <a:ext uri="{FF2B5EF4-FFF2-40B4-BE49-F238E27FC236}">
                <a16:creationId xmlns:a16="http://schemas.microsoft.com/office/drawing/2014/main" id="{53D9D76E-2674-02C5-92B8-F5FDCE606210}"/>
              </a:ext>
            </a:extLst>
          </p:cNvPr>
          <p:cNvSpPr>
            <a:spLocks noGrp="1"/>
          </p:cNvSpPr>
          <p:nvPr>
            <p:ph idx="1"/>
          </p:nvPr>
        </p:nvSpPr>
        <p:spPr/>
        <p:txBody>
          <a:bodyPr/>
          <a:lstStyle/>
          <a:p>
            <a:pPr marL="0" indent="0">
              <a:buNone/>
            </a:pPr>
            <a:r>
              <a:rPr lang="en-US" dirty="0"/>
              <a:t>Never give up, no matter how hard things are, no matter how much stuff you need to get done, never give up. The moment you do, you’ll lose who you truly are, and it’s difficult to get back up after that, especially if you’re a CS Major I find.</a:t>
            </a:r>
          </a:p>
          <a:p>
            <a:pPr marL="0" indent="0">
              <a:buNone/>
            </a:pPr>
            <a:endParaRPr lang="en-US" dirty="0"/>
          </a:p>
          <a:p>
            <a:pPr marL="0" indent="0">
              <a:buNone/>
            </a:pPr>
            <a:endParaRPr lang="en-US" dirty="0"/>
          </a:p>
          <a:p>
            <a:pPr marL="0" indent="0">
              <a:buNone/>
            </a:pPr>
            <a:r>
              <a:rPr lang="en-US" dirty="0"/>
              <a:t>Believe in yourself, and good things will come. After all, how can anyone believe in someone who doesn’t believe that they themselves can succeed?</a:t>
            </a:r>
          </a:p>
        </p:txBody>
      </p:sp>
    </p:spTree>
    <p:extLst>
      <p:ext uri="{BB962C8B-B14F-4D97-AF65-F5344CB8AC3E}">
        <p14:creationId xmlns:p14="http://schemas.microsoft.com/office/powerpoint/2010/main" val="296479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44461-279A-688F-1289-56C9DC173485}"/>
              </a:ext>
            </a:extLst>
          </p:cNvPr>
          <p:cNvSpPr>
            <a:spLocks noGrp="1"/>
          </p:cNvSpPr>
          <p:nvPr>
            <p:ph type="title"/>
          </p:nvPr>
        </p:nvSpPr>
        <p:spPr/>
        <p:txBody>
          <a:bodyPr/>
          <a:lstStyle/>
          <a:p>
            <a:r>
              <a:rPr lang="en-US" dirty="0"/>
              <a:t>Favorite Activity that was assigned to us::</a:t>
            </a:r>
          </a:p>
        </p:txBody>
      </p:sp>
      <p:sp>
        <p:nvSpPr>
          <p:cNvPr id="3" name="Content Placeholder 2">
            <a:extLst>
              <a:ext uri="{FF2B5EF4-FFF2-40B4-BE49-F238E27FC236}">
                <a16:creationId xmlns:a16="http://schemas.microsoft.com/office/drawing/2014/main" id="{A223B4B0-A7F3-0CCF-03DB-B5DE9E808E70}"/>
              </a:ext>
            </a:extLst>
          </p:cNvPr>
          <p:cNvSpPr>
            <a:spLocks noGrp="1"/>
          </p:cNvSpPr>
          <p:nvPr>
            <p:ph idx="1"/>
          </p:nvPr>
        </p:nvSpPr>
        <p:spPr/>
        <p:txBody>
          <a:bodyPr/>
          <a:lstStyle/>
          <a:p>
            <a:r>
              <a:rPr lang="en-US" dirty="0"/>
              <a:t>Has got to be this one with </a:t>
            </a:r>
            <a:r>
              <a:rPr lang="en-US" dirty="0" err="1"/>
              <a:t>lingscars</a:t>
            </a:r>
            <a:endParaRPr lang="en-US" dirty="0"/>
          </a:p>
          <a:p>
            <a:r>
              <a:rPr lang="en-US" dirty="0"/>
              <a:t>In my mind, this is what you see when you drink </a:t>
            </a:r>
            <a:r>
              <a:rPr lang="en-US" dirty="0" err="1"/>
              <a:t>Skooma</a:t>
            </a:r>
            <a:r>
              <a:rPr lang="en-US" dirty="0"/>
              <a:t> from Skyrim</a:t>
            </a:r>
            <a:br>
              <a:rPr lang="en-US" dirty="0"/>
            </a:br>
            <a:br>
              <a:rPr lang="en-US" dirty="0"/>
            </a:br>
            <a:endParaRPr lang="en-US" dirty="0"/>
          </a:p>
        </p:txBody>
      </p:sp>
      <p:pic>
        <p:nvPicPr>
          <p:cNvPr id="5" name="Picture 4" descr="A screenshot of a game&#10;&#10;Description automatically generated">
            <a:extLst>
              <a:ext uri="{FF2B5EF4-FFF2-40B4-BE49-F238E27FC236}">
                <a16:creationId xmlns:a16="http://schemas.microsoft.com/office/drawing/2014/main" id="{5B0B631B-C314-4B59-A201-2CCE0DF80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15" y="3429000"/>
            <a:ext cx="4710364" cy="3429000"/>
          </a:xfrm>
          <a:prstGeom prst="rect">
            <a:avLst/>
          </a:prstGeom>
        </p:spPr>
      </p:pic>
      <p:pic>
        <p:nvPicPr>
          <p:cNvPr id="7" name="Picture 6" descr="A screenshot of a car rental application&#10;&#10;Description automatically generated">
            <a:extLst>
              <a:ext uri="{FF2B5EF4-FFF2-40B4-BE49-F238E27FC236}">
                <a16:creationId xmlns:a16="http://schemas.microsoft.com/office/drawing/2014/main" id="{97F17B8E-67DF-44EF-A0B3-96F3104C3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2423" y="5398928"/>
            <a:ext cx="6610916" cy="1262644"/>
          </a:xfrm>
          <a:prstGeom prst="rect">
            <a:avLst/>
          </a:prstGeom>
        </p:spPr>
      </p:pic>
    </p:spTree>
    <p:extLst>
      <p:ext uri="{BB962C8B-B14F-4D97-AF65-F5344CB8AC3E}">
        <p14:creationId xmlns:p14="http://schemas.microsoft.com/office/powerpoint/2010/main" val="379398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B5E3-9706-FEFF-253F-79C722427CDE}"/>
              </a:ext>
            </a:extLst>
          </p:cNvPr>
          <p:cNvSpPr>
            <a:spLocks noGrp="1"/>
          </p:cNvSpPr>
          <p:nvPr>
            <p:ph type="title"/>
          </p:nvPr>
        </p:nvSpPr>
        <p:spPr/>
        <p:txBody>
          <a:bodyPr/>
          <a:lstStyle/>
          <a:p>
            <a:r>
              <a:rPr lang="en-US" dirty="0"/>
              <a:t>Milestone 1</a:t>
            </a:r>
          </a:p>
        </p:txBody>
      </p:sp>
      <p:sp>
        <p:nvSpPr>
          <p:cNvPr id="3" name="Content Placeholder 2">
            <a:extLst>
              <a:ext uri="{FF2B5EF4-FFF2-40B4-BE49-F238E27FC236}">
                <a16:creationId xmlns:a16="http://schemas.microsoft.com/office/drawing/2014/main" id="{864660D5-D270-FA99-23DB-088252DFB76C}"/>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BD3661A7-F7BF-AACB-47CA-546D61025359}"/>
              </a:ext>
            </a:extLst>
          </p:cNvPr>
          <p:cNvPicPr>
            <a:picLocks noChangeAspect="1"/>
          </p:cNvPicPr>
          <p:nvPr/>
        </p:nvPicPr>
        <p:blipFill>
          <a:blip r:embed="rId2"/>
          <a:stretch>
            <a:fillRect/>
          </a:stretch>
        </p:blipFill>
        <p:spPr>
          <a:xfrm>
            <a:off x="838200" y="1772806"/>
            <a:ext cx="5130521" cy="1656194"/>
          </a:xfrm>
          <a:prstGeom prst="rect">
            <a:avLst/>
          </a:prstGeom>
        </p:spPr>
      </p:pic>
      <p:pic>
        <p:nvPicPr>
          <p:cNvPr id="7" name="Picture 6">
            <a:extLst>
              <a:ext uri="{FF2B5EF4-FFF2-40B4-BE49-F238E27FC236}">
                <a16:creationId xmlns:a16="http://schemas.microsoft.com/office/drawing/2014/main" id="{7A6BC178-49F4-B4D5-F20C-75DD916922AA}"/>
              </a:ext>
            </a:extLst>
          </p:cNvPr>
          <p:cNvPicPr>
            <a:picLocks noChangeAspect="1"/>
          </p:cNvPicPr>
          <p:nvPr/>
        </p:nvPicPr>
        <p:blipFill>
          <a:blip r:embed="rId3"/>
          <a:stretch>
            <a:fillRect/>
          </a:stretch>
        </p:blipFill>
        <p:spPr>
          <a:xfrm>
            <a:off x="838200" y="3242726"/>
            <a:ext cx="8152845" cy="2934237"/>
          </a:xfrm>
          <a:prstGeom prst="rect">
            <a:avLst/>
          </a:prstGeom>
        </p:spPr>
      </p:pic>
      <p:pic>
        <p:nvPicPr>
          <p:cNvPr id="9" name="Picture 8">
            <a:extLst>
              <a:ext uri="{FF2B5EF4-FFF2-40B4-BE49-F238E27FC236}">
                <a16:creationId xmlns:a16="http://schemas.microsoft.com/office/drawing/2014/main" id="{B41D1B14-779A-9332-E5F3-0F6C2BDF9361}"/>
              </a:ext>
            </a:extLst>
          </p:cNvPr>
          <p:cNvPicPr>
            <a:picLocks noChangeAspect="1"/>
          </p:cNvPicPr>
          <p:nvPr/>
        </p:nvPicPr>
        <p:blipFill>
          <a:blip r:embed="rId4"/>
          <a:stretch>
            <a:fillRect/>
          </a:stretch>
        </p:blipFill>
        <p:spPr>
          <a:xfrm>
            <a:off x="8991045" y="1269010"/>
            <a:ext cx="1806097" cy="5143946"/>
          </a:xfrm>
          <a:prstGeom prst="rect">
            <a:avLst/>
          </a:prstGeom>
        </p:spPr>
      </p:pic>
    </p:spTree>
    <p:extLst>
      <p:ext uri="{BB962C8B-B14F-4D97-AF65-F5344CB8AC3E}">
        <p14:creationId xmlns:p14="http://schemas.microsoft.com/office/powerpoint/2010/main" val="4152070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6A2B-1644-5D55-5033-0A69B32D4348}"/>
              </a:ext>
            </a:extLst>
          </p:cNvPr>
          <p:cNvSpPr>
            <a:spLocks noGrp="1"/>
          </p:cNvSpPr>
          <p:nvPr>
            <p:ph type="title"/>
          </p:nvPr>
        </p:nvSpPr>
        <p:spPr/>
        <p:txBody>
          <a:bodyPr/>
          <a:lstStyle/>
          <a:p>
            <a:r>
              <a:rPr lang="en-US" dirty="0"/>
              <a:t>Milestone 1 – Progress expectations</a:t>
            </a:r>
          </a:p>
        </p:txBody>
      </p:sp>
      <p:sp>
        <p:nvSpPr>
          <p:cNvPr id="3" name="Content Placeholder 2">
            <a:extLst>
              <a:ext uri="{FF2B5EF4-FFF2-40B4-BE49-F238E27FC236}">
                <a16:creationId xmlns:a16="http://schemas.microsoft.com/office/drawing/2014/main" id="{FCB66B60-1D7B-4F5A-C43D-D6B588B148BF}"/>
              </a:ext>
            </a:extLst>
          </p:cNvPr>
          <p:cNvSpPr>
            <a:spLocks noGrp="1"/>
          </p:cNvSpPr>
          <p:nvPr>
            <p:ph idx="1"/>
          </p:nvPr>
        </p:nvSpPr>
        <p:spPr/>
        <p:txBody>
          <a:bodyPr/>
          <a:lstStyle/>
          <a:p>
            <a:r>
              <a:rPr lang="en-US" dirty="0"/>
              <a:t>By this point you should have</a:t>
            </a:r>
          </a:p>
          <a:p>
            <a:pPr lvl="1"/>
            <a:r>
              <a:rPr lang="en-US" dirty="0"/>
              <a:t>Initial database structure –</a:t>
            </a:r>
            <a:r>
              <a:rPr lang="en-US" dirty="0" err="1"/>
              <a:t>Vercel</a:t>
            </a:r>
            <a:r>
              <a:rPr lang="en-US" dirty="0"/>
              <a:t> or a different database?</a:t>
            </a:r>
          </a:p>
          <a:p>
            <a:pPr lvl="1"/>
            <a:r>
              <a:rPr lang="en-US" dirty="0"/>
              <a:t>Page ‘stubs’ for all your pages -</a:t>
            </a:r>
            <a:r>
              <a:rPr lang="en-US" dirty="0" err="1"/>
              <a:t>Checkeroni</a:t>
            </a:r>
            <a:endParaRPr lang="en-US" dirty="0"/>
          </a:p>
          <a:p>
            <a:pPr lvl="1"/>
            <a:r>
              <a:rPr lang="en-US" dirty="0"/>
              <a:t>Insert feature for tags –Need to get </a:t>
            </a:r>
            <a:r>
              <a:rPr lang="en-US" dirty="0" err="1"/>
              <a:t>Vercel</a:t>
            </a:r>
            <a:r>
              <a:rPr lang="en-US" dirty="0"/>
              <a:t> or another </a:t>
            </a:r>
            <a:r>
              <a:rPr lang="en-US" dirty="0" err="1"/>
              <a:t>db</a:t>
            </a:r>
            <a:r>
              <a:rPr lang="en-US" dirty="0"/>
              <a:t> going </a:t>
            </a:r>
            <a:r>
              <a:rPr lang="en-US" dirty="0" err="1"/>
              <a:t>firest</a:t>
            </a:r>
            <a:endParaRPr lang="en-US" dirty="0"/>
          </a:p>
          <a:p>
            <a:pPr lvl="1"/>
            <a:r>
              <a:rPr lang="en-US" dirty="0"/>
              <a:t>Data validation on the insert pages –Insert Pages still need to be fully made</a:t>
            </a:r>
          </a:p>
          <a:p>
            <a:pPr lvl="1"/>
            <a:r>
              <a:rPr lang="en-US" dirty="0"/>
              <a:t>Some animations –oh yeah B)</a:t>
            </a:r>
          </a:p>
        </p:txBody>
      </p:sp>
    </p:spTree>
    <p:extLst>
      <p:ext uri="{BB962C8B-B14F-4D97-AF65-F5344CB8AC3E}">
        <p14:creationId xmlns:p14="http://schemas.microsoft.com/office/powerpoint/2010/main" val="673280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F774-8FFB-64A0-58A1-57F09C4762A9}"/>
              </a:ext>
            </a:extLst>
          </p:cNvPr>
          <p:cNvSpPr>
            <a:spLocks noGrp="1"/>
          </p:cNvSpPr>
          <p:nvPr>
            <p:ph type="title"/>
          </p:nvPr>
        </p:nvSpPr>
        <p:spPr/>
        <p:txBody>
          <a:bodyPr/>
          <a:lstStyle/>
          <a:p>
            <a:r>
              <a:rPr lang="en-US" dirty="0"/>
              <a:t>Milestone 1 – Discussion Questions</a:t>
            </a:r>
          </a:p>
        </p:txBody>
      </p:sp>
      <p:sp>
        <p:nvSpPr>
          <p:cNvPr id="3" name="Content Placeholder 2">
            <a:extLst>
              <a:ext uri="{FF2B5EF4-FFF2-40B4-BE49-F238E27FC236}">
                <a16:creationId xmlns:a16="http://schemas.microsoft.com/office/drawing/2014/main" id="{A532A806-34A6-5957-FB18-994A970AA667}"/>
              </a:ext>
            </a:extLst>
          </p:cNvPr>
          <p:cNvSpPr>
            <a:spLocks noGrp="1"/>
          </p:cNvSpPr>
          <p:nvPr>
            <p:ph idx="1"/>
          </p:nvPr>
        </p:nvSpPr>
        <p:spPr/>
        <p:txBody>
          <a:bodyPr>
            <a:normAutofit fontScale="85000" lnSpcReduction="20000"/>
          </a:bodyPr>
          <a:lstStyle/>
          <a:p>
            <a:r>
              <a:rPr lang="en-US" dirty="0"/>
              <a:t>List some difficulties of seeding data</a:t>
            </a:r>
          </a:p>
          <a:p>
            <a:r>
              <a:rPr lang="en-US" dirty="0"/>
              <a:t>-No difficulties with seeding a database, I loved the file you gave us in an earlier assignment!</a:t>
            </a:r>
          </a:p>
          <a:p>
            <a:r>
              <a:rPr lang="en-US" dirty="0"/>
              <a:t>Identify some effective animation strategies</a:t>
            </a:r>
          </a:p>
          <a:p>
            <a:r>
              <a:rPr lang="en-US" dirty="0"/>
              <a:t>-Always add bounce! I’m in an animation class right now and I need to add something similar to my 3D models.</a:t>
            </a:r>
          </a:p>
          <a:p>
            <a:r>
              <a:rPr lang="en-US" dirty="0"/>
              <a:t>What surprised you about the database design? Did you need to redesign it?</a:t>
            </a:r>
          </a:p>
          <a:p>
            <a:r>
              <a:rPr lang="en-US" dirty="0"/>
              <a:t>- I need to redesign It definitely, I might use </a:t>
            </a:r>
            <a:r>
              <a:rPr lang="en-US" dirty="0" err="1"/>
              <a:t>sqlite</a:t>
            </a:r>
            <a:r>
              <a:rPr lang="en-US" dirty="0"/>
              <a:t> instead of </a:t>
            </a:r>
            <a:r>
              <a:rPr lang="en-US" dirty="0" err="1"/>
              <a:t>Vercel</a:t>
            </a:r>
            <a:r>
              <a:rPr lang="en-US" dirty="0"/>
              <a:t> again this time around, since </a:t>
            </a:r>
            <a:r>
              <a:rPr lang="en-US" dirty="0" err="1"/>
              <a:t>Vercel</a:t>
            </a:r>
            <a:r>
              <a:rPr lang="en-US" dirty="0"/>
              <a:t> can only allow for one database at a time.</a:t>
            </a:r>
          </a:p>
          <a:p>
            <a:r>
              <a:rPr lang="en-US" dirty="0"/>
              <a:t>Planning for recipe generation.</a:t>
            </a:r>
          </a:p>
          <a:p>
            <a:r>
              <a:rPr lang="en-US" dirty="0"/>
              <a:t>-Mad Lib everything, include multiple libraries if we cant include multiple, but multiple would be easier for data manipulation.</a:t>
            </a:r>
          </a:p>
        </p:txBody>
      </p:sp>
    </p:spTree>
    <p:extLst>
      <p:ext uri="{BB962C8B-B14F-4D97-AF65-F5344CB8AC3E}">
        <p14:creationId xmlns:p14="http://schemas.microsoft.com/office/powerpoint/2010/main" val="3717122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5ED4-1953-60CC-15EA-E390BBC00A29}"/>
              </a:ext>
            </a:extLst>
          </p:cNvPr>
          <p:cNvSpPr>
            <a:spLocks noGrp="1"/>
          </p:cNvSpPr>
          <p:nvPr>
            <p:ph type="title"/>
          </p:nvPr>
        </p:nvSpPr>
        <p:spPr/>
        <p:txBody>
          <a:bodyPr/>
          <a:lstStyle/>
          <a:p>
            <a:r>
              <a:rPr lang="en-US" dirty="0"/>
              <a:t>Milestone 1 - Reflection</a:t>
            </a:r>
          </a:p>
        </p:txBody>
      </p:sp>
      <p:sp>
        <p:nvSpPr>
          <p:cNvPr id="3" name="Content Placeholder 2">
            <a:extLst>
              <a:ext uri="{FF2B5EF4-FFF2-40B4-BE49-F238E27FC236}">
                <a16:creationId xmlns:a16="http://schemas.microsoft.com/office/drawing/2014/main" id="{19ADD658-B1A2-B773-8F94-69B4371FCC12}"/>
              </a:ext>
            </a:extLst>
          </p:cNvPr>
          <p:cNvSpPr>
            <a:spLocks noGrp="1"/>
          </p:cNvSpPr>
          <p:nvPr>
            <p:ph idx="1"/>
          </p:nvPr>
        </p:nvSpPr>
        <p:spPr/>
        <p:txBody>
          <a:bodyPr>
            <a:normAutofit fontScale="85000" lnSpcReduction="20000"/>
          </a:bodyPr>
          <a:lstStyle/>
          <a:p>
            <a:r>
              <a:rPr lang="en-US" dirty="0"/>
              <a:t>Did you visualize your database design? Why or why not? Did it affect your production?</a:t>
            </a:r>
          </a:p>
          <a:p>
            <a:r>
              <a:rPr lang="en-US" dirty="0"/>
              <a:t>-Yes I wrote out a basic sketch of how I wanted everything done, and it took a few days to get everything… right.</a:t>
            </a:r>
          </a:p>
          <a:p>
            <a:r>
              <a:rPr lang="en-US" dirty="0"/>
              <a:t>Where else might visualization affect your ability to plan and produce code?</a:t>
            </a:r>
          </a:p>
          <a:p>
            <a:r>
              <a:rPr lang="en-US" dirty="0"/>
              <a:t>-If you don’t visualize, you’ll need to go into the </a:t>
            </a:r>
            <a:r>
              <a:rPr lang="en-US" dirty="0" err="1"/>
              <a:t>css</a:t>
            </a:r>
            <a:r>
              <a:rPr lang="en-US" dirty="0"/>
              <a:t> work without any idea of how you want everything to look. That’s like walking into the woods without a flashlight at night.</a:t>
            </a:r>
          </a:p>
          <a:p>
            <a:r>
              <a:rPr lang="en-US" dirty="0"/>
              <a:t>Having done a fair amount of form work now in React, what things get in the way of your productivity?</a:t>
            </a:r>
          </a:p>
          <a:p>
            <a:pPr lvl="1"/>
            <a:r>
              <a:rPr lang="en-US" dirty="0"/>
              <a:t>How might you solve those issues?</a:t>
            </a:r>
          </a:p>
          <a:p>
            <a:pPr lvl="1"/>
            <a:r>
              <a:rPr lang="en-US" dirty="0"/>
              <a:t>-I would say understanding where everything goes in the code so far, and how exactly app router works. I can solve these by looking them up or by asking the professor how to work them more in class!</a:t>
            </a:r>
          </a:p>
        </p:txBody>
      </p:sp>
    </p:spTree>
    <p:extLst>
      <p:ext uri="{BB962C8B-B14F-4D97-AF65-F5344CB8AC3E}">
        <p14:creationId xmlns:p14="http://schemas.microsoft.com/office/powerpoint/2010/main" val="50503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8A25-B7F4-2526-5227-C89FB39DA47C}"/>
              </a:ext>
            </a:extLst>
          </p:cNvPr>
          <p:cNvSpPr>
            <a:spLocks noGrp="1"/>
          </p:cNvSpPr>
          <p:nvPr>
            <p:ph type="title"/>
          </p:nvPr>
        </p:nvSpPr>
        <p:spPr/>
        <p:txBody>
          <a:bodyPr/>
          <a:lstStyle/>
          <a:p>
            <a:r>
              <a:rPr lang="en-US" dirty="0"/>
              <a:t>Milestone 2</a:t>
            </a:r>
          </a:p>
        </p:txBody>
      </p:sp>
      <p:sp>
        <p:nvSpPr>
          <p:cNvPr id="3" name="Content Placeholder 2">
            <a:extLst>
              <a:ext uri="{FF2B5EF4-FFF2-40B4-BE49-F238E27FC236}">
                <a16:creationId xmlns:a16="http://schemas.microsoft.com/office/drawing/2014/main" id="{1382DE85-E2AE-A6A2-9605-B7916E071F8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933378E7-52C8-8F7E-AC3A-2F48ED6CBB8B}"/>
              </a:ext>
            </a:extLst>
          </p:cNvPr>
          <p:cNvPicPr>
            <a:picLocks noChangeAspect="1"/>
          </p:cNvPicPr>
          <p:nvPr/>
        </p:nvPicPr>
        <p:blipFill>
          <a:blip r:embed="rId2"/>
          <a:stretch>
            <a:fillRect/>
          </a:stretch>
        </p:blipFill>
        <p:spPr>
          <a:xfrm>
            <a:off x="1034845" y="1961881"/>
            <a:ext cx="8152845" cy="2934237"/>
          </a:xfrm>
          <a:prstGeom prst="rect">
            <a:avLst/>
          </a:prstGeom>
        </p:spPr>
      </p:pic>
      <p:pic>
        <p:nvPicPr>
          <p:cNvPr id="5" name="Picture 4">
            <a:extLst>
              <a:ext uri="{FF2B5EF4-FFF2-40B4-BE49-F238E27FC236}">
                <a16:creationId xmlns:a16="http://schemas.microsoft.com/office/drawing/2014/main" id="{59823283-1F6C-DF60-C557-3E8C2F97C4E4}"/>
              </a:ext>
            </a:extLst>
          </p:cNvPr>
          <p:cNvPicPr>
            <a:picLocks noChangeAspect="1"/>
          </p:cNvPicPr>
          <p:nvPr/>
        </p:nvPicPr>
        <p:blipFill>
          <a:blip r:embed="rId3"/>
          <a:stretch>
            <a:fillRect/>
          </a:stretch>
        </p:blipFill>
        <p:spPr>
          <a:xfrm>
            <a:off x="9547703" y="1429321"/>
            <a:ext cx="1806097" cy="5143946"/>
          </a:xfrm>
          <a:prstGeom prst="rect">
            <a:avLst/>
          </a:prstGeom>
        </p:spPr>
      </p:pic>
    </p:spTree>
    <p:extLst>
      <p:ext uri="{BB962C8B-B14F-4D97-AF65-F5344CB8AC3E}">
        <p14:creationId xmlns:p14="http://schemas.microsoft.com/office/powerpoint/2010/main" val="283793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D0D5-48E6-41B6-646D-47C2FF7B7D03}"/>
              </a:ext>
            </a:extLst>
          </p:cNvPr>
          <p:cNvSpPr>
            <a:spLocks noGrp="1"/>
          </p:cNvSpPr>
          <p:nvPr>
            <p:ph type="title"/>
          </p:nvPr>
        </p:nvSpPr>
        <p:spPr/>
        <p:txBody>
          <a:bodyPr/>
          <a:lstStyle/>
          <a:p>
            <a:r>
              <a:rPr lang="en-US" dirty="0"/>
              <a:t>Milestone 2 – Progress expectations</a:t>
            </a:r>
          </a:p>
        </p:txBody>
      </p:sp>
      <p:sp>
        <p:nvSpPr>
          <p:cNvPr id="3" name="Content Placeholder 2">
            <a:extLst>
              <a:ext uri="{FF2B5EF4-FFF2-40B4-BE49-F238E27FC236}">
                <a16:creationId xmlns:a16="http://schemas.microsoft.com/office/drawing/2014/main" id="{95A82C1F-D42A-5E61-33C5-E8589FC17093}"/>
              </a:ext>
            </a:extLst>
          </p:cNvPr>
          <p:cNvSpPr>
            <a:spLocks noGrp="1"/>
          </p:cNvSpPr>
          <p:nvPr>
            <p:ph idx="1"/>
          </p:nvPr>
        </p:nvSpPr>
        <p:spPr/>
        <p:txBody>
          <a:bodyPr/>
          <a:lstStyle/>
          <a:p>
            <a:r>
              <a:rPr lang="en-US" dirty="0"/>
              <a:t>Search page completed – ITP(In the process)</a:t>
            </a:r>
          </a:p>
          <a:p>
            <a:r>
              <a:rPr lang="en-US" dirty="0"/>
              <a:t>Generating recipes / inserting recipes completed - Check</a:t>
            </a:r>
          </a:p>
          <a:p>
            <a:r>
              <a:rPr lang="en-US" dirty="0"/>
              <a:t>Further styling / animations – </a:t>
            </a:r>
            <a:r>
              <a:rPr lang="en-US" dirty="0" err="1"/>
              <a:t>Checkoroni</a:t>
            </a:r>
            <a:r>
              <a:rPr lang="en-US" dirty="0"/>
              <a:t>!</a:t>
            </a:r>
          </a:p>
          <a:p>
            <a:r>
              <a:rPr lang="en-US" dirty="0"/>
              <a:t>Ideally – some questions / problems with this progress –A few snags but pushing through!</a:t>
            </a:r>
          </a:p>
          <a:p>
            <a:endParaRPr lang="en-US" dirty="0"/>
          </a:p>
          <a:p>
            <a:endParaRPr lang="en-US" dirty="0"/>
          </a:p>
        </p:txBody>
      </p:sp>
    </p:spTree>
    <p:extLst>
      <p:ext uri="{BB962C8B-B14F-4D97-AF65-F5344CB8AC3E}">
        <p14:creationId xmlns:p14="http://schemas.microsoft.com/office/powerpoint/2010/main" val="1843939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CDFA-1305-62AD-BE59-6E783D2F21B0}"/>
              </a:ext>
            </a:extLst>
          </p:cNvPr>
          <p:cNvSpPr>
            <a:spLocks noGrp="1"/>
          </p:cNvSpPr>
          <p:nvPr>
            <p:ph type="title"/>
          </p:nvPr>
        </p:nvSpPr>
        <p:spPr/>
        <p:txBody>
          <a:bodyPr/>
          <a:lstStyle/>
          <a:p>
            <a:r>
              <a:rPr lang="en-US" dirty="0"/>
              <a:t>Milestone 2 – Discussion Questions</a:t>
            </a:r>
          </a:p>
        </p:txBody>
      </p:sp>
      <p:sp>
        <p:nvSpPr>
          <p:cNvPr id="3" name="Content Placeholder 2">
            <a:extLst>
              <a:ext uri="{FF2B5EF4-FFF2-40B4-BE49-F238E27FC236}">
                <a16:creationId xmlns:a16="http://schemas.microsoft.com/office/drawing/2014/main" id="{EA53A268-FC55-844C-E058-A8EBDF802805}"/>
              </a:ext>
            </a:extLst>
          </p:cNvPr>
          <p:cNvSpPr>
            <a:spLocks noGrp="1"/>
          </p:cNvSpPr>
          <p:nvPr>
            <p:ph idx="1"/>
          </p:nvPr>
        </p:nvSpPr>
        <p:spPr/>
        <p:txBody>
          <a:bodyPr>
            <a:normAutofit fontScale="85000" lnSpcReduction="20000"/>
          </a:bodyPr>
          <a:lstStyle/>
          <a:p>
            <a:r>
              <a:rPr lang="en-US" b="1" dirty="0"/>
              <a:t>What strategies did you use for generating the string data for the recipes?</a:t>
            </a:r>
          </a:p>
          <a:p>
            <a:pPr marL="0" indent="0">
              <a:buNone/>
            </a:pPr>
            <a:r>
              <a:rPr lang="en-US" dirty="0"/>
              <a:t>Biggest </a:t>
            </a:r>
            <a:r>
              <a:rPr lang="en-US" dirty="0" err="1"/>
              <a:t>strat</a:t>
            </a:r>
            <a:r>
              <a:rPr lang="en-US" dirty="0"/>
              <a:t> I’m using it create a separate database table almost like a </a:t>
            </a:r>
            <a:r>
              <a:rPr lang="en-US" dirty="0" err="1"/>
              <a:t>madlib</a:t>
            </a:r>
            <a:r>
              <a:rPr lang="en-US" dirty="0"/>
              <a:t> using different descriptive words, and a random number generator to choose which word to use!</a:t>
            </a:r>
          </a:p>
          <a:p>
            <a:r>
              <a:rPr lang="en-US" b="1" dirty="0"/>
              <a:t>What is the right DB design for a recipe? Plain text for all steps or another DB model with entries for each step?</a:t>
            </a:r>
          </a:p>
          <a:p>
            <a:pPr marL="0" indent="0">
              <a:buNone/>
            </a:pPr>
            <a:r>
              <a:rPr lang="en-US" dirty="0"/>
              <a:t>Separate Databases for each new adverb or action! For saving the string, put into a separate table in the database, with commas between steps and index that string for steps and such.</a:t>
            </a:r>
          </a:p>
          <a:p>
            <a:r>
              <a:rPr lang="en-US" b="1" dirty="0"/>
              <a:t>What are some animations you could drop into this experience to up the ‘feel’? Check out some examples from </a:t>
            </a:r>
            <a:r>
              <a:rPr lang="en-US" b="1" dirty="0">
                <a:hlinkClick r:id="rId2"/>
              </a:rPr>
              <a:t>https://www.react-spring.dev/examples</a:t>
            </a:r>
            <a:endParaRPr lang="en-US" b="1" dirty="0"/>
          </a:p>
          <a:p>
            <a:pPr marL="0" indent="0">
              <a:buNone/>
            </a:pPr>
            <a:r>
              <a:rPr lang="en-US" dirty="0"/>
              <a:t>I would LOVE to add a quick animation that ‘mixes’ each food item in a pot </a:t>
            </a:r>
            <a:r>
              <a:rPr lang="en-US" dirty="0" err="1"/>
              <a:t>png</a:t>
            </a:r>
            <a:r>
              <a:rPr lang="en-US" dirty="0"/>
              <a:t> on screen? That would be </a:t>
            </a:r>
            <a:r>
              <a:rPr lang="en-US" dirty="0" err="1"/>
              <a:t>kinda</a:t>
            </a:r>
            <a:r>
              <a:rPr lang="en-US" dirty="0"/>
              <a:t> cool!</a:t>
            </a:r>
          </a:p>
          <a:p>
            <a:endParaRPr lang="en-US" dirty="0"/>
          </a:p>
        </p:txBody>
      </p:sp>
    </p:spTree>
    <p:extLst>
      <p:ext uri="{BB962C8B-B14F-4D97-AF65-F5344CB8AC3E}">
        <p14:creationId xmlns:p14="http://schemas.microsoft.com/office/powerpoint/2010/main" val="155276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E81FA-0416-7380-1411-B80BD1443F71}"/>
              </a:ext>
            </a:extLst>
          </p:cNvPr>
          <p:cNvSpPr>
            <a:spLocks noGrp="1"/>
          </p:cNvSpPr>
          <p:nvPr>
            <p:ph type="title"/>
          </p:nvPr>
        </p:nvSpPr>
        <p:spPr/>
        <p:txBody>
          <a:bodyPr/>
          <a:lstStyle/>
          <a:p>
            <a:r>
              <a:rPr lang="en-US" dirty="0"/>
              <a:t>Milestone 2 – Reflection </a:t>
            </a:r>
          </a:p>
        </p:txBody>
      </p:sp>
      <p:sp>
        <p:nvSpPr>
          <p:cNvPr id="3" name="Content Placeholder 2">
            <a:extLst>
              <a:ext uri="{FF2B5EF4-FFF2-40B4-BE49-F238E27FC236}">
                <a16:creationId xmlns:a16="http://schemas.microsoft.com/office/drawing/2014/main" id="{F675F938-FD86-9863-A74A-1EDD1A45A8B9}"/>
              </a:ext>
            </a:extLst>
          </p:cNvPr>
          <p:cNvSpPr>
            <a:spLocks noGrp="1"/>
          </p:cNvSpPr>
          <p:nvPr>
            <p:ph idx="1"/>
          </p:nvPr>
        </p:nvSpPr>
        <p:spPr/>
        <p:txBody>
          <a:bodyPr>
            <a:normAutofit fontScale="85000" lnSpcReduction="10000"/>
          </a:bodyPr>
          <a:lstStyle/>
          <a:p>
            <a:r>
              <a:rPr lang="en-US" b="1" dirty="0"/>
              <a:t>Is your application ready for testing? What issues do you anticipate? How can you mitigate those issues being the “major problems” users identify?</a:t>
            </a:r>
          </a:p>
          <a:p>
            <a:pPr marL="0" indent="0">
              <a:buNone/>
            </a:pPr>
            <a:r>
              <a:rPr lang="en-US" dirty="0"/>
              <a:t>I’m anticipating issues with using and running the website on other computers, to get past this issue in my mind, I just need to run the website on other computers before submitting the final!</a:t>
            </a:r>
          </a:p>
          <a:p>
            <a:r>
              <a:rPr lang="en-US" b="1" dirty="0"/>
              <a:t>Have you redesigned your database during production? Why/why not?</a:t>
            </a:r>
          </a:p>
          <a:p>
            <a:pPr marL="0" indent="0">
              <a:buNone/>
            </a:pPr>
            <a:r>
              <a:rPr lang="en-US" dirty="0"/>
              <a:t>No, It may take awhile but I believe the multi database design is a viable solution!</a:t>
            </a:r>
          </a:p>
          <a:p>
            <a:r>
              <a:rPr lang="en-US" b="1" dirty="0"/>
              <a:t>What happens to your database during testing? It is maintainable?</a:t>
            </a:r>
          </a:p>
          <a:p>
            <a:pPr marL="0" indent="0">
              <a:buNone/>
            </a:pPr>
            <a:r>
              <a:rPr lang="en-US" dirty="0"/>
              <a:t>The </a:t>
            </a:r>
            <a:r>
              <a:rPr lang="en-US" dirty="0" err="1"/>
              <a:t>db</a:t>
            </a:r>
            <a:r>
              <a:rPr lang="en-US" dirty="0"/>
              <a:t> can be changed and edited during testing, you can always re-run the seed file.</a:t>
            </a:r>
          </a:p>
        </p:txBody>
      </p:sp>
    </p:spTree>
    <p:extLst>
      <p:ext uri="{BB962C8B-B14F-4D97-AF65-F5344CB8AC3E}">
        <p14:creationId xmlns:p14="http://schemas.microsoft.com/office/powerpoint/2010/main" val="9047158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683</TotalTime>
  <Words>1200</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Wingdings</vt:lpstr>
      <vt:lpstr>Office Theme</vt:lpstr>
      <vt:lpstr>CS311 – Project 3</vt:lpstr>
      <vt:lpstr>Milestone 1</vt:lpstr>
      <vt:lpstr>Milestone 1 – Progress expectations</vt:lpstr>
      <vt:lpstr>Milestone 1 – Discussion Questions</vt:lpstr>
      <vt:lpstr>Milestone 1 - Reflection</vt:lpstr>
      <vt:lpstr>Milestone 2</vt:lpstr>
      <vt:lpstr>Milestone 2 – Progress expectations</vt:lpstr>
      <vt:lpstr>Milestone 2 – Discussion Questions</vt:lpstr>
      <vt:lpstr>Milestone 2 – Reflection </vt:lpstr>
      <vt:lpstr>Final Reflection PHOTOS</vt:lpstr>
      <vt:lpstr>Final Reflection</vt:lpstr>
      <vt:lpstr>Final reflection</vt:lpstr>
      <vt:lpstr>1 tip for future developers</vt:lpstr>
      <vt:lpstr>Favorite Activity that was assigned to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Travis Faas</dc:creator>
  <cp:lastModifiedBy>Ethan Buckner</cp:lastModifiedBy>
  <cp:revision>13</cp:revision>
  <dcterms:created xsi:type="dcterms:W3CDTF">2024-11-05T18:16:40Z</dcterms:created>
  <dcterms:modified xsi:type="dcterms:W3CDTF">2024-12-10T00:07:40Z</dcterms:modified>
</cp:coreProperties>
</file>