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60" r:id="rId4"/>
    <p:sldId id="261" r:id="rId5"/>
    <p:sldId id="262" r:id="rId6"/>
    <p:sldId id="258" r:id="rId7"/>
    <p:sldId id="263" r:id="rId8"/>
    <p:sldId id="264" r:id="rId9"/>
    <p:sldId id="265" r:id="rId10"/>
    <p:sldId id="259" r:id="rId11"/>
    <p:sldId id="267"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p:cViewPr varScale="1">
        <p:scale>
          <a:sx n="75" d="100"/>
          <a:sy n="75" d="100"/>
        </p:scale>
        <p:origin x="4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9BC6B7-6403-5345-A0C1-EA79D32D7128}" type="datetimeFigureOut">
              <a:rPr lang="en-US" smtClean="0"/>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E51E33-6CF7-6041-9F84-412D4EA9B8CD}" type="slidenum">
              <a:rPr lang="en-US" smtClean="0"/>
              <a:t>‹#›</a:t>
            </a:fld>
            <a:endParaRPr lang="en-US"/>
          </a:p>
        </p:txBody>
      </p:sp>
    </p:spTree>
    <p:extLst>
      <p:ext uri="{BB962C8B-B14F-4D97-AF65-F5344CB8AC3E}">
        <p14:creationId xmlns:p14="http://schemas.microsoft.com/office/powerpoint/2010/main" val="510319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9BC6B7-6403-5345-A0C1-EA79D32D7128}" type="datetimeFigureOut">
              <a:rPr lang="en-US" smtClean="0"/>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E51E33-6CF7-6041-9F84-412D4EA9B8CD}" type="slidenum">
              <a:rPr lang="en-US" smtClean="0"/>
              <a:t>‹#›</a:t>
            </a:fld>
            <a:endParaRPr lang="en-US"/>
          </a:p>
        </p:txBody>
      </p:sp>
    </p:spTree>
    <p:extLst>
      <p:ext uri="{BB962C8B-B14F-4D97-AF65-F5344CB8AC3E}">
        <p14:creationId xmlns:p14="http://schemas.microsoft.com/office/powerpoint/2010/main" val="2321997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9BC6B7-6403-5345-A0C1-EA79D32D7128}" type="datetimeFigureOut">
              <a:rPr lang="en-US" smtClean="0"/>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E51E33-6CF7-6041-9F84-412D4EA9B8CD}" type="slidenum">
              <a:rPr lang="en-US" smtClean="0"/>
              <a:t>‹#›</a:t>
            </a:fld>
            <a:endParaRPr lang="en-US"/>
          </a:p>
        </p:txBody>
      </p:sp>
    </p:spTree>
    <p:extLst>
      <p:ext uri="{BB962C8B-B14F-4D97-AF65-F5344CB8AC3E}">
        <p14:creationId xmlns:p14="http://schemas.microsoft.com/office/powerpoint/2010/main" val="2764347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9BC6B7-6403-5345-A0C1-EA79D32D7128}" type="datetimeFigureOut">
              <a:rPr lang="en-US" smtClean="0"/>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E51E33-6CF7-6041-9F84-412D4EA9B8CD}" type="slidenum">
              <a:rPr lang="en-US" smtClean="0"/>
              <a:t>‹#›</a:t>
            </a:fld>
            <a:endParaRPr lang="en-US"/>
          </a:p>
        </p:txBody>
      </p:sp>
    </p:spTree>
    <p:extLst>
      <p:ext uri="{BB962C8B-B14F-4D97-AF65-F5344CB8AC3E}">
        <p14:creationId xmlns:p14="http://schemas.microsoft.com/office/powerpoint/2010/main" val="255640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shade val="82000"/>
                  </a:schemeClr>
                </a:solidFill>
              </a:defRPr>
            </a:lvl1pPr>
            <a:lvl2pPr marL="457200" indent="0">
              <a:buNone/>
              <a:defRPr sz="2000">
                <a:solidFill>
                  <a:schemeClr val="tx1">
                    <a:shade val="82000"/>
                  </a:schemeClr>
                </a:solidFill>
              </a:defRPr>
            </a:lvl2pPr>
            <a:lvl3pPr marL="914400" indent="0">
              <a:buNone/>
              <a:defRPr sz="1800">
                <a:solidFill>
                  <a:schemeClr val="tx1">
                    <a:shade val="82000"/>
                  </a:schemeClr>
                </a:solidFill>
              </a:defRPr>
            </a:lvl3pPr>
            <a:lvl4pPr marL="1371600" indent="0">
              <a:buNone/>
              <a:defRPr sz="1600">
                <a:solidFill>
                  <a:schemeClr val="tx1">
                    <a:shade val="82000"/>
                  </a:schemeClr>
                </a:solidFill>
              </a:defRPr>
            </a:lvl4pPr>
            <a:lvl5pPr marL="1828800" indent="0">
              <a:buNone/>
              <a:defRPr sz="1600">
                <a:solidFill>
                  <a:schemeClr val="tx1">
                    <a:shade val="82000"/>
                  </a:schemeClr>
                </a:solidFill>
              </a:defRPr>
            </a:lvl5pPr>
            <a:lvl6pPr marL="2286000" indent="0">
              <a:buNone/>
              <a:defRPr sz="1600">
                <a:solidFill>
                  <a:schemeClr val="tx1">
                    <a:shade val="82000"/>
                  </a:schemeClr>
                </a:solidFill>
              </a:defRPr>
            </a:lvl6pPr>
            <a:lvl7pPr marL="2743200" indent="0">
              <a:buNone/>
              <a:defRPr sz="1600">
                <a:solidFill>
                  <a:schemeClr val="tx1">
                    <a:shade val="82000"/>
                  </a:schemeClr>
                </a:solidFill>
              </a:defRPr>
            </a:lvl7pPr>
            <a:lvl8pPr marL="3200400" indent="0">
              <a:buNone/>
              <a:defRPr sz="1600">
                <a:solidFill>
                  <a:schemeClr val="tx1">
                    <a:shade val="82000"/>
                  </a:schemeClr>
                </a:solidFill>
              </a:defRPr>
            </a:lvl8pPr>
            <a:lvl9pPr marL="3657600" indent="0">
              <a:buNone/>
              <a:defRPr sz="1600">
                <a:solidFill>
                  <a:schemeClr val="tx1">
                    <a:shade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9BC6B7-6403-5345-A0C1-EA79D32D7128}" type="datetimeFigureOut">
              <a:rPr lang="en-US" smtClean="0"/>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E51E33-6CF7-6041-9F84-412D4EA9B8CD}" type="slidenum">
              <a:rPr lang="en-US" smtClean="0"/>
              <a:t>‹#›</a:t>
            </a:fld>
            <a:endParaRPr lang="en-US"/>
          </a:p>
        </p:txBody>
      </p:sp>
    </p:spTree>
    <p:extLst>
      <p:ext uri="{BB962C8B-B14F-4D97-AF65-F5344CB8AC3E}">
        <p14:creationId xmlns:p14="http://schemas.microsoft.com/office/powerpoint/2010/main" val="2555380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9BC6B7-6403-5345-A0C1-EA79D32D7128}" type="datetimeFigureOut">
              <a:rPr lang="en-US" smtClean="0"/>
              <a:t>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E51E33-6CF7-6041-9F84-412D4EA9B8CD}" type="slidenum">
              <a:rPr lang="en-US" smtClean="0"/>
              <a:t>‹#›</a:t>
            </a:fld>
            <a:endParaRPr lang="en-US"/>
          </a:p>
        </p:txBody>
      </p:sp>
    </p:spTree>
    <p:extLst>
      <p:ext uri="{BB962C8B-B14F-4D97-AF65-F5344CB8AC3E}">
        <p14:creationId xmlns:p14="http://schemas.microsoft.com/office/powerpoint/2010/main" val="1419691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9BC6B7-6403-5345-A0C1-EA79D32D7128}" type="datetimeFigureOut">
              <a:rPr lang="en-US" smtClean="0"/>
              <a:t>11/9/2024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E51E33-6CF7-6041-9F84-412D4EA9B8CD}" type="slidenum">
              <a:rPr lang="en-US" smtClean="0"/>
              <a:t>‹#›</a:t>
            </a:fld>
            <a:endParaRPr lang="en-US"/>
          </a:p>
        </p:txBody>
      </p:sp>
    </p:spTree>
    <p:extLst>
      <p:ext uri="{BB962C8B-B14F-4D97-AF65-F5344CB8AC3E}">
        <p14:creationId xmlns:p14="http://schemas.microsoft.com/office/powerpoint/2010/main" val="107760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9BC6B7-6403-5345-A0C1-EA79D32D7128}" type="datetimeFigureOut">
              <a:rPr lang="en-US" smtClean="0"/>
              <a:t>11/9/2024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E51E33-6CF7-6041-9F84-412D4EA9B8CD}" type="slidenum">
              <a:rPr lang="en-US" smtClean="0"/>
              <a:t>‹#›</a:t>
            </a:fld>
            <a:endParaRPr lang="en-US"/>
          </a:p>
        </p:txBody>
      </p:sp>
    </p:spTree>
    <p:extLst>
      <p:ext uri="{BB962C8B-B14F-4D97-AF65-F5344CB8AC3E}">
        <p14:creationId xmlns:p14="http://schemas.microsoft.com/office/powerpoint/2010/main" val="417245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9BC6B7-6403-5345-A0C1-EA79D32D7128}" type="datetimeFigureOut">
              <a:rPr lang="en-US" smtClean="0"/>
              <a:t>11/9/2024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E51E33-6CF7-6041-9F84-412D4EA9B8CD}" type="slidenum">
              <a:rPr lang="en-US" smtClean="0"/>
              <a:t>‹#›</a:t>
            </a:fld>
            <a:endParaRPr lang="en-US"/>
          </a:p>
        </p:txBody>
      </p:sp>
    </p:spTree>
    <p:extLst>
      <p:ext uri="{BB962C8B-B14F-4D97-AF65-F5344CB8AC3E}">
        <p14:creationId xmlns:p14="http://schemas.microsoft.com/office/powerpoint/2010/main" val="3743332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9BC6B7-6403-5345-A0C1-EA79D32D7128}" type="datetimeFigureOut">
              <a:rPr lang="en-US" smtClean="0"/>
              <a:t>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E51E33-6CF7-6041-9F84-412D4EA9B8CD}" type="slidenum">
              <a:rPr lang="en-US" smtClean="0"/>
              <a:t>‹#›</a:t>
            </a:fld>
            <a:endParaRPr lang="en-US"/>
          </a:p>
        </p:txBody>
      </p:sp>
    </p:spTree>
    <p:extLst>
      <p:ext uri="{BB962C8B-B14F-4D97-AF65-F5344CB8AC3E}">
        <p14:creationId xmlns:p14="http://schemas.microsoft.com/office/powerpoint/2010/main" val="2474581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9BC6B7-6403-5345-A0C1-EA79D32D7128}" type="datetimeFigureOut">
              <a:rPr lang="en-US" smtClean="0"/>
              <a:t>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E51E33-6CF7-6041-9F84-412D4EA9B8CD}" type="slidenum">
              <a:rPr lang="en-US" smtClean="0"/>
              <a:t>‹#›</a:t>
            </a:fld>
            <a:endParaRPr lang="en-US"/>
          </a:p>
        </p:txBody>
      </p:sp>
    </p:spTree>
    <p:extLst>
      <p:ext uri="{BB962C8B-B14F-4D97-AF65-F5344CB8AC3E}">
        <p14:creationId xmlns:p14="http://schemas.microsoft.com/office/powerpoint/2010/main" val="2148424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hade val="82000"/>
                  </a:schemeClr>
                </a:solidFill>
              </a:defRPr>
            </a:lvl1pPr>
          </a:lstStyle>
          <a:p>
            <a:fld id="{EE9BC6B7-6403-5345-A0C1-EA79D32D7128}" type="datetimeFigureOut">
              <a:rPr lang="en-US" smtClean="0"/>
              <a:t>11/9/2024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hade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hade val="82000"/>
                  </a:schemeClr>
                </a:solidFill>
              </a:defRPr>
            </a:lvl1pPr>
          </a:lstStyle>
          <a:p>
            <a:fld id="{A3E51E33-6CF7-6041-9F84-412D4EA9B8CD}" type="slidenum">
              <a:rPr lang="en-US" smtClean="0"/>
              <a:t>‹#›</a:t>
            </a:fld>
            <a:endParaRPr lang="en-US"/>
          </a:p>
        </p:txBody>
      </p:sp>
    </p:spTree>
    <p:extLst>
      <p:ext uri="{BB962C8B-B14F-4D97-AF65-F5344CB8AC3E}">
        <p14:creationId xmlns:p14="http://schemas.microsoft.com/office/powerpoint/2010/main" val="36603927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9196A-8EC4-90D4-4F42-95A4CA845EF5}"/>
              </a:ext>
            </a:extLst>
          </p:cNvPr>
          <p:cNvSpPr>
            <a:spLocks noGrp="1"/>
          </p:cNvSpPr>
          <p:nvPr>
            <p:ph type="ctrTitle"/>
          </p:nvPr>
        </p:nvSpPr>
        <p:spPr/>
        <p:txBody>
          <a:bodyPr/>
          <a:lstStyle/>
          <a:p>
            <a:r>
              <a:rPr lang="en-US" dirty="0"/>
              <a:t>CS311 Project 2 Process Document</a:t>
            </a:r>
          </a:p>
        </p:txBody>
      </p:sp>
      <p:sp>
        <p:nvSpPr>
          <p:cNvPr id="3" name="Subtitle 2">
            <a:extLst>
              <a:ext uri="{FF2B5EF4-FFF2-40B4-BE49-F238E27FC236}">
                <a16:creationId xmlns:a16="http://schemas.microsoft.com/office/drawing/2014/main" id="{8C1841AA-124E-96F3-F306-F6DB32498455}"/>
              </a:ext>
            </a:extLst>
          </p:cNvPr>
          <p:cNvSpPr>
            <a:spLocks noGrp="1"/>
          </p:cNvSpPr>
          <p:nvPr>
            <p:ph type="subTitle" idx="1"/>
          </p:nvPr>
        </p:nvSpPr>
        <p:spPr/>
        <p:txBody>
          <a:bodyPr/>
          <a:lstStyle/>
          <a:p>
            <a:r>
              <a:rPr lang="en-US" dirty="0"/>
              <a:t>{Ethan Buckner}</a:t>
            </a:r>
          </a:p>
          <a:p>
            <a:r>
              <a:rPr lang="en-US" dirty="0"/>
              <a:t>{ link to your live project }</a:t>
            </a:r>
          </a:p>
          <a:p>
            <a:r>
              <a:rPr lang="en-US" dirty="0"/>
              <a:t>{ link to your </a:t>
            </a:r>
            <a:r>
              <a:rPr lang="en-US" dirty="0" err="1"/>
              <a:t>github</a:t>
            </a:r>
            <a:r>
              <a:rPr lang="en-US" dirty="0"/>
              <a:t> repo }</a:t>
            </a:r>
          </a:p>
        </p:txBody>
      </p:sp>
    </p:spTree>
    <p:extLst>
      <p:ext uri="{BB962C8B-B14F-4D97-AF65-F5344CB8AC3E}">
        <p14:creationId xmlns:p14="http://schemas.microsoft.com/office/powerpoint/2010/main" val="4052484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B4CB3-D75F-3022-F1A3-E8D2F5069D43}"/>
              </a:ext>
            </a:extLst>
          </p:cNvPr>
          <p:cNvSpPr>
            <a:spLocks noGrp="1"/>
          </p:cNvSpPr>
          <p:nvPr>
            <p:ph type="title"/>
          </p:nvPr>
        </p:nvSpPr>
        <p:spPr/>
        <p:txBody>
          <a:bodyPr/>
          <a:lstStyle/>
          <a:p>
            <a:r>
              <a:rPr lang="en-US" dirty="0"/>
              <a:t>Final Deliverable</a:t>
            </a:r>
          </a:p>
        </p:txBody>
      </p:sp>
      <p:pic>
        <p:nvPicPr>
          <p:cNvPr id="5" name="Content Placeholder 4">
            <a:extLst>
              <a:ext uri="{FF2B5EF4-FFF2-40B4-BE49-F238E27FC236}">
                <a16:creationId xmlns:a16="http://schemas.microsoft.com/office/drawing/2014/main" id="{10FB85DA-7DD9-2E1E-37FE-AE29C60DBD0A}"/>
              </a:ext>
            </a:extLst>
          </p:cNvPr>
          <p:cNvPicPr>
            <a:picLocks noGrp="1" noChangeAspect="1"/>
          </p:cNvPicPr>
          <p:nvPr>
            <p:ph idx="1"/>
          </p:nvPr>
        </p:nvPicPr>
        <p:blipFill>
          <a:blip r:embed="rId2"/>
          <a:stretch>
            <a:fillRect/>
          </a:stretch>
        </p:blipFill>
        <p:spPr>
          <a:xfrm>
            <a:off x="0" y="1311759"/>
            <a:ext cx="7171041" cy="3825572"/>
          </a:xfrm>
        </p:spPr>
      </p:pic>
      <p:pic>
        <p:nvPicPr>
          <p:cNvPr id="7" name="Picture 6">
            <a:extLst>
              <a:ext uri="{FF2B5EF4-FFF2-40B4-BE49-F238E27FC236}">
                <a16:creationId xmlns:a16="http://schemas.microsoft.com/office/drawing/2014/main" id="{599E275A-572E-A11C-FE6B-3B5C9562AA49}"/>
              </a:ext>
            </a:extLst>
          </p:cNvPr>
          <p:cNvPicPr>
            <a:picLocks noChangeAspect="1"/>
          </p:cNvPicPr>
          <p:nvPr/>
        </p:nvPicPr>
        <p:blipFill>
          <a:blip r:embed="rId3"/>
          <a:stretch>
            <a:fillRect/>
          </a:stretch>
        </p:blipFill>
        <p:spPr>
          <a:xfrm>
            <a:off x="7320639" y="1223328"/>
            <a:ext cx="4871361" cy="5107946"/>
          </a:xfrm>
          <a:prstGeom prst="rect">
            <a:avLst/>
          </a:prstGeom>
        </p:spPr>
      </p:pic>
      <p:pic>
        <p:nvPicPr>
          <p:cNvPr id="9" name="Picture 8">
            <a:extLst>
              <a:ext uri="{FF2B5EF4-FFF2-40B4-BE49-F238E27FC236}">
                <a16:creationId xmlns:a16="http://schemas.microsoft.com/office/drawing/2014/main" id="{63753827-9898-4864-C35F-17A4449A5FC1}"/>
              </a:ext>
            </a:extLst>
          </p:cNvPr>
          <p:cNvPicPr>
            <a:picLocks noChangeAspect="1"/>
          </p:cNvPicPr>
          <p:nvPr/>
        </p:nvPicPr>
        <p:blipFill>
          <a:blip r:embed="rId4"/>
          <a:stretch>
            <a:fillRect/>
          </a:stretch>
        </p:blipFill>
        <p:spPr>
          <a:xfrm>
            <a:off x="9395228" y="2196824"/>
            <a:ext cx="3447012" cy="4134450"/>
          </a:xfrm>
          <a:prstGeom prst="rect">
            <a:avLst/>
          </a:prstGeom>
        </p:spPr>
      </p:pic>
    </p:spTree>
    <p:extLst>
      <p:ext uri="{BB962C8B-B14F-4D97-AF65-F5344CB8AC3E}">
        <p14:creationId xmlns:p14="http://schemas.microsoft.com/office/powerpoint/2010/main" val="2893678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07ACE-C081-97E8-E520-9D6B6E2181FA}"/>
              </a:ext>
            </a:extLst>
          </p:cNvPr>
          <p:cNvSpPr>
            <a:spLocks noGrp="1"/>
          </p:cNvSpPr>
          <p:nvPr>
            <p:ph type="title"/>
          </p:nvPr>
        </p:nvSpPr>
        <p:spPr/>
        <p:txBody>
          <a:bodyPr/>
          <a:lstStyle/>
          <a:p>
            <a:r>
              <a:rPr lang="en-US" dirty="0"/>
              <a:t>Final reflection</a:t>
            </a:r>
          </a:p>
        </p:txBody>
      </p:sp>
      <p:sp>
        <p:nvSpPr>
          <p:cNvPr id="3" name="Content Placeholder 2">
            <a:extLst>
              <a:ext uri="{FF2B5EF4-FFF2-40B4-BE49-F238E27FC236}">
                <a16:creationId xmlns:a16="http://schemas.microsoft.com/office/drawing/2014/main" id="{37BCD312-E413-9FB3-5BF7-38D8741148DC}"/>
              </a:ext>
            </a:extLst>
          </p:cNvPr>
          <p:cNvSpPr>
            <a:spLocks noGrp="1"/>
          </p:cNvSpPr>
          <p:nvPr>
            <p:ph idx="1"/>
          </p:nvPr>
        </p:nvSpPr>
        <p:spPr/>
        <p:txBody>
          <a:bodyPr/>
          <a:lstStyle/>
          <a:p>
            <a:r>
              <a:rPr lang="en-US" dirty="0"/>
              <a:t>I struggled a lot with actual database creation and modification. Also with setting up everything, </a:t>
            </a:r>
            <a:r>
              <a:rPr lang="en-US" dirty="0" err="1"/>
              <a:t>Vercel</a:t>
            </a:r>
            <a:r>
              <a:rPr lang="en-US" dirty="0"/>
              <a:t> was very hard to understand how to use but I ended up finagling it to work with me, and then using SQLite as a way to store data was difficult work, but also a nice switch up than just using </a:t>
            </a:r>
            <a:r>
              <a:rPr lang="en-US" dirty="0" err="1"/>
              <a:t>Vercel</a:t>
            </a:r>
            <a:r>
              <a:rPr lang="en-US" dirty="0"/>
              <a:t>. Working with SQL was challenging but fun in the end.</a:t>
            </a:r>
          </a:p>
          <a:p>
            <a:r>
              <a:rPr lang="en-US" dirty="0"/>
              <a:t>Another note was how difficult the “</a:t>
            </a:r>
            <a:r>
              <a:rPr lang="en-US" dirty="0" err="1"/>
              <a:t>knowledge_score</a:t>
            </a:r>
            <a:r>
              <a:rPr lang="en-US" dirty="0"/>
              <a:t>” was to implement, and how to print it off with all the other cards in a table view.</a:t>
            </a:r>
          </a:p>
          <a:p>
            <a:r>
              <a:rPr lang="en-US" dirty="0"/>
              <a:t>Glad I got everything done though, this was a fun project!</a:t>
            </a:r>
          </a:p>
        </p:txBody>
      </p:sp>
    </p:spTree>
    <p:extLst>
      <p:ext uri="{BB962C8B-B14F-4D97-AF65-F5344CB8AC3E}">
        <p14:creationId xmlns:p14="http://schemas.microsoft.com/office/powerpoint/2010/main" val="1164104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12A48-3F27-F340-23B4-A2175A419DFF}"/>
              </a:ext>
            </a:extLst>
          </p:cNvPr>
          <p:cNvSpPr>
            <a:spLocks noGrp="1"/>
          </p:cNvSpPr>
          <p:nvPr>
            <p:ph type="title"/>
          </p:nvPr>
        </p:nvSpPr>
        <p:spPr/>
        <p:txBody>
          <a:bodyPr/>
          <a:lstStyle/>
          <a:p>
            <a:r>
              <a:rPr lang="en-US" dirty="0"/>
              <a:t>Final self assessment</a:t>
            </a:r>
          </a:p>
        </p:txBody>
      </p:sp>
      <p:sp>
        <p:nvSpPr>
          <p:cNvPr id="3" name="Content Placeholder 2">
            <a:extLst>
              <a:ext uri="{FF2B5EF4-FFF2-40B4-BE49-F238E27FC236}">
                <a16:creationId xmlns:a16="http://schemas.microsoft.com/office/drawing/2014/main" id="{B0743AF9-0AC4-632C-013E-021D22BE9D7B}"/>
              </a:ext>
            </a:extLst>
          </p:cNvPr>
          <p:cNvSpPr>
            <a:spLocks noGrp="1"/>
          </p:cNvSpPr>
          <p:nvPr>
            <p:ph idx="1"/>
          </p:nvPr>
        </p:nvSpPr>
        <p:spPr/>
        <p:txBody>
          <a:bodyPr/>
          <a:lstStyle/>
          <a:p>
            <a:r>
              <a:rPr lang="en-US" dirty="0"/>
              <a:t>Bold your self-assessment understanding/mastery on these areas:</a:t>
            </a:r>
          </a:p>
          <a:p>
            <a:endParaRPr lang="en-US" dirty="0"/>
          </a:p>
          <a:p>
            <a:r>
              <a:rPr lang="en-US" dirty="0"/>
              <a:t>Page layout standards:	low	medium	</a:t>
            </a:r>
            <a:r>
              <a:rPr lang="en-US" dirty="0">
                <a:highlight>
                  <a:srgbClr val="FFFF00"/>
                </a:highlight>
              </a:rPr>
              <a:t>excellent</a:t>
            </a:r>
          </a:p>
          <a:p>
            <a:r>
              <a:rPr lang="en-US" dirty="0"/>
              <a:t>Routing application:		 low	medium	</a:t>
            </a:r>
            <a:r>
              <a:rPr lang="en-US" dirty="0">
                <a:highlight>
                  <a:srgbClr val="FFFF00"/>
                </a:highlight>
              </a:rPr>
              <a:t>excellent</a:t>
            </a:r>
          </a:p>
          <a:p>
            <a:r>
              <a:rPr lang="en-US" dirty="0"/>
              <a:t>Code cleanliness:		 low	</a:t>
            </a:r>
            <a:r>
              <a:rPr lang="en-US" dirty="0">
                <a:highlight>
                  <a:srgbClr val="FFFF00"/>
                </a:highlight>
              </a:rPr>
              <a:t>medium</a:t>
            </a:r>
            <a:r>
              <a:rPr lang="en-US" dirty="0"/>
              <a:t>	excellent</a:t>
            </a:r>
          </a:p>
          <a:p>
            <a:r>
              <a:rPr lang="en-US" dirty="0"/>
              <a:t>Data accessibility: 		low	</a:t>
            </a:r>
            <a:r>
              <a:rPr lang="en-US" dirty="0">
                <a:highlight>
                  <a:srgbClr val="FFFF00"/>
                </a:highlight>
              </a:rPr>
              <a:t>medium</a:t>
            </a:r>
            <a:r>
              <a:rPr lang="en-US" dirty="0"/>
              <a:t>	excellent</a:t>
            </a:r>
          </a:p>
          <a:p>
            <a:endParaRPr lang="en-US" dirty="0"/>
          </a:p>
        </p:txBody>
      </p:sp>
    </p:spTree>
    <p:extLst>
      <p:ext uri="{BB962C8B-B14F-4D97-AF65-F5344CB8AC3E}">
        <p14:creationId xmlns:p14="http://schemas.microsoft.com/office/powerpoint/2010/main" val="835990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D6C7A-B54C-AA59-058F-83CC364B8803}"/>
              </a:ext>
            </a:extLst>
          </p:cNvPr>
          <p:cNvSpPr>
            <a:spLocks noGrp="1"/>
          </p:cNvSpPr>
          <p:nvPr>
            <p:ph type="title"/>
          </p:nvPr>
        </p:nvSpPr>
        <p:spPr/>
        <p:txBody>
          <a:bodyPr/>
          <a:lstStyle/>
          <a:p>
            <a:r>
              <a:rPr lang="en-US"/>
              <a:t>Milestone 1</a:t>
            </a:r>
            <a:endParaRPr lang="en-US" dirty="0"/>
          </a:p>
        </p:txBody>
      </p:sp>
      <p:sp>
        <p:nvSpPr>
          <p:cNvPr id="3" name="Content Placeholder 2">
            <a:extLst>
              <a:ext uri="{FF2B5EF4-FFF2-40B4-BE49-F238E27FC236}">
                <a16:creationId xmlns:a16="http://schemas.microsoft.com/office/drawing/2014/main" id="{AA34CCC3-C3E9-1960-D613-8E2F7ECE5F7E}"/>
              </a:ext>
            </a:extLst>
          </p:cNvPr>
          <p:cNvSpPr>
            <a:spLocks noGrp="1"/>
          </p:cNvSpPr>
          <p:nvPr>
            <p:ph idx="1"/>
          </p:nvPr>
        </p:nvSpPr>
        <p:spPr/>
        <p:txBody>
          <a:bodyPr/>
          <a:lstStyle/>
          <a:p>
            <a:r>
              <a:rPr lang="en-US" dirty="0"/>
              <a:t>By now you should have:</a:t>
            </a:r>
          </a:p>
          <a:p>
            <a:pPr lvl="1"/>
            <a:r>
              <a:rPr lang="en-US" dirty="0"/>
              <a:t>JSON data begun</a:t>
            </a:r>
          </a:p>
          <a:p>
            <a:pPr lvl="1"/>
            <a:r>
              <a:rPr lang="en-US" dirty="0"/>
              <a:t>-JSON very basic version is complete!</a:t>
            </a:r>
          </a:p>
          <a:p>
            <a:pPr lvl="1"/>
            <a:r>
              <a:rPr lang="en-US" dirty="0"/>
              <a:t>Pages / routes established</a:t>
            </a:r>
          </a:p>
          <a:p>
            <a:pPr lvl="1"/>
            <a:r>
              <a:rPr lang="en-US" dirty="0"/>
              <a:t>-Start of card subfolder and assets touched!</a:t>
            </a:r>
          </a:p>
          <a:p>
            <a:pPr lvl="1"/>
            <a:r>
              <a:rPr lang="en-US" dirty="0"/>
              <a:t>Outline for pages finished</a:t>
            </a:r>
          </a:p>
          <a:p>
            <a:pPr lvl="1"/>
            <a:r>
              <a:rPr lang="en-US" dirty="0"/>
              <a:t>-Outline is written out on paper inside my notebook!</a:t>
            </a:r>
          </a:p>
          <a:p>
            <a:pPr lvl="1"/>
            <a:r>
              <a:rPr lang="en-US" dirty="0"/>
              <a:t>Data loading and displaying</a:t>
            </a:r>
          </a:p>
          <a:p>
            <a:pPr lvl="1"/>
            <a:r>
              <a:rPr lang="en-US" dirty="0"/>
              <a:t>-Briefly touched on this, not a lot of IO created it’s one of the components I still need to begin implementation on!</a:t>
            </a:r>
          </a:p>
        </p:txBody>
      </p:sp>
      <p:pic>
        <p:nvPicPr>
          <p:cNvPr id="5" name="Picture 4">
            <a:extLst>
              <a:ext uri="{FF2B5EF4-FFF2-40B4-BE49-F238E27FC236}">
                <a16:creationId xmlns:a16="http://schemas.microsoft.com/office/drawing/2014/main" id="{3CD13687-C9B0-0AF5-E38F-63053CBA7887}"/>
              </a:ext>
            </a:extLst>
          </p:cNvPr>
          <p:cNvPicPr>
            <a:picLocks noChangeAspect="1"/>
          </p:cNvPicPr>
          <p:nvPr/>
        </p:nvPicPr>
        <p:blipFill>
          <a:blip r:embed="rId2"/>
          <a:stretch>
            <a:fillRect/>
          </a:stretch>
        </p:blipFill>
        <p:spPr>
          <a:xfrm>
            <a:off x="6867914" y="365125"/>
            <a:ext cx="4609193" cy="2193532"/>
          </a:xfrm>
          <a:prstGeom prst="rect">
            <a:avLst/>
          </a:prstGeom>
        </p:spPr>
      </p:pic>
    </p:spTree>
    <p:extLst>
      <p:ext uri="{BB962C8B-B14F-4D97-AF65-F5344CB8AC3E}">
        <p14:creationId xmlns:p14="http://schemas.microsoft.com/office/powerpoint/2010/main" val="1515891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663CA-46A4-F86D-CE48-AC5210BF17AA}"/>
              </a:ext>
            </a:extLst>
          </p:cNvPr>
          <p:cNvSpPr>
            <a:spLocks noGrp="1"/>
          </p:cNvSpPr>
          <p:nvPr>
            <p:ph type="title"/>
          </p:nvPr>
        </p:nvSpPr>
        <p:spPr/>
        <p:txBody>
          <a:bodyPr/>
          <a:lstStyle/>
          <a:p>
            <a:r>
              <a:rPr lang="en-US" dirty="0"/>
              <a:t>M1 Discussion</a:t>
            </a:r>
          </a:p>
        </p:txBody>
      </p:sp>
      <p:sp>
        <p:nvSpPr>
          <p:cNvPr id="3" name="Content Placeholder 2">
            <a:extLst>
              <a:ext uri="{FF2B5EF4-FFF2-40B4-BE49-F238E27FC236}">
                <a16:creationId xmlns:a16="http://schemas.microsoft.com/office/drawing/2014/main" id="{0DAC9E02-A109-76E0-335D-7C53E9582630}"/>
              </a:ext>
            </a:extLst>
          </p:cNvPr>
          <p:cNvSpPr>
            <a:spLocks noGrp="1"/>
          </p:cNvSpPr>
          <p:nvPr>
            <p:ph idx="1"/>
          </p:nvPr>
        </p:nvSpPr>
        <p:spPr/>
        <p:txBody>
          <a:bodyPr>
            <a:normAutofit fontScale="77500" lnSpcReduction="20000"/>
          </a:bodyPr>
          <a:lstStyle/>
          <a:p>
            <a:r>
              <a:rPr lang="en-US" dirty="0"/>
              <a:t>With a partner, answer these questions about your projects, summarize your discussion here.</a:t>
            </a:r>
          </a:p>
          <a:p>
            <a:endParaRPr lang="en-US" dirty="0"/>
          </a:p>
          <a:p>
            <a:r>
              <a:rPr lang="en-US" dirty="0"/>
              <a:t>My data structure is okay so far, I need to include more parameters and ways to change and use the data with the cards.</a:t>
            </a:r>
          </a:p>
          <a:p>
            <a:r>
              <a:rPr lang="en-US" dirty="0"/>
              <a:t>When designing for mobile layouts, what CSS styles should you focus on? </a:t>
            </a:r>
          </a:p>
          <a:p>
            <a:r>
              <a:rPr lang="en-US" dirty="0"/>
              <a:t>what</a:t>
            </a:r>
          </a:p>
          <a:p>
            <a:r>
              <a:rPr lang="en-US" dirty="0"/>
              <a:t>How do you keep routes and pages “neat” when working in a multi-page site?</a:t>
            </a:r>
          </a:p>
          <a:p>
            <a:r>
              <a:rPr lang="en-US" dirty="0"/>
              <a:t>I created a ‘pages’ subfolder that has all my other subsites inside, I also keep the map of how I want the card site to look like near me while working on the project!</a:t>
            </a:r>
          </a:p>
          <a:p>
            <a:r>
              <a:rPr lang="en-US" dirty="0"/>
              <a:t>What is lacking in your user interface for understandability and use?</a:t>
            </a:r>
          </a:p>
          <a:p>
            <a:r>
              <a:rPr lang="en-US" dirty="0"/>
              <a:t>Actual manipulation of the card and implementation of how good you are at remembering said card</a:t>
            </a:r>
          </a:p>
          <a:p>
            <a:endParaRPr lang="en-US" dirty="0"/>
          </a:p>
        </p:txBody>
      </p:sp>
    </p:spTree>
    <p:extLst>
      <p:ext uri="{BB962C8B-B14F-4D97-AF65-F5344CB8AC3E}">
        <p14:creationId xmlns:p14="http://schemas.microsoft.com/office/powerpoint/2010/main" val="3595361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AB0E6-D1E4-4288-F4C6-ECAB37956E42}"/>
              </a:ext>
            </a:extLst>
          </p:cNvPr>
          <p:cNvSpPr>
            <a:spLocks noGrp="1"/>
          </p:cNvSpPr>
          <p:nvPr>
            <p:ph type="title"/>
          </p:nvPr>
        </p:nvSpPr>
        <p:spPr/>
        <p:txBody>
          <a:bodyPr/>
          <a:lstStyle/>
          <a:p>
            <a:r>
              <a:rPr lang="en-US" dirty="0"/>
              <a:t>M1 Reflection</a:t>
            </a:r>
          </a:p>
        </p:txBody>
      </p:sp>
      <p:sp>
        <p:nvSpPr>
          <p:cNvPr id="3" name="Content Placeholder 2">
            <a:extLst>
              <a:ext uri="{FF2B5EF4-FFF2-40B4-BE49-F238E27FC236}">
                <a16:creationId xmlns:a16="http://schemas.microsoft.com/office/drawing/2014/main" id="{AA4EC9E7-AAC7-A2BA-7C83-5411CADAC7FA}"/>
              </a:ext>
            </a:extLst>
          </p:cNvPr>
          <p:cNvSpPr>
            <a:spLocks noGrp="1"/>
          </p:cNvSpPr>
          <p:nvPr>
            <p:ph idx="1"/>
          </p:nvPr>
        </p:nvSpPr>
        <p:spPr/>
        <p:txBody>
          <a:bodyPr>
            <a:normAutofit fontScale="92500" lnSpcReduction="20000"/>
          </a:bodyPr>
          <a:lstStyle/>
          <a:p>
            <a:r>
              <a:rPr lang="en-US" dirty="0"/>
              <a:t>Please record what you are struggling with, what makes more sense now, what you need to focus on next</a:t>
            </a:r>
          </a:p>
          <a:p>
            <a:r>
              <a:rPr lang="en-US" dirty="0"/>
              <a:t>I’m struggling with how to traverse the different subsites inside a different directory, and how that stuff works.</a:t>
            </a:r>
          </a:p>
          <a:p>
            <a:r>
              <a:rPr lang="en-US" dirty="0"/>
              <a:t>I find the return statement on the main page to be less confusing, but only slightly.</a:t>
            </a:r>
          </a:p>
          <a:p>
            <a:r>
              <a:rPr lang="en-US" dirty="0"/>
              <a:t>I still don’t know the entire topology of React.js and how to works, and I’m finding it really hard to wrap my head around how the different sites work with each other, also how </a:t>
            </a:r>
            <a:r>
              <a:rPr lang="en-US" dirty="0" err="1"/>
              <a:t>layout.tsx</a:t>
            </a:r>
            <a:r>
              <a:rPr lang="en-US" dirty="0"/>
              <a:t> and </a:t>
            </a:r>
            <a:r>
              <a:rPr lang="en-US" dirty="0" err="1"/>
              <a:t>page.tsx</a:t>
            </a:r>
            <a:r>
              <a:rPr lang="en-US" dirty="0"/>
              <a:t> are different.</a:t>
            </a:r>
          </a:p>
          <a:p>
            <a:r>
              <a:rPr lang="en-US" dirty="0"/>
              <a:t>I planned on focusing my attention to IO development now, I don’t have much written down on how I’m </a:t>
            </a:r>
            <a:r>
              <a:rPr lang="en-US" dirty="0" err="1"/>
              <a:t>gonna</a:t>
            </a:r>
            <a:r>
              <a:rPr lang="en-US" dirty="0"/>
              <a:t> do that but have a slight idea of what I want to do.</a:t>
            </a:r>
          </a:p>
        </p:txBody>
      </p:sp>
      <p:pic>
        <p:nvPicPr>
          <p:cNvPr id="7" name="Picture 6">
            <a:extLst>
              <a:ext uri="{FF2B5EF4-FFF2-40B4-BE49-F238E27FC236}">
                <a16:creationId xmlns:a16="http://schemas.microsoft.com/office/drawing/2014/main" id="{CC17D198-CAD3-0EDF-DE9B-8B53A6F71AA2}"/>
              </a:ext>
            </a:extLst>
          </p:cNvPr>
          <p:cNvPicPr>
            <a:picLocks noChangeAspect="1"/>
          </p:cNvPicPr>
          <p:nvPr/>
        </p:nvPicPr>
        <p:blipFill>
          <a:blip r:embed="rId2"/>
          <a:stretch>
            <a:fillRect/>
          </a:stretch>
        </p:blipFill>
        <p:spPr>
          <a:xfrm>
            <a:off x="7110162" y="5687006"/>
            <a:ext cx="3635055" cy="624894"/>
          </a:xfrm>
          <a:prstGeom prst="rect">
            <a:avLst/>
          </a:prstGeom>
        </p:spPr>
      </p:pic>
      <p:sp>
        <p:nvSpPr>
          <p:cNvPr id="4" name="TextBox 3">
            <a:extLst>
              <a:ext uri="{FF2B5EF4-FFF2-40B4-BE49-F238E27FC236}">
                <a16:creationId xmlns:a16="http://schemas.microsoft.com/office/drawing/2014/main" id="{483B59E6-1DD0-A9F1-819D-D5FF911A8872}"/>
              </a:ext>
            </a:extLst>
          </p:cNvPr>
          <p:cNvSpPr txBox="1"/>
          <p:nvPr/>
        </p:nvSpPr>
        <p:spPr>
          <a:xfrm>
            <a:off x="7849109" y="6308209"/>
            <a:ext cx="3200400" cy="369332"/>
          </a:xfrm>
          <a:prstGeom prst="rect">
            <a:avLst/>
          </a:prstGeom>
          <a:noFill/>
        </p:spPr>
        <p:txBody>
          <a:bodyPr wrap="square" rtlCol="0">
            <a:spAutoFit/>
          </a:bodyPr>
          <a:lstStyle/>
          <a:p>
            <a:r>
              <a:rPr lang="en-US" dirty="0"/>
              <a:t>How do I fix this?</a:t>
            </a:r>
          </a:p>
        </p:txBody>
      </p:sp>
    </p:spTree>
    <p:extLst>
      <p:ext uri="{BB962C8B-B14F-4D97-AF65-F5344CB8AC3E}">
        <p14:creationId xmlns:p14="http://schemas.microsoft.com/office/powerpoint/2010/main" val="3966587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C8A73-6D97-3B59-8B2F-04EC4CB2AE7C}"/>
              </a:ext>
            </a:extLst>
          </p:cNvPr>
          <p:cNvSpPr>
            <a:spLocks noGrp="1"/>
          </p:cNvSpPr>
          <p:nvPr>
            <p:ph type="title"/>
          </p:nvPr>
        </p:nvSpPr>
        <p:spPr/>
        <p:txBody>
          <a:bodyPr/>
          <a:lstStyle/>
          <a:p>
            <a:r>
              <a:rPr lang="en-US" dirty="0"/>
              <a:t>M1 Self-assessment</a:t>
            </a:r>
          </a:p>
        </p:txBody>
      </p:sp>
      <p:sp>
        <p:nvSpPr>
          <p:cNvPr id="3" name="Content Placeholder 2">
            <a:extLst>
              <a:ext uri="{FF2B5EF4-FFF2-40B4-BE49-F238E27FC236}">
                <a16:creationId xmlns:a16="http://schemas.microsoft.com/office/drawing/2014/main" id="{893678ED-84AF-FB07-0F5D-3E968EF73C7C}"/>
              </a:ext>
            </a:extLst>
          </p:cNvPr>
          <p:cNvSpPr>
            <a:spLocks noGrp="1"/>
          </p:cNvSpPr>
          <p:nvPr>
            <p:ph idx="1"/>
          </p:nvPr>
        </p:nvSpPr>
        <p:spPr/>
        <p:txBody>
          <a:bodyPr/>
          <a:lstStyle/>
          <a:p>
            <a:r>
              <a:rPr lang="en-US" dirty="0"/>
              <a:t>Bold your self-assessment understanding/mastery on these areas:</a:t>
            </a:r>
          </a:p>
          <a:p>
            <a:endParaRPr lang="en-US" dirty="0"/>
          </a:p>
          <a:p>
            <a:r>
              <a:rPr lang="en-US" dirty="0"/>
              <a:t>Page layout standards:	low	</a:t>
            </a:r>
            <a:r>
              <a:rPr lang="en-US" dirty="0">
                <a:highlight>
                  <a:srgbClr val="FFFF00"/>
                </a:highlight>
              </a:rPr>
              <a:t>medium</a:t>
            </a:r>
            <a:r>
              <a:rPr lang="en-US" dirty="0"/>
              <a:t>	excellent</a:t>
            </a:r>
          </a:p>
          <a:p>
            <a:r>
              <a:rPr lang="en-US" dirty="0"/>
              <a:t>Routing application:		 low	</a:t>
            </a:r>
            <a:r>
              <a:rPr lang="en-US" dirty="0">
                <a:highlight>
                  <a:srgbClr val="FFFF00"/>
                </a:highlight>
              </a:rPr>
              <a:t>medium</a:t>
            </a:r>
            <a:r>
              <a:rPr lang="en-US" dirty="0"/>
              <a:t>	excellent</a:t>
            </a:r>
          </a:p>
          <a:p>
            <a:r>
              <a:rPr lang="en-US" dirty="0"/>
              <a:t>Code cleanliness:		 low	medium	</a:t>
            </a:r>
            <a:r>
              <a:rPr lang="en-US" dirty="0">
                <a:highlight>
                  <a:srgbClr val="FFFF00"/>
                </a:highlight>
              </a:rPr>
              <a:t>excellent</a:t>
            </a:r>
          </a:p>
          <a:p>
            <a:r>
              <a:rPr lang="en-US" dirty="0"/>
              <a:t>Data accessibility: 		low	medium	</a:t>
            </a:r>
            <a:r>
              <a:rPr lang="en-US" dirty="0">
                <a:highlight>
                  <a:srgbClr val="FFFF00"/>
                </a:highlight>
              </a:rPr>
              <a:t>excellent</a:t>
            </a:r>
          </a:p>
        </p:txBody>
      </p:sp>
    </p:spTree>
    <p:extLst>
      <p:ext uri="{BB962C8B-B14F-4D97-AF65-F5344CB8AC3E}">
        <p14:creationId xmlns:p14="http://schemas.microsoft.com/office/powerpoint/2010/main" val="2113510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8FF30-C293-3479-F873-869C15DDEFF4}"/>
              </a:ext>
            </a:extLst>
          </p:cNvPr>
          <p:cNvSpPr>
            <a:spLocks noGrp="1"/>
          </p:cNvSpPr>
          <p:nvPr>
            <p:ph type="title"/>
          </p:nvPr>
        </p:nvSpPr>
        <p:spPr/>
        <p:txBody>
          <a:bodyPr/>
          <a:lstStyle/>
          <a:p>
            <a:r>
              <a:rPr lang="en-US" dirty="0"/>
              <a:t>Milestone 2</a:t>
            </a:r>
          </a:p>
        </p:txBody>
      </p:sp>
      <p:sp>
        <p:nvSpPr>
          <p:cNvPr id="3" name="Content Placeholder 2">
            <a:extLst>
              <a:ext uri="{FF2B5EF4-FFF2-40B4-BE49-F238E27FC236}">
                <a16:creationId xmlns:a16="http://schemas.microsoft.com/office/drawing/2014/main" id="{49BBE3C5-7295-32FB-ADB5-DF36520B8D21}"/>
              </a:ext>
            </a:extLst>
          </p:cNvPr>
          <p:cNvSpPr>
            <a:spLocks noGrp="1"/>
          </p:cNvSpPr>
          <p:nvPr>
            <p:ph idx="1"/>
          </p:nvPr>
        </p:nvSpPr>
        <p:spPr/>
        <p:txBody>
          <a:bodyPr/>
          <a:lstStyle/>
          <a:p>
            <a:r>
              <a:rPr lang="en-US" dirty="0"/>
              <a:t>By now you should have:</a:t>
            </a:r>
          </a:p>
          <a:p>
            <a:pPr lvl="1"/>
            <a:r>
              <a:rPr lang="en-US" dirty="0"/>
              <a:t>Buttons / interactivity completed (Check)</a:t>
            </a:r>
          </a:p>
          <a:p>
            <a:pPr lvl="1"/>
            <a:r>
              <a:rPr lang="en-US" dirty="0"/>
              <a:t>Timing / understanding algorithm implemented (a little less than what I want but check)</a:t>
            </a:r>
          </a:p>
          <a:p>
            <a:pPr lvl="1"/>
            <a:r>
              <a:rPr lang="en-US" dirty="0"/>
              <a:t>Overview page complete (…what does this mean?)</a:t>
            </a:r>
          </a:p>
          <a:p>
            <a:pPr lvl="1"/>
            <a:r>
              <a:rPr lang="en-US" dirty="0"/>
              <a:t>Input page begun (Starting to begin documenting what the purpose of the cards are and how they plan on bouncing off each other!</a:t>
            </a:r>
          </a:p>
          <a:p>
            <a:pPr lvl="1"/>
            <a:r>
              <a:rPr lang="en-US" dirty="0"/>
              <a:t>Already run / plans for user test (User tests run fine right now, after adding different types of </a:t>
            </a:r>
            <a:r>
              <a:rPr lang="en-US" dirty="0" err="1"/>
              <a:t>Uis</a:t>
            </a:r>
            <a:r>
              <a:rPr lang="en-US" dirty="0"/>
              <a:t>, I will start another round of tests for the user.)</a:t>
            </a:r>
          </a:p>
          <a:p>
            <a:pPr lvl="1"/>
            <a:endParaRPr lang="en-US" dirty="0"/>
          </a:p>
        </p:txBody>
      </p:sp>
    </p:spTree>
    <p:extLst>
      <p:ext uri="{BB962C8B-B14F-4D97-AF65-F5344CB8AC3E}">
        <p14:creationId xmlns:p14="http://schemas.microsoft.com/office/powerpoint/2010/main" val="3219462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075DC-889A-CF37-BC0C-A04453867D7D}"/>
              </a:ext>
            </a:extLst>
          </p:cNvPr>
          <p:cNvSpPr>
            <a:spLocks noGrp="1"/>
          </p:cNvSpPr>
          <p:nvPr>
            <p:ph type="title"/>
          </p:nvPr>
        </p:nvSpPr>
        <p:spPr/>
        <p:txBody>
          <a:bodyPr/>
          <a:lstStyle/>
          <a:p>
            <a:r>
              <a:rPr lang="en-US" dirty="0"/>
              <a:t>M2 Discussion</a:t>
            </a:r>
          </a:p>
        </p:txBody>
      </p:sp>
      <p:sp>
        <p:nvSpPr>
          <p:cNvPr id="3" name="Content Placeholder 2">
            <a:extLst>
              <a:ext uri="{FF2B5EF4-FFF2-40B4-BE49-F238E27FC236}">
                <a16:creationId xmlns:a16="http://schemas.microsoft.com/office/drawing/2014/main" id="{6DA9F2D2-7AB1-E1C6-27D2-DE6994C38626}"/>
              </a:ext>
            </a:extLst>
          </p:cNvPr>
          <p:cNvSpPr>
            <a:spLocks noGrp="1"/>
          </p:cNvSpPr>
          <p:nvPr>
            <p:ph idx="1"/>
          </p:nvPr>
        </p:nvSpPr>
        <p:spPr/>
        <p:txBody>
          <a:bodyPr>
            <a:normAutofit fontScale="77500" lnSpcReduction="20000"/>
          </a:bodyPr>
          <a:lstStyle/>
          <a:p>
            <a:r>
              <a:rPr lang="en-US" dirty="0"/>
              <a:t>With a partner, answer these questions about your projects, summarize your discussion here.</a:t>
            </a:r>
          </a:p>
          <a:p>
            <a:r>
              <a:rPr lang="en-US" dirty="0"/>
              <a:t>Difficulties sorting cards to display in a list of “most relevant”</a:t>
            </a:r>
          </a:p>
          <a:p>
            <a:r>
              <a:rPr lang="en-US" dirty="0"/>
              <a:t>+ I think placing the cards down onto a </a:t>
            </a:r>
            <a:r>
              <a:rPr lang="en-US" dirty="0" err="1"/>
              <a:t>page.tsx</a:t>
            </a:r>
            <a:r>
              <a:rPr lang="en-US" dirty="0"/>
              <a:t> is easy, the more difficult part of this assignment was the algorithm on how the ‘learning percentage’ would work, and how we can list out the cards in an order of which ones you know more going first.</a:t>
            </a:r>
          </a:p>
          <a:p>
            <a:r>
              <a:rPr lang="en-US" dirty="0"/>
              <a:t>User testing struggles – how to structure, what questions to ask</a:t>
            </a:r>
          </a:p>
          <a:p>
            <a:r>
              <a:rPr lang="en-US" dirty="0"/>
              <a:t>+Only one card at a time, simple questions at the start, but should get more difficult the more cards you read.</a:t>
            </a:r>
          </a:p>
          <a:p>
            <a:r>
              <a:rPr lang="en-US" dirty="0"/>
              <a:t>Routing and layout concerns</a:t>
            </a:r>
          </a:p>
          <a:p>
            <a:r>
              <a:rPr lang="en-US" dirty="0"/>
              <a:t>+Will I have enough room to lay out all the cards? I want to include a feature where you have the option between looking at one card at a time, or you can lay them all out, but how will I implement that is a question that I still ponder.</a:t>
            </a:r>
          </a:p>
          <a:p>
            <a:endParaRPr lang="en-US" dirty="0"/>
          </a:p>
        </p:txBody>
      </p:sp>
    </p:spTree>
    <p:extLst>
      <p:ext uri="{BB962C8B-B14F-4D97-AF65-F5344CB8AC3E}">
        <p14:creationId xmlns:p14="http://schemas.microsoft.com/office/powerpoint/2010/main" val="342121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99461-2E61-08F8-9079-515A5A5C1384}"/>
              </a:ext>
            </a:extLst>
          </p:cNvPr>
          <p:cNvSpPr>
            <a:spLocks noGrp="1"/>
          </p:cNvSpPr>
          <p:nvPr>
            <p:ph type="title"/>
          </p:nvPr>
        </p:nvSpPr>
        <p:spPr/>
        <p:txBody>
          <a:bodyPr/>
          <a:lstStyle/>
          <a:p>
            <a:r>
              <a:rPr lang="en-US" dirty="0"/>
              <a:t>M2 Reflection</a:t>
            </a:r>
          </a:p>
        </p:txBody>
      </p:sp>
      <p:sp>
        <p:nvSpPr>
          <p:cNvPr id="3" name="Content Placeholder 2">
            <a:extLst>
              <a:ext uri="{FF2B5EF4-FFF2-40B4-BE49-F238E27FC236}">
                <a16:creationId xmlns:a16="http://schemas.microsoft.com/office/drawing/2014/main" id="{65C42759-632A-84C2-6647-6A5B31AD0A9D}"/>
              </a:ext>
            </a:extLst>
          </p:cNvPr>
          <p:cNvSpPr>
            <a:spLocks noGrp="1"/>
          </p:cNvSpPr>
          <p:nvPr>
            <p:ph idx="1"/>
          </p:nvPr>
        </p:nvSpPr>
        <p:spPr/>
        <p:txBody>
          <a:bodyPr>
            <a:normAutofit lnSpcReduction="10000"/>
          </a:bodyPr>
          <a:lstStyle/>
          <a:p>
            <a:r>
              <a:rPr lang="en-US" dirty="0"/>
              <a:t>Please record what you are struggling with, what makes more sense now, what you need to focus on next</a:t>
            </a:r>
          </a:p>
          <a:p>
            <a:r>
              <a:rPr lang="en-US" dirty="0"/>
              <a:t>+So as of today, I am struggling with the algorithm creation, and getting the Json files to load properly, also I was confused about including SQL databases in this project, would you like us to that with this project or only for Project 3?</a:t>
            </a:r>
          </a:p>
          <a:p>
            <a:r>
              <a:rPr lang="en-US" dirty="0"/>
              <a:t>+Some things that make sense to me right now, would be things like the layout of how react- next.js and how the files work off each other. After learning the difference between next and react, I feel like I can look up a lot of information that I couldn't before reliably without the fear of using outdated information.</a:t>
            </a:r>
          </a:p>
          <a:p>
            <a:endParaRPr lang="en-US" dirty="0"/>
          </a:p>
        </p:txBody>
      </p:sp>
    </p:spTree>
    <p:extLst>
      <p:ext uri="{BB962C8B-B14F-4D97-AF65-F5344CB8AC3E}">
        <p14:creationId xmlns:p14="http://schemas.microsoft.com/office/powerpoint/2010/main" val="3775666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DF345-9454-C5EF-CA5C-67837E2EC1A9}"/>
              </a:ext>
            </a:extLst>
          </p:cNvPr>
          <p:cNvSpPr>
            <a:spLocks noGrp="1"/>
          </p:cNvSpPr>
          <p:nvPr>
            <p:ph type="title"/>
          </p:nvPr>
        </p:nvSpPr>
        <p:spPr/>
        <p:txBody>
          <a:bodyPr/>
          <a:lstStyle/>
          <a:p>
            <a:r>
              <a:rPr lang="en-US" dirty="0"/>
              <a:t>M2 Self-assessment</a:t>
            </a:r>
          </a:p>
        </p:txBody>
      </p:sp>
      <p:sp>
        <p:nvSpPr>
          <p:cNvPr id="3" name="Content Placeholder 2">
            <a:extLst>
              <a:ext uri="{FF2B5EF4-FFF2-40B4-BE49-F238E27FC236}">
                <a16:creationId xmlns:a16="http://schemas.microsoft.com/office/drawing/2014/main" id="{16EDA5A4-96B4-E7B4-EFE2-FCD21E575D66}"/>
              </a:ext>
            </a:extLst>
          </p:cNvPr>
          <p:cNvSpPr>
            <a:spLocks noGrp="1"/>
          </p:cNvSpPr>
          <p:nvPr>
            <p:ph idx="1"/>
          </p:nvPr>
        </p:nvSpPr>
        <p:spPr/>
        <p:txBody>
          <a:bodyPr/>
          <a:lstStyle/>
          <a:p>
            <a:r>
              <a:rPr lang="en-US" dirty="0"/>
              <a:t>Bold your self-assessment understanding/mastery on these areas:</a:t>
            </a:r>
          </a:p>
          <a:p>
            <a:endParaRPr lang="en-US" dirty="0"/>
          </a:p>
          <a:p>
            <a:r>
              <a:rPr lang="en-US" dirty="0"/>
              <a:t>Page layout standards:	low	medium	</a:t>
            </a:r>
            <a:r>
              <a:rPr lang="en-US" dirty="0">
                <a:highlight>
                  <a:srgbClr val="FFFF00"/>
                </a:highlight>
              </a:rPr>
              <a:t>excellent</a:t>
            </a:r>
          </a:p>
          <a:p>
            <a:r>
              <a:rPr lang="en-US" dirty="0"/>
              <a:t>Routing application:		 low	</a:t>
            </a:r>
            <a:r>
              <a:rPr lang="en-US" dirty="0">
                <a:highlight>
                  <a:srgbClr val="FFFF00"/>
                </a:highlight>
              </a:rPr>
              <a:t>medium</a:t>
            </a:r>
            <a:r>
              <a:rPr lang="en-US" dirty="0"/>
              <a:t>	excellent</a:t>
            </a:r>
          </a:p>
          <a:p>
            <a:r>
              <a:rPr lang="en-US" dirty="0"/>
              <a:t>Code cleanliness:		 low	</a:t>
            </a:r>
            <a:r>
              <a:rPr lang="en-US" dirty="0">
                <a:highlight>
                  <a:srgbClr val="FFFF00"/>
                </a:highlight>
              </a:rPr>
              <a:t>medium</a:t>
            </a:r>
            <a:r>
              <a:rPr lang="en-US" dirty="0"/>
              <a:t>	excellent</a:t>
            </a:r>
          </a:p>
          <a:p>
            <a:r>
              <a:rPr lang="en-US" dirty="0"/>
              <a:t>Data accessibility: 		low	medium	</a:t>
            </a:r>
            <a:r>
              <a:rPr lang="en-US" dirty="0">
                <a:highlight>
                  <a:srgbClr val="FFFF00"/>
                </a:highlight>
              </a:rPr>
              <a:t>excellent</a:t>
            </a:r>
          </a:p>
          <a:p>
            <a:endParaRPr lang="en-US" dirty="0"/>
          </a:p>
        </p:txBody>
      </p:sp>
    </p:spTree>
    <p:extLst>
      <p:ext uri="{BB962C8B-B14F-4D97-AF65-F5344CB8AC3E}">
        <p14:creationId xmlns:p14="http://schemas.microsoft.com/office/powerpoint/2010/main" val="168231824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538D9D"/>
      </a:hlink>
      <a:folHlink>
        <a:srgbClr val="A5738E"/>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3A418E6B-C5F0-4B95-8D77-61E3EF3B5DF5}"/>
    </a:ext>
  </a:extLst>
</a:theme>
</file>

<file path=docProps/app.xml><?xml version="1.0" encoding="utf-8"?>
<Properties xmlns="http://schemas.openxmlformats.org/officeDocument/2006/extended-properties" xmlns:vt="http://schemas.openxmlformats.org/officeDocument/2006/docPropsVTypes">
  <Template>Office Theme</Template>
  <TotalTime>147</TotalTime>
  <Words>1093</Words>
  <Application>Microsoft Office PowerPoint</Application>
  <PresentationFormat>Widescreen</PresentationFormat>
  <Paragraphs>76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Aptos</vt:lpstr>
      <vt:lpstr>Aptos Display</vt:lpstr>
      <vt:lpstr>Arial</vt:lpstr>
      <vt:lpstr>Office Theme</vt:lpstr>
      <vt:lpstr>CS311 Project 2 Process Document</vt:lpstr>
      <vt:lpstr>Milestone 1</vt:lpstr>
      <vt:lpstr>M1 Discussion</vt:lpstr>
      <vt:lpstr>M1 Reflection</vt:lpstr>
      <vt:lpstr>M1 Self-assessment</vt:lpstr>
      <vt:lpstr>Milestone 2</vt:lpstr>
      <vt:lpstr>M2 Discussion</vt:lpstr>
      <vt:lpstr>M2 Reflection</vt:lpstr>
      <vt:lpstr>M2 Self-assessment</vt:lpstr>
      <vt:lpstr>Final Deliverable</vt:lpstr>
      <vt:lpstr>Final reflection</vt:lpstr>
      <vt:lpstr>Final self assessment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Faas, Travis Byron</dc:creator>
  <cp:lastModifiedBy>Ethan Buckner</cp:lastModifiedBy>
  <cp:revision>6</cp:revision>
  <dcterms:created xsi:type="dcterms:W3CDTF">2024-10-02T14:17:36Z</dcterms:created>
  <dcterms:modified xsi:type="dcterms:W3CDTF">2024-11-09T23:01:59Z</dcterms:modified>
</cp:coreProperties>
</file>