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8FA3-D49D-4E81-BC9B-956FA9A805D3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A0A6-296C-42F2-B445-584569948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90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8FA3-D49D-4E81-BC9B-956FA9A805D3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A0A6-296C-42F2-B445-584569948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10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8FA3-D49D-4E81-BC9B-956FA9A805D3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A0A6-296C-42F2-B445-584569948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1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8FA3-D49D-4E81-BC9B-956FA9A805D3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A0A6-296C-42F2-B445-584569948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49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8FA3-D49D-4E81-BC9B-956FA9A805D3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A0A6-296C-42F2-B445-584569948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59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8FA3-D49D-4E81-BC9B-956FA9A805D3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A0A6-296C-42F2-B445-584569948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2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8FA3-D49D-4E81-BC9B-956FA9A805D3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A0A6-296C-42F2-B445-584569948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53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8FA3-D49D-4E81-BC9B-956FA9A805D3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A0A6-296C-42F2-B445-584569948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38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8FA3-D49D-4E81-BC9B-956FA9A805D3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A0A6-296C-42F2-B445-584569948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04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8FA3-D49D-4E81-BC9B-956FA9A805D3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A0A6-296C-42F2-B445-584569948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20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8FA3-D49D-4E81-BC9B-956FA9A805D3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A0A6-296C-42F2-B445-584569948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31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08FA3-D49D-4E81-BC9B-956FA9A805D3}" type="datetimeFigureOut">
              <a:rPr lang="ru-RU" smtClean="0"/>
              <a:t>29.09.2020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5A0A6-296C-42F2-B445-584569948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44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efer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ef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6227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efer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efer</dc:title>
  <dc:creator>Владимир Дубровин</dc:creator>
  <cp:lastModifiedBy>Владимир Дубровин</cp:lastModifiedBy>
  <cp:revision>1</cp:revision>
  <dcterms:created xsi:type="dcterms:W3CDTF">2020-09-29T15:30:50Z</dcterms:created>
  <dcterms:modified xsi:type="dcterms:W3CDTF">2020-09-29T15:30:53Z</dcterms:modified>
</cp:coreProperties>
</file>