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343400"/>
            <a:ext cx="8064896" cy="1975104"/>
          </a:xfrm>
        </p:spPr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 </a:t>
            </a:r>
            <a:r>
              <a:rPr lang="ru-RU" b="0" dirty="0" smtClean="0"/>
              <a:t>«</a:t>
            </a:r>
            <a:r>
              <a:rPr lang="en-US" dirty="0" err="1" smtClean="0"/>
              <a:t>StrikeStore</a:t>
            </a:r>
            <a:r>
              <a:rPr lang="ru-RU" b="0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834640"/>
            <a:ext cx="8064896" cy="1508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104</TotalTime>
  <Words>7</Words>
  <Application>Microsoft Office PowerPoint</Application>
  <PresentationFormat>Экран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Метро</vt:lpstr>
      <vt:lpstr>Разработка интернет-магазина «StrikeStore»</vt:lpstr>
      <vt:lpstr>Слайд 2</vt:lpstr>
      <vt:lpstr>Средства разработки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Pasha Nekrasov</dc:creator>
  <cp:lastModifiedBy>Pashanoc</cp:lastModifiedBy>
  <cp:revision>12</cp:revision>
  <dcterms:created xsi:type="dcterms:W3CDTF">2018-02-27T17:47:05Z</dcterms:created>
  <dcterms:modified xsi:type="dcterms:W3CDTF">2018-02-27T19:41:39Z</dcterms:modified>
</cp:coreProperties>
</file>