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57"/>
    <a:srgbClr val="50B1D1"/>
    <a:srgbClr val="A6C339"/>
    <a:srgbClr val="F02230"/>
    <a:srgbClr val="EBFF8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40" y="6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0F8C1A-6F99-49D3-9F1D-A6EAE2706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0D97131-BC6C-493B-BD56-0BA9EAA7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178DAB9-51CF-477B-8ABF-68A72ED8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F7A6E73-DDA1-4519-97C3-486B896D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53A03F1-4DE9-4AF8-B5C2-8A947D78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5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E2DCC0-5D10-49B8-AC36-D7B6F7E3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42A048B-F0DB-45B9-AFEB-8B48587D3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E9DF764-930B-40FF-843F-227F4ED3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C02EDE0-1182-4FE7-B1FC-32EF94E2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5FA9DD4-BD2B-4603-80F8-41203F6F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011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529253B-DC2A-4E99-99B1-5B79947C1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78907B4-66C1-4320-AD42-447F564FA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DE6D90B-C38E-4DC0-B751-E439CB1A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8E0F694-8D34-4112-B172-2B36BAB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73B2DA4-46C8-47D8-BAB0-EB14741D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14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B0945C-9CD9-4F95-8EEB-2ACAEF72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2A4AB05-4314-4030-9EA6-9AD6564D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3389AE-A6B6-4C2A-84D1-0D5CDE01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7B1811F-D68B-4B46-8149-18BC2DAD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9C90D77-442C-49BC-BE5C-B6021C4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99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EACA1C1-EFAF-4C23-8FAD-7BFF11F8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C0D3F81-2CD1-4D57-978C-DDB339142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CB56CB4-BBB3-4EEF-B281-E0E8FE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C0EDD69-D18E-4213-BC57-68819629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05710BF-BA57-4920-ABCD-A210F1DC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51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BFC84B-110C-48BF-8AEF-345D6059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B818D58-173C-40AD-AA38-C58EBA5D6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E9404E3-89E7-4C85-86C2-08339758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E789E7F-6201-4569-B369-795A345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FF450A-C631-4102-A55C-28C63A70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415CF23-463F-48F8-BA2E-1C8F9DB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808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835FC2-D60F-4CED-96C0-BA13E033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CA2F23A-B450-4012-A2F8-CA9A381A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FE25C1B-FA10-4C79-A4A6-B779399B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08AED84-622F-4EFF-A9BE-831126BD9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D34175B-AF57-42EE-BDA3-536F65615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111123F9-933A-4A38-AE60-0B51BB12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89CF2106-EE46-46EC-A277-8BA8E376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1F2525E-107A-476C-9A25-C2887398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744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24CB45-4182-4505-A1C5-3C66656E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F6F24AF-B874-4B6D-A2EB-D813929C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F0C0281-82E2-468A-888B-CDF87683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6431230-DAA5-449D-8EDE-99548120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769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8DA514B-B5FF-4821-ACB5-A9157B61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70A50E8-8C35-40BE-A0C9-2B76FF74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F34FC20-65C5-444A-8399-986446A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200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D6191B1-04A4-466D-AEDA-CF6A628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B31FCE0-AE24-4CB6-A381-97505BD4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6CC08B2-5F30-4E5D-9731-2FAE4D86A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1534B69-CA31-4AD4-8422-0051357F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C01BCD5-36F1-440B-A14B-E8CAC685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974DB17-C2D1-409B-8731-A0AAEE3C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97AD2AF-3EB2-4F0D-9D94-363EA7AC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49894DA-0DF2-46C4-9106-784708305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552C37C-08D4-4A74-9783-96F203FFA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EC316B6-6DC2-452F-A83D-CD6008D5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DF1748B-CA90-498F-880B-CEEB905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0ABC5FA-DB00-4CE5-A870-E7D6E80D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20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FB71DC09-6240-4D38-9EBE-5DE4689D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DA914EB-4B96-4F2C-A5F1-B8B396B3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4E07977-41C6-4379-8F88-88E692AB1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C4C9-7036-41FF-A148-350051C2DF9D}" type="datetimeFigureOut">
              <a:rPr lang="fi-FI" smtClean="0"/>
              <a:t>6.4.2020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320599F-92E4-4D03-A523-55400C1E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6AD5068-ED2A-4DCF-B490-A1F0CC764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51AD-DAB0-409F-9BEA-5091D2B4A11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94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yhmä 25">
            <a:extLst>
              <a:ext uri="{FF2B5EF4-FFF2-40B4-BE49-F238E27FC236}">
                <a16:creationId xmlns:a16="http://schemas.microsoft.com/office/drawing/2014/main" id="{CC4B3443-60DA-4C15-8432-9D3C1E584C48}"/>
              </a:ext>
            </a:extLst>
          </p:cNvPr>
          <p:cNvGrpSpPr/>
          <p:nvPr/>
        </p:nvGrpSpPr>
        <p:grpSpPr>
          <a:xfrm>
            <a:off x="4688778" y="3264922"/>
            <a:ext cx="2832044" cy="577516"/>
            <a:chOff x="4688778" y="3080450"/>
            <a:chExt cx="2832044" cy="577516"/>
          </a:xfrm>
          <a:effectLst/>
        </p:grpSpPr>
        <p:sp>
          <p:nvSpPr>
            <p:cNvPr id="10" name="Suorakulmio: Pyöristetyt kulmat 9">
              <a:extLst>
                <a:ext uri="{FF2B5EF4-FFF2-40B4-BE49-F238E27FC236}">
                  <a16:creationId xmlns:a16="http://schemas.microsoft.com/office/drawing/2014/main" id="{F84D81B8-08F9-4F38-B9D3-64DAEC51984A}"/>
                </a:ext>
              </a:extLst>
            </p:cNvPr>
            <p:cNvSpPr/>
            <p:nvPr/>
          </p:nvSpPr>
          <p:spPr>
            <a:xfrm>
              <a:off x="4688778" y="308045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Tekstiruutu 10">
              <a:extLst>
                <a:ext uri="{FF2B5EF4-FFF2-40B4-BE49-F238E27FC236}">
                  <a16:creationId xmlns:a16="http://schemas.microsoft.com/office/drawing/2014/main" id="{37EDE678-0BCB-400F-8E12-0AE129E3B4AB}"/>
                </a:ext>
              </a:extLst>
            </p:cNvPr>
            <p:cNvSpPr txBox="1"/>
            <p:nvPr/>
          </p:nvSpPr>
          <p:spPr>
            <a:xfrm>
              <a:off x="4788794" y="3160815"/>
              <a:ext cx="261441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latin typeface="+mj-lt"/>
                </a:rPr>
                <a:t>Salasana</a:t>
              </a: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64961" y="2034121"/>
            <a:ext cx="283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Rekisteröinti linkit</a:t>
            </a:r>
            <a:endParaRPr lang="fi-FI" dirty="0">
              <a:solidFill>
                <a:srgbClr val="50B1D1"/>
              </a:solidFill>
              <a:latin typeface="+mj-lt"/>
            </a:endParaRPr>
          </a:p>
        </p:txBody>
      </p:sp>
      <p:grpSp>
        <p:nvGrpSpPr>
          <p:cNvPr id="21" name="Ryhmä 20">
            <a:extLst>
              <a:ext uri="{FF2B5EF4-FFF2-40B4-BE49-F238E27FC236}">
                <a16:creationId xmlns:a16="http://schemas.microsoft.com/office/drawing/2014/main" id="{94C87C96-ABED-4BF5-8121-7D5C9951ED12}"/>
              </a:ext>
            </a:extLst>
          </p:cNvPr>
          <p:cNvGrpSpPr/>
          <p:nvPr/>
        </p:nvGrpSpPr>
        <p:grpSpPr>
          <a:xfrm>
            <a:off x="4688778" y="5024839"/>
            <a:ext cx="2832044" cy="803453"/>
            <a:chOff x="4688778" y="4498471"/>
            <a:chExt cx="2832044" cy="803453"/>
          </a:xfrm>
          <a:solidFill>
            <a:srgbClr val="50B1D1"/>
          </a:solidFill>
        </p:grpSpPr>
        <p:sp>
          <p:nvSpPr>
            <p:cNvPr id="19" name="Suorakulmio: Pyöristetyt kulmat 18">
              <a:extLst>
                <a:ext uri="{FF2B5EF4-FFF2-40B4-BE49-F238E27FC236}">
                  <a16:creationId xmlns:a16="http://schemas.microsoft.com/office/drawing/2014/main" id="{F0B27290-FE15-4C2E-8847-D266068C46ED}"/>
                </a:ext>
              </a:extLst>
            </p:cNvPr>
            <p:cNvSpPr/>
            <p:nvPr/>
          </p:nvSpPr>
          <p:spPr>
            <a:xfrm>
              <a:off x="4688778" y="4498471"/>
              <a:ext cx="2832044" cy="80345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0" name="Tekstiruutu 19">
              <a:extLst>
                <a:ext uri="{FF2B5EF4-FFF2-40B4-BE49-F238E27FC236}">
                  <a16:creationId xmlns:a16="http://schemas.microsoft.com/office/drawing/2014/main" id="{D64F4E0D-99D9-4BE6-AD4F-00866FF92499}"/>
                </a:ext>
              </a:extLst>
            </p:cNvPr>
            <p:cNvSpPr txBox="1"/>
            <p:nvPr/>
          </p:nvSpPr>
          <p:spPr>
            <a:xfrm>
              <a:off x="4788794" y="4707449"/>
              <a:ext cx="261441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latin typeface="+mj-lt"/>
                </a:rPr>
                <a:t>Kirjaudu Yrityksenä</a:t>
              </a:r>
            </a:p>
          </p:txBody>
        </p:sp>
      </p:grp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41093EC7-9E02-445A-AC6A-F20BA4282E66}"/>
              </a:ext>
            </a:extLst>
          </p:cNvPr>
          <p:cNvSpPr/>
          <p:nvPr/>
        </p:nvSpPr>
        <p:spPr>
          <a:xfrm>
            <a:off x="4664961" y="4019080"/>
            <a:ext cx="2832044" cy="80345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DE08BD4-3809-4B98-9733-B24E2FFB654D}"/>
              </a:ext>
            </a:extLst>
          </p:cNvPr>
          <p:cNvSpPr txBox="1"/>
          <p:nvPr/>
        </p:nvSpPr>
        <p:spPr>
          <a:xfrm>
            <a:off x="4788794" y="4243312"/>
            <a:ext cx="26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Kirjaudu Sisään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CD853AA6-E5F2-49F8-8AB3-E458B29A7482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Suorakulmio 3">
            <a:extLst>
              <a:ext uri="{FF2B5EF4-FFF2-40B4-BE49-F238E27FC236}">
                <a16:creationId xmlns:a16="http://schemas.microsoft.com/office/drawing/2014/main" id="{D85D5E2E-8DF4-4E4A-A04A-6352D38DF2DA}"/>
              </a:ext>
            </a:extLst>
          </p:cNvPr>
          <p:cNvSpPr/>
          <p:nvPr/>
        </p:nvSpPr>
        <p:spPr>
          <a:xfrm>
            <a:off x="4664961" y="743622"/>
            <a:ext cx="2855861" cy="121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579A6F52-6AB6-4F59-B038-73D88CBD9353}"/>
              </a:ext>
            </a:extLst>
          </p:cNvPr>
          <p:cNvSpPr/>
          <p:nvPr/>
        </p:nvSpPr>
        <p:spPr>
          <a:xfrm>
            <a:off x="4664961" y="2466132"/>
            <a:ext cx="2855861" cy="596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ECAD0236-8F67-4667-9A5A-B0DB5EA5E957}"/>
              </a:ext>
            </a:extLst>
          </p:cNvPr>
          <p:cNvSpPr txBox="1"/>
          <p:nvPr/>
        </p:nvSpPr>
        <p:spPr>
          <a:xfrm>
            <a:off x="4773777" y="914400"/>
            <a:ext cx="272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D1D8C809-5D69-4E4A-BB40-001B5BA8236F}"/>
              </a:ext>
            </a:extLst>
          </p:cNvPr>
          <p:cNvSpPr txBox="1"/>
          <p:nvPr/>
        </p:nvSpPr>
        <p:spPr>
          <a:xfrm>
            <a:off x="4664960" y="2545513"/>
            <a:ext cx="285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Sähköposti</a:t>
            </a:r>
          </a:p>
        </p:txBody>
      </p:sp>
    </p:spTree>
    <p:extLst>
      <p:ext uri="{BB962C8B-B14F-4D97-AF65-F5344CB8AC3E}">
        <p14:creationId xmlns:p14="http://schemas.microsoft.com/office/powerpoint/2010/main" val="292050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179E0D43-8664-4E6E-A78F-446BBD304E4D}"/>
              </a:ext>
            </a:extLst>
          </p:cNvPr>
          <p:cNvSpPr/>
          <p:nvPr/>
        </p:nvSpPr>
        <p:spPr>
          <a:xfrm>
            <a:off x="4698134" y="1212015"/>
            <a:ext cx="2832044" cy="40188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49F16680-BCEB-43CA-B3CD-82BB55F6FC3E}"/>
              </a:ext>
            </a:extLst>
          </p:cNvPr>
          <p:cNvSpPr txBox="1"/>
          <p:nvPr/>
        </p:nvSpPr>
        <p:spPr>
          <a:xfrm>
            <a:off x="4776521" y="2511928"/>
            <a:ext cx="25699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i-FI" sz="1400" dirty="0">
                <a:latin typeface="+mj-lt"/>
              </a:rPr>
              <a:t>Kari </a:t>
            </a:r>
            <a:r>
              <a:rPr lang="fi-FI" sz="1400" dirty="0" err="1">
                <a:latin typeface="+mj-lt"/>
              </a:rPr>
              <a:t>Nöttönen</a:t>
            </a:r>
            <a:r>
              <a:rPr lang="fi-FI" sz="1400" dirty="0">
                <a:latin typeface="+mj-lt"/>
              </a:rPr>
              <a:t> 	30p</a:t>
            </a:r>
          </a:p>
          <a:p>
            <a:r>
              <a:rPr lang="fi-FI" sz="1400" dirty="0">
                <a:latin typeface="+mj-lt"/>
              </a:rPr>
              <a:t>2. Vilja Virtanen 	29p</a:t>
            </a:r>
          </a:p>
          <a:p>
            <a:r>
              <a:rPr lang="fi-FI" sz="1400" dirty="0">
                <a:latin typeface="+mj-lt"/>
              </a:rPr>
              <a:t>3. Laura </a:t>
            </a:r>
            <a:r>
              <a:rPr lang="fi-FI" sz="1400" dirty="0" err="1">
                <a:latin typeface="+mj-lt"/>
              </a:rPr>
              <a:t>Tajanen</a:t>
            </a:r>
            <a:r>
              <a:rPr lang="fi-FI" sz="1400" dirty="0">
                <a:latin typeface="+mj-lt"/>
              </a:rPr>
              <a:t> 	26p</a:t>
            </a:r>
          </a:p>
          <a:p>
            <a:r>
              <a:rPr lang="fi-FI" sz="1400" dirty="0">
                <a:latin typeface="+mj-lt"/>
              </a:rPr>
              <a:t>4. Aapo Aatos 	25p </a:t>
            </a:r>
          </a:p>
          <a:p>
            <a:r>
              <a:rPr lang="fi-FI" sz="1400" dirty="0">
                <a:latin typeface="+mj-lt"/>
              </a:rPr>
              <a:t>5. Jaana Kivi 	23p</a:t>
            </a:r>
          </a:p>
          <a:p>
            <a:r>
              <a:rPr lang="fi-FI" sz="1400" dirty="0">
                <a:latin typeface="+mj-lt"/>
              </a:rPr>
              <a:t>6. Kia Rantanen 	20p</a:t>
            </a:r>
          </a:p>
          <a:p>
            <a:r>
              <a:rPr lang="fi-FI" sz="1400" dirty="0">
                <a:latin typeface="+mj-lt"/>
              </a:rPr>
              <a:t>…</a:t>
            </a:r>
          </a:p>
          <a:p>
            <a:r>
              <a:rPr lang="fi-FI" sz="1400" dirty="0">
                <a:latin typeface="+mj-lt"/>
              </a:rPr>
              <a:t>20. Jouni Mato 	9p</a:t>
            </a:r>
          </a:p>
          <a:p>
            <a:endParaRPr lang="fi-FI" sz="1400" dirty="0">
              <a:latin typeface="+mj-lt"/>
            </a:endParaRPr>
          </a:p>
          <a:p>
            <a:endParaRPr lang="fi-FI" sz="1400" dirty="0">
              <a:latin typeface="+mj-lt"/>
            </a:endParaRPr>
          </a:p>
          <a:p>
            <a:pPr marL="228600" indent="-228600">
              <a:buAutoNum type="arabicPeriod"/>
            </a:pPr>
            <a:endParaRPr lang="fi-FI" sz="1400" dirty="0">
              <a:latin typeface="+mj-lt"/>
            </a:endParaRP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776521" y="1272896"/>
            <a:ext cx="275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+mj-lt"/>
              </a:rPr>
              <a:t>Tulostaulukko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Takaisin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54E1BED5-F997-4B52-956B-6B06C949F635}"/>
              </a:ext>
            </a:extLst>
          </p:cNvPr>
          <p:cNvSpPr txBox="1"/>
          <p:nvPr/>
        </p:nvSpPr>
        <p:spPr>
          <a:xfrm>
            <a:off x="4776520" y="1739758"/>
            <a:ext cx="2569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>
                <a:latin typeface="+mj-lt"/>
              </a:rPr>
              <a:t>Päivä     </a:t>
            </a:r>
            <a:r>
              <a:rPr lang="fi-FI" sz="1400" u="sng" dirty="0">
                <a:latin typeface="+mj-lt"/>
              </a:rPr>
              <a:t>Viikko </a:t>
            </a:r>
            <a:r>
              <a:rPr lang="fi-FI" sz="1400" dirty="0">
                <a:latin typeface="+mj-lt"/>
              </a:rPr>
              <a:t>    Kuukausi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187B29EE-403A-4612-B0A6-C48EEDE567CF}"/>
              </a:ext>
            </a:extLst>
          </p:cNvPr>
          <p:cNvSpPr txBox="1"/>
          <p:nvPr/>
        </p:nvSpPr>
        <p:spPr>
          <a:xfrm>
            <a:off x="4776520" y="2174054"/>
            <a:ext cx="2569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latin typeface="+mj-lt"/>
              </a:rPr>
              <a:t>Sija     Nimi 	Pisteet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05B897CC-15BC-4DA2-997A-0FA39661FDFE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1E9E5677-5847-4094-8846-D9C237618F1D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E14914CB-1931-4CCA-B044-450E855D6C70}"/>
              </a:ext>
            </a:extLst>
          </p:cNvPr>
          <p:cNvSpPr txBox="1"/>
          <p:nvPr/>
        </p:nvSpPr>
        <p:spPr>
          <a:xfrm>
            <a:off x="4691547" y="778529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E7E73358-136B-4F22-80F5-671781B427E3}"/>
              </a:ext>
            </a:extLst>
          </p:cNvPr>
          <p:cNvSpPr/>
          <p:nvPr/>
        </p:nvSpPr>
        <p:spPr>
          <a:xfrm>
            <a:off x="4698133" y="5352427"/>
            <a:ext cx="1222625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01C99F61-E2C6-40EF-B208-8B9776C732B9}"/>
              </a:ext>
            </a:extLst>
          </p:cNvPr>
          <p:cNvSpPr txBox="1"/>
          <p:nvPr/>
        </p:nvSpPr>
        <p:spPr>
          <a:xfrm>
            <a:off x="4745109" y="5456519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Takaisin</a:t>
            </a:r>
          </a:p>
        </p:txBody>
      </p:sp>
    </p:spTree>
    <p:extLst>
      <p:ext uri="{BB962C8B-B14F-4D97-AF65-F5344CB8AC3E}">
        <p14:creationId xmlns:p14="http://schemas.microsoft.com/office/powerpoint/2010/main" val="17017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66232" y="1649177"/>
            <a:ext cx="1283807" cy="577516"/>
            <a:chOff x="4666232" y="1483480"/>
            <a:chExt cx="2832044" cy="577516"/>
          </a:xfrm>
          <a:effectLst/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66232" y="148348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68395" y="1577922"/>
              <a:ext cx="2614411" cy="307777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i-FI" sz="1400" dirty="0">
                  <a:latin typeface="+mj-lt"/>
                </a:rPr>
                <a:t>1.3.2020</a:t>
              </a: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+mj-lt"/>
              </a:rPr>
              <a:t>Raportti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713CDC62-7B9D-46F0-A5FB-E63250AF7EEE}"/>
              </a:ext>
            </a:extLst>
          </p:cNvPr>
          <p:cNvSpPr/>
          <p:nvPr/>
        </p:nvSpPr>
        <p:spPr>
          <a:xfrm>
            <a:off x="4688778" y="2517065"/>
            <a:ext cx="2832044" cy="5775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AB727DE-597D-43EF-892E-6AD9E84F92D4}"/>
              </a:ext>
            </a:extLst>
          </p:cNvPr>
          <p:cNvSpPr txBox="1"/>
          <p:nvPr/>
        </p:nvSpPr>
        <p:spPr>
          <a:xfrm>
            <a:off x="4790940" y="2611507"/>
            <a:ext cx="261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latin typeface="+mj-lt"/>
              </a:rPr>
              <a:t>Sähköposti</a:t>
            </a: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DBE4DC93-D8AB-442B-8503-4B37425BDE59}"/>
              </a:ext>
            </a:extLst>
          </p:cNvPr>
          <p:cNvSpPr/>
          <p:nvPr/>
        </p:nvSpPr>
        <p:spPr>
          <a:xfrm>
            <a:off x="4666232" y="3506653"/>
            <a:ext cx="2832044" cy="5775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DE4C291F-DFB9-42D0-9D0C-0BA9E7A51889}"/>
              </a:ext>
            </a:extLst>
          </p:cNvPr>
          <p:cNvSpPr txBox="1"/>
          <p:nvPr/>
        </p:nvSpPr>
        <p:spPr>
          <a:xfrm>
            <a:off x="4743146" y="3564578"/>
            <a:ext cx="2614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>
                <a:latin typeface="+mj-lt"/>
              </a:rPr>
              <a:t>Luo raportti ja</a:t>
            </a:r>
          </a:p>
          <a:p>
            <a:pPr algn="ctr"/>
            <a:r>
              <a:rPr lang="fi-FI" sz="1400" dirty="0">
                <a:latin typeface="+mj-lt"/>
              </a:rPr>
              <a:t> lähetä sähköpostiin</a:t>
            </a:r>
          </a:p>
        </p:txBody>
      </p:sp>
      <p:sp>
        <p:nvSpPr>
          <p:cNvPr id="25" name="Suorakulmio: Pyöristetyt kulmat 24">
            <a:extLst>
              <a:ext uri="{FF2B5EF4-FFF2-40B4-BE49-F238E27FC236}">
                <a16:creationId xmlns:a16="http://schemas.microsoft.com/office/drawing/2014/main" id="{A792CB7A-A22E-4C87-AA3F-ACD158C1A212}"/>
              </a:ext>
            </a:extLst>
          </p:cNvPr>
          <p:cNvSpPr/>
          <p:nvPr/>
        </p:nvSpPr>
        <p:spPr>
          <a:xfrm>
            <a:off x="6246371" y="1621563"/>
            <a:ext cx="1283807" cy="5775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kstiruutu 29">
            <a:extLst>
              <a:ext uri="{FF2B5EF4-FFF2-40B4-BE49-F238E27FC236}">
                <a16:creationId xmlns:a16="http://schemas.microsoft.com/office/drawing/2014/main" id="{A7D79AD2-80CC-4E3C-88C1-96D02FE8C842}"/>
              </a:ext>
            </a:extLst>
          </p:cNvPr>
          <p:cNvSpPr txBox="1"/>
          <p:nvPr/>
        </p:nvSpPr>
        <p:spPr>
          <a:xfrm>
            <a:off x="6292683" y="1716005"/>
            <a:ext cx="123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latin typeface="+mj-lt"/>
              </a:rPr>
              <a:t>31.3.2020</a:t>
            </a:r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2B5A0B73-6D9F-410A-90D4-2EEAA84FB3C5}"/>
              </a:ext>
            </a:extLst>
          </p:cNvPr>
          <p:cNvSpPr txBox="1"/>
          <p:nvPr/>
        </p:nvSpPr>
        <p:spPr>
          <a:xfrm>
            <a:off x="5962750" y="1771806"/>
            <a:ext cx="123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latin typeface="+mj-lt"/>
              </a:rPr>
              <a:t>-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1852C196-FEB2-4705-9559-438E595F1D9A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4A462413-B563-45E4-B3DC-091A7A5A0808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E57F5218-99F3-462F-B5C4-A827DBFF43FF}"/>
              </a:ext>
            </a:extLst>
          </p:cNvPr>
          <p:cNvSpPr txBox="1"/>
          <p:nvPr/>
        </p:nvSpPr>
        <p:spPr>
          <a:xfrm>
            <a:off x="4664961" y="779096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DA821F7F-F66D-4367-B81B-06D28D694AD4}"/>
              </a:ext>
            </a:extLst>
          </p:cNvPr>
          <p:cNvSpPr/>
          <p:nvPr/>
        </p:nvSpPr>
        <p:spPr>
          <a:xfrm>
            <a:off x="4698133" y="5352427"/>
            <a:ext cx="1222625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81A5B818-97EC-4C7F-892F-F5CA115DD7EE}"/>
              </a:ext>
            </a:extLst>
          </p:cNvPr>
          <p:cNvSpPr txBox="1"/>
          <p:nvPr/>
        </p:nvSpPr>
        <p:spPr>
          <a:xfrm>
            <a:off x="4698133" y="5456519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Takaisin</a:t>
            </a:r>
          </a:p>
        </p:txBody>
      </p:sp>
    </p:spTree>
    <p:extLst>
      <p:ext uri="{BB962C8B-B14F-4D97-AF65-F5344CB8AC3E}">
        <p14:creationId xmlns:p14="http://schemas.microsoft.com/office/powerpoint/2010/main" val="217647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5125792" y="1649177"/>
            <a:ext cx="1963345" cy="402991"/>
            <a:chOff x="4666232" y="1483480"/>
            <a:chExt cx="2832044" cy="577516"/>
          </a:xfrm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66232" y="148348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68394" y="1577922"/>
              <a:ext cx="2614412" cy="44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400" dirty="0">
                  <a:latin typeface="+mj-lt"/>
                </a:rPr>
                <a:t>5.4.2020</a:t>
              </a: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+mj-lt"/>
              </a:rPr>
              <a:t>Tehtävien hallinta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713CDC62-7B9D-46F0-A5FB-E63250AF7EEE}"/>
              </a:ext>
            </a:extLst>
          </p:cNvPr>
          <p:cNvSpPr/>
          <p:nvPr/>
        </p:nvSpPr>
        <p:spPr>
          <a:xfrm>
            <a:off x="4659577" y="3455993"/>
            <a:ext cx="2832044" cy="5775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AB727DE-597D-43EF-892E-6AD9E84F92D4}"/>
              </a:ext>
            </a:extLst>
          </p:cNvPr>
          <p:cNvSpPr txBox="1"/>
          <p:nvPr/>
        </p:nvSpPr>
        <p:spPr>
          <a:xfrm>
            <a:off x="4761739" y="3550435"/>
            <a:ext cx="261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latin typeface="+mj-lt"/>
              </a:rPr>
              <a:t>Tehtävä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Takaisin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DE4C291F-DFB9-42D0-9D0C-0BA9E7A51889}"/>
              </a:ext>
            </a:extLst>
          </p:cNvPr>
          <p:cNvSpPr txBox="1"/>
          <p:nvPr/>
        </p:nvSpPr>
        <p:spPr>
          <a:xfrm>
            <a:off x="6262923" y="5421938"/>
            <a:ext cx="123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>
                <a:solidFill>
                  <a:schemeClr val="bg1"/>
                </a:solidFill>
                <a:latin typeface="Gill Sans Ultra Bold" panose="020B0A02020104020203" pitchFamily="34" charset="0"/>
              </a:rPr>
              <a:t>Luo tehtävä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B59DAC9E-44CD-4DEC-BD87-420FD86A4B3F}"/>
              </a:ext>
            </a:extLst>
          </p:cNvPr>
          <p:cNvSpPr/>
          <p:nvPr/>
        </p:nvSpPr>
        <p:spPr>
          <a:xfrm>
            <a:off x="4666232" y="2244669"/>
            <a:ext cx="2832044" cy="10544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A0ACF18C-7697-4E3A-9933-A7D5CA95D8FD}"/>
              </a:ext>
            </a:extLst>
          </p:cNvPr>
          <p:cNvSpPr txBox="1"/>
          <p:nvPr/>
        </p:nvSpPr>
        <p:spPr>
          <a:xfrm>
            <a:off x="4797303" y="2309384"/>
            <a:ext cx="2569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>
                <a:latin typeface="+mj-lt"/>
              </a:rPr>
              <a:t>Tehtävä	Tavoite	Pisteet</a:t>
            </a:r>
          </a:p>
        </p:txBody>
      </p:sp>
      <p:sp>
        <p:nvSpPr>
          <p:cNvPr id="2" name="Suorakulmio 1">
            <a:extLst>
              <a:ext uri="{FF2B5EF4-FFF2-40B4-BE49-F238E27FC236}">
                <a16:creationId xmlns:a16="http://schemas.microsoft.com/office/drawing/2014/main" id="{E1B5E046-7AE0-4B54-A86A-29D5C98F8754}"/>
              </a:ext>
            </a:extLst>
          </p:cNvPr>
          <p:cNvSpPr/>
          <p:nvPr/>
        </p:nvSpPr>
        <p:spPr>
          <a:xfrm>
            <a:off x="4797303" y="2567226"/>
            <a:ext cx="221406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latin typeface="+mj-lt"/>
              </a:rPr>
              <a:t>Soita puheluita 10 	10</a:t>
            </a:r>
          </a:p>
          <a:p>
            <a:r>
              <a:rPr lang="fi-FI" sz="1400" dirty="0">
                <a:latin typeface="+mj-lt"/>
              </a:rPr>
              <a:t>Työskentele seisten 3	3</a:t>
            </a:r>
          </a:p>
          <a:p>
            <a:r>
              <a:rPr lang="fi-FI" sz="1400" dirty="0">
                <a:latin typeface="+mj-lt"/>
              </a:rPr>
              <a:t>Tee raportit 5	6</a:t>
            </a:r>
          </a:p>
          <a:p>
            <a:endParaRPr lang="fi-FI" sz="1400" dirty="0">
              <a:latin typeface="+mj-lt"/>
            </a:endParaRPr>
          </a:p>
          <a:p>
            <a:endParaRPr lang="fi-FI" sz="1400" dirty="0">
              <a:latin typeface="+mj-lt"/>
            </a:endParaRP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37F81194-F254-46B3-BB46-F08F4644D5D4}"/>
              </a:ext>
            </a:extLst>
          </p:cNvPr>
          <p:cNvSpPr/>
          <p:nvPr/>
        </p:nvSpPr>
        <p:spPr>
          <a:xfrm>
            <a:off x="4688778" y="4171438"/>
            <a:ext cx="1334813" cy="4414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FB6295EE-F3B5-43F8-B263-800A09FD78CC}"/>
              </a:ext>
            </a:extLst>
          </p:cNvPr>
          <p:cNvSpPr txBox="1"/>
          <p:nvPr/>
        </p:nvSpPr>
        <p:spPr>
          <a:xfrm>
            <a:off x="4790940" y="4265880"/>
            <a:ext cx="12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latin typeface="+mj-lt"/>
              </a:rPr>
              <a:t>Tavoite</a:t>
            </a:r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9F4410A6-5D32-47BC-8B45-CE57AF485473}"/>
              </a:ext>
            </a:extLst>
          </p:cNvPr>
          <p:cNvSpPr/>
          <p:nvPr/>
        </p:nvSpPr>
        <p:spPr>
          <a:xfrm>
            <a:off x="6186009" y="4171438"/>
            <a:ext cx="1334813" cy="44140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B2E3C4C8-C0F7-4598-8302-461846A4BCDD}"/>
              </a:ext>
            </a:extLst>
          </p:cNvPr>
          <p:cNvSpPr txBox="1"/>
          <p:nvPr/>
        </p:nvSpPr>
        <p:spPr>
          <a:xfrm>
            <a:off x="6288171" y="4265880"/>
            <a:ext cx="12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latin typeface="+mj-lt"/>
              </a:rPr>
              <a:t>Pisteet</a:t>
            </a:r>
          </a:p>
        </p:txBody>
      </p:sp>
      <p:sp>
        <p:nvSpPr>
          <p:cNvPr id="35" name="Kehys 34">
            <a:extLst>
              <a:ext uri="{FF2B5EF4-FFF2-40B4-BE49-F238E27FC236}">
                <a16:creationId xmlns:a16="http://schemas.microsoft.com/office/drawing/2014/main" id="{160EB611-201F-45A0-987D-E93CEC40C79A}"/>
              </a:ext>
            </a:extLst>
          </p:cNvPr>
          <p:cNvSpPr/>
          <p:nvPr/>
        </p:nvSpPr>
        <p:spPr>
          <a:xfrm>
            <a:off x="4688778" y="4750334"/>
            <a:ext cx="228059" cy="22106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022BD28E-C99D-479F-9F5E-02AD79241381}"/>
              </a:ext>
            </a:extLst>
          </p:cNvPr>
          <p:cNvSpPr txBox="1"/>
          <p:nvPr/>
        </p:nvSpPr>
        <p:spPr>
          <a:xfrm>
            <a:off x="4946998" y="4748002"/>
            <a:ext cx="123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latin typeface="+mj-lt"/>
              </a:rPr>
              <a:t>Pakollinen</a:t>
            </a: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64009783-1449-4767-810E-A07D1438AD29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75A08653-31B8-4AC0-9AE5-1FE5138C109B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F7013E2A-6CD0-4F3C-979C-B854CFDA4182}"/>
              </a:ext>
            </a:extLst>
          </p:cNvPr>
          <p:cNvSpPr txBox="1"/>
          <p:nvPr/>
        </p:nvSpPr>
        <p:spPr>
          <a:xfrm>
            <a:off x="4670495" y="782138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40" name="Suorakulmio: Pyöristetyt kulmat 39">
            <a:extLst>
              <a:ext uri="{FF2B5EF4-FFF2-40B4-BE49-F238E27FC236}">
                <a16:creationId xmlns:a16="http://schemas.microsoft.com/office/drawing/2014/main" id="{8EB9EDFC-FF3B-43DF-B836-7D37D2C81268}"/>
              </a:ext>
            </a:extLst>
          </p:cNvPr>
          <p:cNvSpPr/>
          <p:nvPr/>
        </p:nvSpPr>
        <p:spPr>
          <a:xfrm>
            <a:off x="4698133" y="5352427"/>
            <a:ext cx="1222625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97AEED2C-3361-431E-89CF-EC5238DE6F22}"/>
              </a:ext>
            </a:extLst>
          </p:cNvPr>
          <p:cNvSpPr txBox="1"/>
          <p:nvPr/>
        </p:nvSpPr>
        <p:spPr>
          <a:xfrm>
            <a:off x="4745109" y="5456519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Takaisin</a:t>
            </a:r>
          </a:p>
        </p:txBody>
      </p:sp>
      <p:sp>
        <p:nvSpPr>
          <p:cNvPr id="42" name="Suorakulmio: Pyöristetyt kulmat 41">
            <a:extLst>
              <a:ext uri="{FF2B5EF4-FFF2-40B4-BE49-F238E27FC236}">
                <a16:creationId xmlns:a16="http://schemas.microsoft.com/office/drawing/2014/main" id="{B4AC32B4-C7D4-4AF1-8AB4-5C5055ACD7B8}"/>
              </a:ext>
            </a:extLst>
          </p:cNvPr>
          <p:cNvSpPr/>
          <p:nvPr/>
        </p:nvSpPr>
        <p:spPr>
          <a:xfrm>
            <a:off x="6204294" y="5352427"/>
            <a:ext cx="1314381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16E15AE3-A2FE-42FD-8D55-B4C3268A4688}"/>
              </a:ext>
            </a:extLst>
          </p:cNvPr>
          <p:cNvSpPr txBox="1"/>
          <p:nvPr/>
        </p:nvSpPr>
        <p:spPr>
          <a:xfrm>
            <a:off x="6197066" y="5446869"/>
            <a:ext cx="13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Jatka</a:t>
            </a:r>
            <a:endParaRPr lang="fi-FI" sz="1600" dirty="0">
              <a:latin typeface="+mj-lt"/>
            </a:endParaRPr>
          </a:p>
        </p:txBody>
      </p:sp>
      <p:sp>
        <p:nvSpPr>
          <p:cNvPr id="44" name="Suorakulmio: Pyöristetyt kulmat 43">
            <a:extLst>
              <a:ext uri="{FF2B5EF4-FFF2-40B4-BE49-F238E27FC236}">
                <a16:creationId xmlns:a16="http://schemas.microsoft.com/office/drawing/2014/main" id="{CABA249C-D82A-44FC-AF0B-D4602A33EA0F}"/>
              </a:ext>
            </a:extLst>
          </p:cNvPr>
          <p:cNvSpPr/>
          <p:nvPr/>
        </p:nvSpPr>
        <p:spPr>
          <a:xfrm>
            <a:off x="4688778" y="1605774"/>
            <a:ext cx="733713" cy="466827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3A62107E-DBB2-4968-A45B-322C91F32EAE}"/>
              </a:ext>
            </a:extLst>
          </p:cNvPr>
          <p:cNvSpPr txBox="1"/>
          <p:nvPr/>
        </p:nvSpPr>
        <p:spPr>
          <a:xfrm>
            <a:off x="4688778" y="1649177"/>
            <a:ext cx="7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Nuoli</a:t>
            </a:r>
          </a:p>
        </p:txBody>
      </p:sp>
      <p:sp>
        <p:nvSpPr>
          <p:cNvPr id="46" name="Suorakulmio: Pyöristetyt kulmat 45">
            <a:extLst>
              <a:ext uri="{FF2B5EF4-FFF2-40B4-BE49-F238E27FC236}">
                <a16:creationId xmlns:a16="http://schemas.microsoft.com/office/drawing/2014/main" id="{AD32CBE3-41A9-4EC5-A031-AC47D47A2A5D}"/>
              </a:ext>
            </a:extLst>
          </p:cNvPr>
          <p:cNvSpPr/>
          <p:nvPr/>
        </p:nvSpPr>
        <p:spPr>
          <a:xfrm>
            <a:off x="6818681" y="1601736"/>
            <a:ext cx="733713" cy="466827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85001D76-36DC-4577-BF02-85F40664DBB9}"/>
              </a:ext>
            </a:extLst>
          </p:cNvPr>
          <p:cNvSpPr txBox="1"/>
          <p:nvPr/>
        </p:nvSpPr>
        <p:spPr>
          <a:xfrm>
            <a:off x="6818681" y="1645139"/>
            <a:ext cx="7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Nuoli</a:t>
            </a:r>
          </a:p>
        </p:txBody>
      </p:sp>
    </p:spTree>
    <p:extLst>
      <p:ext uri="{BB962C8B-B14F-4D97-AF65-F5344CB8AC3E}">
        <p14:creationId xmlns:p14="http://schemas.microsoft.com/office/powerpoint/2010/main" val="179123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88778" y="2772319"/>
            <a:ext cx="2832044" cy="811820"/>
            <a:chOff x="4688778" y="2522140"/>
            <a:chExt cx="2832044" cy="577516"/>
          </a:xfrm>
          <a:solidFill>
            <a:schemeClr val="bg1"/>
          </a:solidFill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88778" y="2522140"/>
              <a:ext cx="2832044" cy="577516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73777" y="2580066"/>
              <a:ext cx="2614412" cy="45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latin typeface="+mj-lt"/>
                </a:rPr>
                <a:t>Kirjauduttu ulos onnistuneesti</a:t>
              </a:r>
            </a:p>
          </p:txBody>
        </p:sp>
      </p:grpSp>
      <p:grpSp>
        <p:nvGrpSpPr>
          <p:cNvPr id="21" name="Ryhmä 20">
            <a:extLst>
              <a:ext uri="{FF2B5EF4-FFF2-40B4-BE49-F238E27FC236}">
                <a16:creationId xmlns:a16="http://schemas.microsoft.com/office/drawing/2014/main" id="{94C87C96-ABED-4BF5-8121-7D5C9951ED12}"/>
              </a:ext>
            </a:extLst>
          </p:cNvPr>
          <p:cNvGrpSpPr/>
          <p:nvPr/>
        </p:nvGrpSpPr>
        <p:grpSpPr>
          <a:xfrm>
            <a:off x="4674942" y="4783060"/>
            <a:ext cx="2832044" cy="803453"/>
            <a:chOff x="4674942" y="4256692"/>
            <a:chExt cx="2832044" cy="803453"/>
          </a:xfrm>
          <a:noFill/>
          <a:effectLst/>
        </p:grpSpPr>
        <p:sp>
          <p:nvSpPr>
            <p:cNvPr id="19" name="Suorakulmio: Pyöristetyt kulmat 18">
              <a:extLst>
                <a:ext uri="{FF2B5EF4-FFF2-40B4-BE49-F238E27FC236}">
                  <a16:creationId xmlns:a16="http://schemas.microsoft.com/office/drawing/2014/main" id="{F0B27290-FE15-4C2E-8847-D266068C46ED}"/>
                </a:ext>
              </a:extLst>
            </p:cNvPr>
            <p:cNvSpPr/>
            <p:nvPr/>
          </p:nvSpPr>
          <p:spPr>
            <a:xfrm>
              <a:off x="4674942" y="4256692"/>
              <a:ext cx="2832044" cy="803453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0" name="Tekstiruutu 19">
              <a:extLst>
                <a:ext uri="{FF2B5EF4-FFF2-40B4-BE49-F238E27FC236}">
                  <a16:creationId xmlns:a16="http://schemas.microsoft.com/office/drawing/2014/main" id="{D64F4E0D-99D9-4BE6-AD4F-00866FF92499}"/>
                </a:ext>
              </a:extLst>
            </p:cNvPr>
            <p:cNvSpPr txBox="1"/>
            <p:nvPr/>
          </p:nvSpPr>
          <p:spPr>
            <a:xfrm>
              <a:off x="4777104" y="4351135"/>
              <a:ext cx="2614412" cy="369332"/>
            </a:xfrm>
            <a:prstGeom prst="rect">
              <a:avLst/>
            </a:prstGeom>
            <a:grp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latin typeface="+mj-lt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Kirjaudu Yrityksenä</a:t>
              </a:r>
              <a:endParaRPr lang="fi-FI" dirty="0">
                <a:latin typeface="+mj-lt"/>
              </a:endParaRPr>
            </a:p>
          </p:txBody>
        </p:sp>
      </p:grp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41093EC7-9E02-445A-AC6A-F20BA4282E66}"/>
              </a:ext>
            </a:extLst>
          </p:cNvPr>
          <p:cNvSpPr/>
          <p:nvPr/>
        </p:nvSpPr>
        <p:spPr>
          <a:xfrm>
            <a:off x="4674942" y="3781873"/>
            <a:ext cx="2832044" cy="80345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DE08BD4-3809-4B98-9733-B24E2FFB654D}"/>
              </a:ext>
            </a:extLst>
          </p:cNvPr>
          <p:cNvSpPr txBox="1"/>
          <p:nvPr/>
        </p:nvSpPr>
        <p:spPr>
          <a:xfrm>
            <a:off x="4798775" y="4006105"/>
            <a:ext cx="26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Kirjaudu Sisään</a:t>
            </a:r>
            <a:endParaRPr lang="fi-FI" dirty="0">
              <a:latin typeface="+mj-lt"/>
            </a:endParaRP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26B40A32-C769-4552-8670-D4843B9273D7}"/>
              </a:ext>
            </a:extLst>
          </p:cNvPr>
          <p:cNvSpPr/>
          <p:nvPr/>
        </p:nvSpPr>
        <p:spPr>
          <a:xfrm>
            <a:off x="4664961" y="743622"/>
            <a:ext cx="2865304" cy="1765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696D883A-AE80-4E60-B522-FD78F9B152EF}"/>
              </a:ext>
            </a:extLst>
          </p:cNvPr>
          <p:cNvSpPr txBox="1"/>
          <p:nvPr/>
        </p:nvSpPr>
        <p:spPr>
          <a:xfrm>
            <a:off x="4664960" y="756555"/>
            <a:ext cx="27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2519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226976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+mj-lt"/>
              </a:rPr>
              <a:t>Luo käyttäjätunnus</a:t>
            </a:r>
          </a:p>
        </p:txBody>
      </p:sp>
      <p:grpSp>
        <p:nvGrpSpPr>
          <p:cNvPr id="24" name="Ryhmä 23">
            <a:extLst>
              <a:ext uri="{FF2B5EF4-FFF2-40B4-BE49-F238E27FC236}">
                <a16:creationId xmlns:a16="http://schemas.microsoft.com/office/drawing/2014/main" id="{7CE5B14D-ADA4-4628-A3AF-683A61FDFB2C}"/>
              </a:ext>
            </a:extLst>
          </p:cNvPr>
          <p:cNvGrpSpPr/>
          <p:nvPr/>
        </p:nvGrpSpPr>
        <p:grpSpPr>
          <a:xfrm>
            <a:off x="4662814" y="3775670"/>
            <a:ext cx="2832044" cy="577516"/>
            <a:chOff x="4662814" y="3591198"/>
            <a:chExt cx="2832044" cy="577516"/>
          </a:xfrm>
          <a:effectLst/>
        </p:grpSpPr>
        <p:sp>
          <p:nvSpPr>
            <p:cNvPr id="25" name="Suorakulmio: Pyöristetyt kulmat 24">
              <a:extLst>
                <a:ext uri="{FF2B5EF4-FFF2-40B4-BE49-F238E27FC236}">
                  <a16:creationId xmlns:a16="http://schemas.microsoft.com/office/drawing/2014/main" id="{066922C1-0ED8-4B5A-9AAE-D29579C0B078}"/>
                </a:ext>
              </a:extLst>
            </p:cNvPr>
            <p:cNvSpPr/>
            <p:nvPr/>
          </p:nvSpPr>
          <p:spPr>
            <a:xfrm>
              <a:off x="4662814" y="3591198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26" name="Tekstiruutu 25">
              <a:extLst>
                <a:ext uri="{FF2B5EF4-FFF2-40B4-BE49-F238E27FC236}">
                  <a16:creationId xmlns:a16="http://schemas.microsoft.com/office/drawing/2014/main" id="{F4D58FA5-AA5D-4D0B-BD57-F3D50156C12D}"/>
                </a:ext>
              </a:extLst>
            </p:cNvPr>
            <p:cNvSpPr txBox="1"/>
            <p:nvPr/>
          </p:nvSpPr>
          <p:spPr>
            <a:xfrm>
              <a:off x="4771630" y="3653471"/>
              <a:ext cx="261441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dirty="0">
                  <a:latin typeface="+mj-lt"/>
                </a:rPr>
                <a:t>Salasana</a:t>
              </a:r>
            </a:p>
          </p:txBody>
        </p:sp>
      </p:grpSp>
      <p:sp>
        <p:nvSpPr>
          <p:cNvPr id="44" name="Suorakulmio 43">
            <a:extLst>
              <a:ext uri="{FF2B5EF4-FFF2-40B4-BE49-F238E27FC236}">
                <a16:creationId xmlns:a16="http://schemas.microsoft.com/office/drawing/2014/main" id="{0A8DF712-7996-4618-BD37-3B04517F1782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Suorakulmio 44">
            <a:extLst>
              <a:ext uri="{FF2B5EF4-FFF2-40B4-BE49-F238E27FC236}">
                <a16:creationId xmlns:a16="http://schemas.microsoft.com/office/drawing/2014/main" id="{9629AFE5-DE83-419A-9C24-255A4AD1D98F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Suorakulmio: Pyöristetyt kulmat 45">
            <a:extLst>
              <a:ext uri="{FF2B5EF4-FFF2-40B4-BE49-F238E27FC236}">
                <a16:creationId xmlns:a16="http://schemas.microsoft.com/office/drawing/2014/main" id="{C9FD3145-6668-4475-A24E-9A488AF09FF1}"/>
              </a:ext>
            </a:extLst>
          </p:cNvPr>
          <p:cNvSpPr/>
          <p:nvPr/>
        </p:nvSpPr>
        <p:spPr>
          <a:xfrm>
            <a:off x="4662815" y="1616637"/>
            <a:ext cx="2855861" cy="596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8F56F73A-2272-4642-B28C-9DAF9C18E468}"/>
              </a:ext>
            </a:extLst>
          </p:cNvPr>
          <p:cNvSpPr txBox="1"/>
          <p:nvPr/>
        </p:nvSpPr>
        <p:spPr>
          <a:xfrm>
            <a:off x="4664960" y="756556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48" name="Tekstiruutu 47">
            <a:extLst>
              <a:ext uri="{FF2B5EF4-FFF2-40B4-BE49-F238E27FC236}">
                <a16:creationId xmlns:a16="http://schemas.microsoft.com/office/drawing/2014/main" id="{563B930A-D049-4ECC-965F-5DE7C0F866FA}"/>
              </a:ext>
            </a:extLst>
          </p:cNvPr>
          <p:cNvSpPr txBox="1"/>
          <p:nvPr/>
        </p:nvSpPr>
        <p:spPr>
          <a:xfrm>
            <a:off x="4662814" y="1696018"/>
            <a:ext cx="285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Etunimi</a:t>
            </a:r>
          </a:p>
        </p:txBody>
      </p:sp>
      <p:sp>
        <p:nvSpPr>
          <p:cNvPr id="63" name="Suorakulmio: Pyöristetyt kulmat 62">
            <a:extLst>
              <a:ext uri="{FF2B5EF4-FFF2-40B4-BE49-F238E27FC236}">
                <a16:creationId xmlns:a16="http://schemas.microsoft.com/office/drawing/2014/main" id="{8012551C-D757-494F-9CEB-15E99446813A}"/>
              </a:ext>
            </a:extLst>
          </p:cNvPr>
          <p:cNvSpPr/>
          <p:nvPr/>
        </p:nvSpPr>
        <p:spPr>
          <a:xfrm>
            <a:off x="4674317" y="2336713"/>
            <a:ext cx="2855861" cy="5964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3363860E-8DB4-49A0-8FAC-379024EE5826}"/>
              </a:ext>
            </a:extLst>
          </p:cNvPr>
          <p:cNvSpPr txBox="1"/>
          <p:nvPr/>
        </p:nvSpPr>
        <p:spPr>
          <a:xfrm>
            <a:off x="4674316" y="2416094"/>
            <a:ext cx="285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Sukunimi</a:t>
            </a:r>
          </a:p>
        </p:txBody>
      </p:sp>
      <p:sp>
        <p:nvSpPr>
          <p:cNvPr id="65" name="Suorakulmio: Pyöristetyt kulmat 64">
            <a:extLst>
              <a:ext uri="{FF2B5EF4-FFF2-40B4-BE49-F238E27FC236}">
                <a16:creationId xmlns:a16="http://schemas.microsoft.com/office/drawing/2014/main" id="{B84BBCAC-7DCE-4BE0-8F85-FDEB629C61ED}"/>
              </a:ext>
            </a:extLst>
          </p:cNvPr>
          <p:cNvSpPr/>
          <p:nvPr/>
        </p:nvSpPr>
        <p:spPr>
          <a:xfrm>
            <a:off x="4686631" y="3079342"/>
            <a:ext cx="2832044" cy="5775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Tekstiruutu 65">
            <a:extLst>
              <a:ext uri="{FF2B5EF4-FFF2-40B4-BE49-F238E27FC236}">
                <a16:creationId xmlns:a16="http://schemas.microsoft.com/office/drawing/2014/main" id="{7B02B48F-1A66-40A1-B66E-43859448C6AC}"/>
              </a:ext>
            </a:extLst>
          </p:cNvPr>
          <p:cNvSpPr txBox="1"/>
          <p:nvPr/>
        </p:nvSpPr>
        <p:spPr>
          <a:xfrm>
            <a:off x="4795447" y="3141615"/>
            <a:ext cx="261441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Sähköposti</a:t>
            </a:r>
          </a:p>
        </p:txBody>
      </p:sp>
      <p:sp>
        <p:nvSpPr>
          <p:cNvPr id="67" name="Suorakulmio: Pyöristetyt kulmat 66">
            <a:extLst>
              <a:ext uri="{FF2B5EF4-FFF2-40B4-BE49-F238E27FC236}">
                <a16:creationId xmlns:a16="http://schemas.microsoft.com/office/drawing/2014/main" id="{1B6A664A-881B-456F-B9B6-EE2DB8D9B031}"/>
              </a:ext>
            </a:extLst>
          </p:cNvPr>
          <p:cNvSpPr/>
          <p:nvPr/>
        </p:nvSpPr>
        <p:spPr>
          <a:xfrm>
            <a:off x="4674316" y="4499047"/>
            <a:ext cx="2832044" cy="5775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Tekstiruutu 67">
            <a:extLst>
              <a:ext uri="{FF2B5EF4-FFF2-40B4-BE49-F238E27FC236}">
                <a16:creationId xmlns:a16="http://schemas.microsoft.com/office/drawing/2014/main" id="{F3937C82-FC76-4563-A80E-A42D6C736A02}"/>
              </a:ext>
            </a:extLst>
          </p:cNvPr>
          <p:cNvSpPr txBox="1"/>
          <p:nvPr/>
        </p:nvSpPr>
        <p:spPr>
          <a:xfrm>
            <a:off x="4783132" y="4561320"/>
            <a:ext cx="2614412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Kirjautumiskoodi</a:t>
            </a:r>
          </a:p>
        </p:txBody>
      </p:sp>
      <p:sp>
        <p:nvSpPr>
          <p:cNvPr id="69" name="Suorakulmio: Pyöristetyt kulmat 68">
            <a:extLst>
              <a:ext uri="{FF2B5EF4-FFF2-40B4-BE49-F238E27FC236}">
                <a16:creationId xmlns:a16="http://schemas.microsoft.com/office/drawing/2014/main" id="{8B09484B-9517-4EA7-80CE-B8DF2B2A6383}"/>
              </a:ext>
            </a:extLst>
          </p:cNvPr>
          <p:cNvSpPr/>
          <p:nvPr/>
        </p:nvSpPr>
        <p:spPr>
          <a:xfrm>
            <a:off x="4674316" y="5227795"/>
            <a:ext cx="1222625" cy="5775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Tekstiruutu 69">
            <a:extLst>
              <a:ext uri="{FF2B5EF4-FFF2-40B4-BE49-F238E27FC236}">
                <a16:creationId xmlns:a16="http://schemas.microsoft.com/office/drawing/2014/main" id="{6A4AE7FE-BB52-492D-A5B9-3F68A994609E}"/>
              </a:ext>
            </a:extLst>
          </p:cNvPr>
          <p:cNvSpPr txBox="1"/>
          <p:nvPr/>
        </p:nvSpPr>
        <p:spPr>
          <a:xfrm>
            <a:off x="4721292" y="5331887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Peruuta</a:t>
            </a:r>
          </a:p>
        </p:txBody>
      </p:sp>
      <p:sp>
        <p:nvSpPr>
          <p:cNvPr id="71" name="Suorakulmio: Pyöristetyt kulmat 70">
            <a:extLst>
              <a:ext uri="{FF2B5EF4-FFF2-40B4-BE49-F238E27FC236}">
                <a16:creationId xmlns:a16="http://schemas.microsoft.com/office/drawing/2014/main" id="{424D70AB-4A34-4AAA-9CA5-EF99628FD811}"/>
              </a:ext>
            </a:extLst>
          </p:cNvPr>
          <p:cNvSpPr/>
          <p:nvPr/>
        </p:nvSpPr>
        <p:spPr>
          <a:xfrm>
            <a:off x="6295061" y="5227670"/>
            <a:ext cx="1222625" cy="5775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E0DE4E1F-1C39-428B-A484-5D2FB9C264BF}"/>
              </a:ext>
            </a:extLst>
          </p:cNvPr>
          <p:cNvSpPr txBox="1"/>
          <p:nvPr/>
        </p:nvSpPr>
        <p:spPr>
          <a:xfrm>
            <a:off x="6342037" y="5331762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Jatka</a:t>
            </a:r>
          </a:p>
        </p:txBody>
      </p:sp>
    </p:spTree>
    <p:extLst>
      <p:ext uri="{BB962C8B-B14F-4D97-AF65-F5344CB8AC3E}">
        <p14:creationId xmlns:p14="http://schemas.microsoft.com/office/powerpoint/2010/main" val="160470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</a:rPr>
              <a:t>Pelihahmon valinta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Peruuta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2F8E2250-DC9B-43B2-A54E-3EA1C327D4F1}"/>
              </a:ext>
            </a:extLst>
          </p:cNvPr>
          <p:cNvSpPr/>
          <p:nvPr/>
        </p:nvSpPr>
        <p:spPr>
          <a:xfrm>
            <a:off x="4698133" y="5352427"/>
            <a:ext cx="1222625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C8FC10E-31B9-4730-A5A6-6472A797B4AD}"/>
              </a:ext>
            </a:extLst>
          </p:cNvPr>
          <p:cNvSpPr txBox="1"/>
          <p:nvPr/>
        </p:nvSpPr>
        <p:spPr>
          <a:xfrm>
            <a:off x="4745109" y="5456519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Peruuta</a:t>
            </a:r>
          </a:p>
        </p:txBody>
      </p:sp>
      <p:sp>
        <p:nvSpPr>
          <p:cNvPr id="19" name="Suorakulmio: Pyöristetyt kulmat 18">
            <a:extLst>
              <a:ext uri="{FF2B5EF4-FFF2-40B4-BE49-F238E27FC236}">
                <a16:creationId xmlns:a16="http://schemas.microsoft.com/office/drawing/2014/main" id="{1E4C317C-C3E7-42B0-BD24-C82730B62881}"/>
              </a:ext>
            </a:extLst>
          </p:cNvPr>
          <p:cNvSpPr/>
          <p:nvPr/>
        </p:nvSpPr>
        <p:spPr>
          <a:xfrm>
            <a:off x="6292365" y="5348862"/>
            <a:ext cx="1222625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213E13D2-CC78-4D09-A595-8E3DCB2D8DED}"/>
              </a:ext>
            </a:extLst>
          </p:cNvPr>
          <p:cNvSpPr txBox="1"/>
          <p:nvPr/>
        </p:nvSpPr>
        <p:spPr>
          <a:xfrm>
            <a:off x="6339341" y="5452954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Jatka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8E0E89EF-F653-448B-B114-0BF8D2F3FCC3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3C375B51-2A41-421B-AF60-3F5F24DACC0C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7551E1FE-F34B-431F-8F41-D252F91D508B}"/>
              </a:ext>
            </a:extLst>
          </p:cNvPr>
          <p:cNvSpPr txBox="1"/>
          <p:nvPr/>
        </p:nvSpPr>
        <p:spPr>
          <a:xfrm>
            <a:off x="4688778" y="772864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9A697390-7027-4F9A-82AC-95B37B174387}"/>
              </a:ext>
            </a:extLst>
          </p:cNvPr>
          <p:cNvSpPr/>
          <p:nvPr/>
        </p:nvSpPr>
        <p:spPr>
          <a:xfrm>
            <a:off x="4631099" y="3624494"/>
            <a:ext cx="733713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0FB83F22-3104-49E8-9B36-47430B1B7FCE}"/>
              </a:ext>
            </a:extLst>
          </p:cNvPr>
          <p:cNvSpPr txBox="1"/>
          <p:nvPr/>
        </p:nvSpPr>
        <p:spPr>
          <a:xfrm>
            <a:off x="4631099" y="3698043"/>
            <a:ext cx="7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Nuoli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DB901A92-1FF8-4CDE-ACAB-49F7F3513F82}"/>
              </a:ext>
            </a:extLst>
          </p:cNvPr>
          <p:cNvSpPr/>
          <p:nvPr/>
        </p:nvSpPr>
        <p:spPr>
          <a:xfrm>
            <a:off x="6788478" y="3624494"/>
            <a:ext cx="733713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6AAEA0A5-FEA8-45B1-B333-15590DC88296}"/>
              </a:ext>
            </a:extLst>
          </p:cNvPr>
          <p:cNvSpPr txBox="1"/>
          <p:nvPr/>
        </p:nvSpPr>
        <p:spPr>
          <a:xfrm>
            <a:off x="6788478" y="3698043"/>
            <a:ext cx="73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Nuoli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9EEE33FD-7BF2-46D4-8E40-3693C6873856}"/>
              </a:ext>
            </a:extLst>
          </p:cNvPr>
          <p:cNvSpPr/>
          <p:nvPr/>
        </p:nvSpPr>
        <p:spPr>
          <a:xfrm>
            <a:off x="5102087" y="1791835"/>
            <a:ext cx="2033529" cy="33372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7B98DA6D-60C0-46E7-9273-1C6B8749B867}"/>
              </a:ext>
            </a:extLst>
          </p:cNvPr>
          <p:cNvSpPr txBox="1"/>
          <p:nvPr/>
        </p:nvSpPr>
        <p:spPr>
          <a:xfrm>
            <a:off x="5079235" y="3276319"/>
            <a:ext cx="203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hahmo</a:t>
            </a:r>
          </a:p>
        </p:txBody>
      </p:sp>
    </p:spTree>
    <p:extLst>
      <p:ext uri="{BB962C8B-B14F-4D97-AF65-F5344CB8AC3E}">
        <p14:creationId xmlns:p14="http://schemas.microsoft.com/office/powerpoint/2010/main" val="281421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orakulmio 23">
            <a:extLst>
              <a:ext uri="{FF2B5EF4-FFF2-40B4-BE49-F238E27FC236}">
                <a16:creationId xmlns:a16="http://schemas.microsoft.com/office/drawing/2014/main" id="{97A28B4F-799D-4C42-9748-78420D02CBBC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DE314FAC-C7AE-4A9D-9A5A-676BE3BE6B96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894DE99C-803C-4018-9191-C7397CEE39B0}"/>
              </a:ext>
            </a:extLst>
          </p:cNvPr>
          <p:cNvSpPr txBox="1"/>
          <p:nvPr/>
        </p:nvSpPr>
        <p:spPr>
          <a:xfrm>
            <a:off x="4664961" y="774682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1B202197-176A-4D6E-A89F-E33FE11D3CAB}"/>
              </a:ext>
            </a:extLst>
          </p:cNvPr>
          <p:cNvSpPr/>
          <p:nvPr/>
        </p:nvSpPr>
        <p:spPr>
          <a:xfrm>
            <a:off x="4698133" y="5522483"/>
            <a:ext cx="1222625" cy="4074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FE80CB03-EC59-46E6-8CB8-D1D262BAC672}"/>
              </a:ext>
            </a:extLst>
          </p:cNvPr>
          <p:cNvSpPr txBox="1"/>
          <p:nvPr/>
        </p:nvSpPr>
        <p:spPr>
          <a:xfrm>
            <a:off x="4745109" y="5522483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Tehtävät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4C9B0C76-1847-4E7F-9C4B-5B57395BB6F6}"/>
              </a:ext>
            </a:extLst>
          </p:cNvPr>
          <p:cNvSpPr/>
          <p:nvPr/>
        </p:nvSpPr>
        <p:spPr>
          <a:xfrm>
            <a:off x="6297904" y="5505300"/>
            <a:ext cx="1222625" cy="4074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7B945DE5-F64E-4788-BE25-5813766F589F}"/>
              </a:ext>
            </a:extLst>
          </p:cNvPr>
          <p:cNvSpPr txBox="1"/>
          <p:nvPr/>
        </p:nvSpPr>
        <p:spPr>
          <a:xfrm>
            <a:off x="6331180" y="5522483"/>
            <a:ext cx="121337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Uloskirjaus</a:t>
            </a:r>
          </a:p>
        </p:txBody>
      </p:sp>
      <p:sp>
        <p:nvSpPr>
          <p:cNvPr id="40" name="Suorakulmio: Pyöristetyt kulmat 39">
            <a:extLst>
              <a:ext uri="{FF2B5EF4-FFF2-40B4-BE49-F238E27FC236}">
                <a16:creationId xmlns:a16="http://schemas.microsoft.com/office/drawing/2014/main" id="{29C6230F-7445-4AD4-9C6F-F9EC1D769B09}"/>
              </a:ext>
            </a:extLst>
          </p:cNvPr>
          <p:cNvSpPr/>
          <p:nvPr/>
        </p:nvSpPr>
        <p:spPr>
          <a:xfrm>
            <a:off x="5383089" y="1166305"/>
            <a:ext cx="1625701" cy="4074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7CCCF13A-89B1-4BC5-9361-774E3EA554D1}"/>
              </a:ext>
            </a:extLst>
          </p:cNvPr>
          <p:cNvSpPr txBox="1"/>
          <p:nvPr/>
        </p:nvSpPr>
        <p:spPr>
          <a:xfrm>
            <a:off x="5424390" y="1154178"/>
            <a:ext cx="154310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Tulostaulukko</a:t>
            </a:r>
          </a:p>
        </p:txBody>
      </p:sp>
      <p:sp>
        <p:nvSpPr>
          <p:cNvPr id="42" name="Suorakulmio: Pyöristetyt kulmat 41">
            <a:extLst>
              <a:ext uri="{FF2B5EF4-FFF2-40B4-BE49-F238E27FC236}">
                <a16:creationId xmlns:a16="http://schemas.microsoft.com/office/drawing/2014/main" id="{CF005BE2-CDEF-49E4-8E70-E5D43FA6EFE0}"/>
              </a:ext>
            </a:extLst>
          </p:cNvPr>
          <p:cNvSpPr/>
          <p:nvPr/>
        </p:nvSpPr>
        <p:spPr>
          <a:xfrm>
            <a:off x="4651157" y="1632825"/>
            <a:ext cx="1354917" cy="8163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2D2D2F91-F746-4279-8854-C2C569592770}"/>
              </a:ext>
            </a:extLst>
          </p:cNvPr>
          <p:cNvSpPr txBox="1"/>
          <p:nvPr/>
        </p:nvSpPr>
        <p:spPr>
          <a:xfrm>
            <a:off x="4698133" y="1632825"/>
            <a:ext cx="125079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Tehtävä</a:t>
            </a:r>
          </a:p>
        </p:txBody>
      </p:sp>
      <p:sp>
        <p:nvSpPr>
          <p:cNvPr id="46" name="Suorakulmio: Pyöristetyt kulmat 45">
            <a:extLst>
              <a:ext uri="{FF2B5EF4-FFF2-40B4-BE49-F238E27FC236}">
                <a16:creationId xmlns:a16="http://schemas.microsoft.com/office/drawing/2014/main" id="{0BC28777-49EF-458C-A673-E8D22606B6EA}"/>
              </a:ext>
            </a:extLst>
          </p:cNvPr>
          <p:cNvSpPr/>
          <p:nvPr/>
        </p:nvSpPr>
        <p:spPr>
          <a:xfrm>
            <a:off x="4664076" y="2492878"/>
            <a:ext cx="1354917" cy="8163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A4FB7DFE-79B9-4313-9B74-81B8E8306D82}"/>
              </a:ext>
            </a:extLst>
          </p:cNvPr>
          <p:cNvSpPr txBox="1"/>
          <p:nvPr/>
        </p:nvSpPr>
        <p:spPr>
          <a:xfrm>
            <a:off x="4711052" y="2492878"/>
            <a:ext cx="125079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Tehtävä</a:t>
            </a:r>
          </a:p>
        </p:txBody>
      </p:sp>
      <p:sp>
        <p:nvSpPr>
          <p:cNvPr id="48" name="Suorakulmio: Pyöristetyt kulmat 47">
            <a:extLst>
              <a:ext uri="{FF2B5EF4-FFF2-40B4-BE49-F238E27FC236}">
                <a16:creationId xmlns:a16="http://schemas.microsoft.com/office/drawing/2014/main" id="{C7C24C59-9FBF-4736-ADA6-EDC4B9B9EC76}"/>
              </a:ext>
            </a:extLst>
          </p:cNvPr>
          <p:cNvSpPr/>
          <p:nvPr/>
        </p:nvSpPr>
        <p:spPr>
          <a:xfrm>
            <a:off x="6165612" y="1632825"/>
            <a:ext cx="1354917" cy="8163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AF6C20DE-BC3F-4BB3-9C3C-EFF5A3D6C523}"/>
              </a:ext>
            </a:extLst>
          </p:cNvPr>
          <p:cNvSpPr txBox="1"/>
          <p:nvPr/>
        </p:nvSpPr>
        <p:spPr>
          <a:xfrm>
            <a:off x="6212588" y="1632825"/>
            <a:ext cx="125079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Tehtävä</a:t>
            </a:r>
          </a:p>
        </p:txBody>
      </p:sp>
      <p:sp>
        <p:nvSpPr>
          <p:cNvPr id="50" name="Suorakulmio: Pyöristetyt kulmat 49">
            <a:extLst>
              <a:ext uri="{FF2B5EF4-FFF2-40B4-BE49-F238E27FC236}">
                <a16:creationId xmlns:a16="http://schemas.microsoft.com/office/drawing/2014/main" id="{6DDE2929-B819-4831-ADC0-B4E5F816987E}"/>
              </a:ext>
            </a:extLst>
          </p:cNvPr>
          <p:cNvSpPr/>
          <p:nvPr/>
        </p:nvSpPr>
        <p:spPr>
          <a:xfrm>
            <a:off x="6118634" y="2492916"/>
            <a:ext cx="1354917" cy="816331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Tekstiruutu 50">
            <a:extLst>
              <a:ext uri="{FF2B5EF4-FFF2-40B4-BE49-F238E27FC236}">
                <a16:creationId xmlns:a16="http://schemas.microsoft.com/office/drawing/2014/main" id="{4F30DBDF-62B7-4AA2-B69C-B4AEA5923411}"/>
              </a:ext>
            </a:extLst>
          </p:cNvPr>
          <p:cNvSpPr txBox="1"/>
          <p:nvPr/>
        </p:nvSpPr>
        <p:spPr>
          <a:xfrm>
            <a:off x="6165610" y="2492916"/>
            <a:ext cx="125079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Tehtävä</a:t>
            </a:r>
          </a:p>
        </p:txBody>
      </p:sp>
      <p:sp>
        <p:nvSpPr>
          <p:cNvPr id="52" name="Suorakulmio: Pyöristetyt kulmat 51">
            <a:extLst>
              <a:ext uri="{FF2B5EF4-FFF2-40B4-BE49-F238E27FC236}">
                <a16:creationId xmlns:a16="http://schemas.microsoft.com/office/drawing/2014/main" id="{E456C434-40A2-4717-B2D7-DC61A4705CE5}"/>
              </a:ext>
            </a:extLst>
          </p:cNvPr>
          <p:cNvSpPr/>
          <p:nvPr/>
        </p:nvSpPr>
        <p:spPr>
          <a:xfrm>
            <a:off x="5137507" y="3876771"/>
            <a:ext cx="1354917" cy="15446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Tekstiruutu 52">
            <a:extLst>
              <a:ext uri="{FF2B5EF4-FFF2-40B4-BE49-F238E27FC236}">
                <a16:creationId xmlns:a16="http://schemas.microsoft.com/office/drawing/2014/main" id="{DB4B94BA-3D0E-4C17-897C-A31A7815E40C}"/>
              </a:ext>
            </a:extLst>
          </p:cNvPr>
          <p:cNvSpPr txBox="1"/>
          <p:nvPr/>
        </p:nvSpPr>
        <p:spPr>
          <a:xfrm>
            <a:off x="5184483" y="4605103"/>
            <a:ext cx="1250797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Oma hahmo</a:t>
            </a:r>
          </a:p>
        </p:txBody>
      </p:sp>
      <p:sp>
        <p:nvSpPr>
          <p:cNvPr id="54" name="Suorakulmio: Pyöristetyt kulmat 53">
            <a:extLst>
              <a:ext uri="{FF2B5EF4-FFF2-40B4-BE49-F238E27FC236}">
                <a16:creationId xmlns:a16="http://schemas.microsoft.com/office/drawing/2014/main" id="{41C57B6E-81A5-4437-A75E-6A6C50C06D6C}"/>
              </a:ext>
            </a:extLst>
          </p:cNvPr>
          <p:cNvSpPr/>
          <p:nvPr/>
        </p:nvSpPr>
        <p:spPr>
          <a:xfrm>
            <a:off x="6626507" y="4076552"/>
            <a:ext cx="918050" cy="83399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Tekstiruutu 54">
            <a:extLst>
              <a:ext uri="{FF2B5EF4-FFF2-40B4-BE49-F238E27FC236}">
                <a16:creationId xmlns:a16="http://schemas.microsoft.com/office/drawing/2014/main" id="{CCAC1CA9-EC14-45DA-A6EE-150451496346}"/>
              </a:ext>
            </a:extLst>
          </p:cNvPr>
          <p:cNvSpPr txBox="1"/>
          <p:nvPr/>
        </p:nvSpPr>
        <p:spPr>
          <a:xfrm>
            <a:off x="6653550" y="4076552"/>
            <a:ext cx="84750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Toinen hahmo</a:t>
            </a:r>
          </a:p>
        </p:txBody>
      </p:sp>
      <p:sp>
        <p:nvSpPr>
          <p:cNvPr id="56" name="Suorakulmio: Pyöristetyt kulmat 55">
            <a:extLst>
              <a:ext uri="{FF2B5EF4-FFF2-40B4-BE49-F238E27FC236}">
                <a16:creationId xmlns:a16="http://schemas.microsoft.com/office/drawing/2014/main" id="{BC7D2486-BF20-4734-A0D8-F935E609D905}"/>
              </a:ext>
            </a:extLst>
          </p:cNvPr>
          <p:cNvSpPr/>
          <p:nvPr/>
        </p:nvSpPr>
        <p:spPr>
          <a:xfrm>
            <a:off x="4651157" y="3364275"/>
            <a:ext cx="1560884" cy="47521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B356E5AC-4D39-4AF9-996B-602564516344}"/>
              </a:ext>
            </a:extLst>
          </p:cNvPr>
          <p:cNvSpPr txBox="1"/>
          <p:nvPr/>
        </p:nvSpPr>
        <p:spPr>
          <a:xfrm>
            <a:off x="4698133" y="3409415"/>
            <a:ext cx="1440936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Omat pisteet</a:t>
            </a:r>
          </a:p>
        </p:txBody>
      </p:sp>
      <p:sp>
        <p:nvSpPr>
          <p:cNvPr id="58" name="Suorakulmio: Pyöristetyt kulmat 57">
            <a:extLst>
              <a:ext uri="{FF2B5EF4-FFF2-40B4-BE49-F238E27FC236}">
                <a16:creationId xmlns:a16="http://schemas.microsoft.com/office/drawing/2014/main" id="{FE4EF64E-5A24-4F74-82EB-9B44D0B8CC7B}"/>
              </a:ext>
            </a:extLst>
          </p:cNvPr>
          <p:cNvSpPr/>
          <p:nvPr/>
        </p:nvSpPr>
        <p:spPr>
          <a:xfrm>
            <a:off x="5988232" y="3607391"/>
            <a:ext cx="1560884" cy="475212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663128EC-77D4-4A24-A741-F598380951FD}"/>
              </a:ext>
            </a:extLst>
          </p:cNvPr>
          <p:cNvSpPr txBox="1"/>
          <p:nvPr/>
        </p:nvSpPr>
        <p:spPr>
          <a:xfrm>
            <a:off x="6048206" y="3513445"/>
            <a:ext cx="1440936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Toisen pisteet</a:t>
            </a:r>
          </a:p>
        </p:txBody>
      </p:sp>
    </p:spTree>
    <p:extLst>
      <p:ext uri="{BB962C8B-B14F-4D97-AF65-F5344CB8AC3E}">
        <p14:creationId xmlns:p14="http://schemas.microsoft.com/office/powerpoint/2010/main" val="306359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179E0D43-8664-4E6E-A78F-446BBD304E4D}"/>
              </a:ext>
            </a:extLst>
          </p:cNvPr>
          <p:cNvSpPr/>
          <p:nvPr/>
        </p:nvSpPr>
        <p:spPr>
          <a:xfrm>
            <a:off x="4698134" y="1212015"/>
            <a:ext cx="2832044" cy="40188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49F16680-BCEB-43CA-B3CD-82BB55F6FC3E}"/>
              </a:ext>
            </a:extLst>
          </p:cNvPr>
          <p:cNvSpPr txBox="1"/>
          <p:nvPr/>
        </p:nvSpPr>
        <p:spPr>
          <a:xfrm>
            <a:off x="4776520" y="2133853"/>
            <a:ext cx="275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</a:rPr>
              <a:t>Listaus käyttäjien edistymisestä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776521" y="1272896"/>
            <a:ext cx="275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</a:rPr>
              <a:t>Tulostaulukko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C7B48621-2987-4BF5-A724-4825405C7FA7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E65A4E2A-42EA-42D1-B8DB-408EC6F569C4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AD11F1CB-D7A0-4A98-8970-2312534CEFB3}"/>
              </a:ext>
            </a:extLst>
          </p:cNvPr>
          <p:cNvSpPr txBox="1"/>
          <p:nvPr/>
        </p:nvSpPr>
        <p:spPr>
          <a:xfrm>
            <a:off x="4691547" y="777236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2553078D-C9A9-4E7D-90B7-DE547BAD6437}"/>
              </a:ext>
            </a:extLst>
          </p:cNvPr>
          <p:cNvSpPr/>
          <p:nvPr/>
        </p:nvSpPr>
        <p:spPr>
          <a:xfrm>
            <a:off x="4698133" y="5352427"/>
            <a:ext cx="1222625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3C9DBB8A-10E6-41D0-AD49-F1C1E927DEA5}"/>
              </a:ext>
            </a:extLst>
          </p:cNvPr>
          <p:cNvSpPr txBox="1"/>
          <p:nvPr/>
        </p:nvSpPr>
        <p:spPr>
          <a:xfrm>
            <a:off x="4745109" y="5456519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Takaisin</a:t>
            </a:r>
          </a:p>
        </p:txBody>
      </p:sp>
    </p:spTree>
    <p:extLst>
      <p:ext uri="{BB962C8B-B14F-4D97-AF65-F5344CB8AC3E}">
        <p14:creationId xmlns:p14="http://schemas.microsoft.com/office/powerpoint/2010/main" val="415102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179E0D43-8664-4E6E-A78F-446BBD304E4D}"/>
              </a:ext>
            </a:extLst>
          </p:cNvPr>
          <p:cNvSpPr/>
          <p:nvPr/>
        </p:nvSpPr>
        <p:spPr>
          <a:xfrm>
            <a:off x="4698134" y="1212015"/>
            <a:ext cx="2832044" cy="4018898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776521" y="1272896"/>
            <a:ext cx="275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</a:rPr>
              <a:t>Tehtävälista</a:t>
            </a:r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solidFill>
                  <a:schemeClr val="bg1"/>
                </a:solidFill>
                <a:latin typeface="Gill Sans Ultra Bold" panose="020B0A020201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Takaisin</a:t>
            </a:r>
            <a:endParaRPr lang="fi-FI" sz="16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43" name="Suorakulmio 42">
            <a:extLst>
              <a:ext uri="{FF2B5EF4-FFF2-40B4-BE49-F238E27FC236}">
                <a16:creationId xmlns:a16="http://schemas.microsoft.com/office/drawing/2014/main" id="{D0BFA6B6-9EEE-49DE-B392-3C1EB5C68E6D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Suorakulmio 45">
            <a:extLst>
              <a:ext uri="{FF2B5EF4-FFF2-40B4-BE49-F238E27FC236}">
                <a16:creationId xmlns:a16="http://schemas.microsoft.com/office/drawing/2014/main" id="{1F15D5D8-21E4-40A8-829F-2AE20981250A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5A873167-CD3F-4DE9-A7C3-D771CD1C7D3E}"/>
              </a:ext>
            </a:extLst>
          </p:cNvPr>
          <p:cNvSpPr txBox="1"/>
          <p:nvPr/>
        </p:nvSpPr>
        <p:spPr>
          <a:xfrm>
            <a:off x="4664961" y="749671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48" name="Suorakulmio: Pyöristetyt kulmat 47">
            <a:extLst>
              <a:ext uri="{FF2B5EF4-FFF2-40B4-BE49-F238E27FC236}">
                <a16:creationId xmlns:a16="http://schemas.microsoft.com/office/drawing/2014/main" id="{767625C9-AB8E-4100-901E-1B3ABFFB8008}"/>
              </a:ext>
            </a:extLst>
          </p:cNvPr>
          <p:cNvSpPr/>
          <p:nvPr/>
        </p:nvSpPr>
        <p:spPr>
          <a:xfrm>
            <a:off x="4698133" y="5352427"/>
            <a:ext cx="1222625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21626CF6-694B-471A-B89E-01CB111CB9C2}"/>
              </a:ext>
            </a:extLst>
          </p:cNvPr>
          <p:cNvSpPr txBox="1"/>
          <p:nvPr/>
        </p:nvSpPr>
        <p:spPr>
          <a:xfrm>
            <a:off x="4745109" y="5456519"/>
            <a:ext cx="1128671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Takaisin</a:t>
            </a:r>
          </a:p>
        </p:txBody>
      </p:sp>
      <p:sp>
        <p:nvSpPr>
          <p:cNvPr id="50" name="Suorakulmio 49">
            <a:extLst>
              <a:ext uri="{FF2B5EF4-FFF2-40B4-BE49-F238E27FC236}">
                <a16:creationId xmlns:a16="http://schemas.microsoft.com/office/drawing/2014/main" id="{073E4FC4-7964-46DE-9004-F1FE9AB108DE}"/>
              </a:ext>
            </a:extLst>
          </p:cNvPr>
          <p:cNvSpPr/>
          <p:nvPr/>
        </p:nvSpPr>
        <p:spPr>
          <a:xfrm>
            <a:off x="4764608" y="1562929"/>
            <a:ext cx="786186" cy="3318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Tekstiruutu 50">
            <a:extLst>
              <a:ext uri="{FF2B5EF4-FFF2-40B4-BE49-F238E27FC236}">
                <a16:creationId xmlns:a16="http://schemas.microsoft.com/office/drawing/2014/main" id="{02E4AD2E-06DD-4563-AF8B-50E620E8EB84}"/>
              </a:ext>
            </a:extLst>
          </p:cNvPr>
          <p:cNvSpPr txBox="1"/>
          <p:nvPr/>
        </p:nvSpPr>
        <p:spPr>
          <a:xfrm>
            <a:off x="4776520" y="1543555"/>
            <a:ext cx="77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</a:rPr>
              <a:t>Valinta ruudut</a:t>
            </a:r>
          </a:p>
        </p:txBody>
      </p:sp>
    </p:spTree>
    <p:extLst>
      <p:ext uri="{BB962C8B-B14F-4D97-AF65-F5344CB8AC3E}">
        <p14:creationId xmlns:p14="http://schemas.microsoft.com/office/powerpoint/2010/main" val="286864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66232" y="1649177"/>
            <a:ext cx="2832044" cy="577516"/>
            <a:chOff x="4666232" y="1483480"/>
            <a:chExt cx="2832044" cy="577516"/>
          </a:xfrm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66232" y="1483480"/>
              <a:ext cx="2832044" cy="57751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68394" y="1577922"/>
              <a:ext cx="261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+mj-lt"/>
                </a:rPr>
                <a:t>Yritys</a:t>
              </a: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+mj-lt"/>
              </a:rPr>
              <a:t>Luo yritystunnus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713CDC62-7B9D-46F0-A5FB-E63250AF7EEE}"/>
              </a:ext>
            </a:extLst>
          </p:cNvPr>
          <p:cNvSpPr/>
          <p:nvPr/>
        </p:nvSpPr>
        <p:spPr>
          <a:xfrm>
            <a:off x="4688778" y="2375804"/>
            <a:ext cx="2832044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AB727DE-597D-43EF-892E-6AD9E84F92D4}"/>
              </a:ext>
            </a:extLst>
          </p:cNvPr>
          <p:cNvSpPr txBox="1"/>
          <p:nvPr/>
        </p:nvSpPr>
        <p:spPr>
          <a:xfrm>
            <a:off x="4790940" y="2470246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+mj-lt"/>
              </a:rPr>
              <a:t>Sähköposti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8CCA272E-38D8-4E3F-B63A-8A4F31D20C8F}"/>
              </a:ext>
            </a:extLst>
          </p:cNvPr>
          <p:cNvSpPr/>
          <p:nvPr/>
        </p:nvSpPr>
        <p:spPr>
          <a:xfrm>
            <a:off x="4688778" y="3096923"/>
            <a:ext cx="2832044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5CA003AA-14F1-4E9A-9C85-A6ADFDE07828}"/>
              </a:ext>
            </a:extLst>
          </p:cNvPr>
          <p:cNvSpPr txBox="1"/>
          <p:nvPr/>
        </p:nvSpPr>
        <p:spPr>
          <a:xfrm>
            <a:off x="4790940" y="3191365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+mj-lt"/>
              </a:rPr>
              <a:t>Salasana</a:t>
            </a:r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09B8C96D-D0C9-4445-87DB-4D12CB5ED250}"/>
              </a:ext>
            </a:extLst>
          </p:cNvPr>
          <p:cNvSpPr/>
          <p:nvPr/>
        </p:nvSpPr>
        <p:spPr>
          <a:xfrm>
            <a:off x="4698134" y="4547212"/>
            <a:ext cx="2832044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B8C6296B-932E-46B1-8904-179ED6544D1A}"/>
              </a:ext>
            </a:extLst>
          </p:cNvPr>
          <p:cNvSpPr txBox="1"/>
          <p:nvPr/>
        </p:nvSpPr>
        <p:spPr>
          <a:xfrm>
            <a:off x="4800296" y="4641654"/>
            <a:ext cx="261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>
                <a:latin typeface="+mj-lt"/>
              </a:rPr>
              <a:t>Kirjautumiskoodi</a:t>
            </a:r>
          </a:p>
          <a:p>
            <a:r>
              <a:rPr lang="fi-FI" sz="1200" dirty="0">
                <a:latin typeface="+mj-lt"/>
              </a:rPr>
              <a:t>24680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FD60E752-4517-460B-8B86-DC5F03365CF9}"/>
              </a:ext>
            </a:extLst>
          </p:cNvPr>
          <p:cNvSpPr/>
          <p:nvPr/>
        </p:nvSpPr>
        <p:spPr>
          <a:xfrm>
            <a:off x="6204294" y="5352427"/>
            <a:ext cx="1314381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5C6E7C08-F2D7-4E7D-AA0F-6844F65EAF46}"/>
              </a:ext>
            </a:extLst>
          </p:cNvPr>
          <p:cNvSpPr txBox="1"/>
          <p:nvPr/>
        </p:nvSpPr>
        <p:spPr>
          <a:xfrm>
            <a:off x="6197066" y="5446869"/>
            <a:ext cx="13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Jatka</a:t>
            </a:r>
            <a:endParaRPr lang="fi-FI" sz="1600" dirty="0">
              <a:latin typeface="+mj-lt"/>
            </a:endParaRP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AB9BCD9E-5C55-4204-93F6-428B7158BBBD}"/>
              </a:ext>
            </a:extLst>
          </p:cNvPr>
          <p:cNvSpPr/>
          <p:nvPr/>
        </p:nvSpPr>
        <p:spPr>
          <a:xfrm>
            <a:off x="4698134" y="5361613"/>
            <a:ext cx="1296802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62FE8B63-A0F2-4141-B449-68006366723A}"/>
              </a:ext>
            </a:extLst>
          </p:cNvPr>
          <p:cNvSpPr txBox="1"/>
          <p:nvPr/>
        </p:nvSpPr>
        <p:spPr>
          <a:xfrm>
            <a:off x="4691990" y="5456055"/>
            <a:ext cx="128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Peruuta</a:t>
            </a:r>
            <a:endParaRPr lang="fi-FI" sz="1600" dirty="0">
              <a:latin typeface="+mj-lt"/>
            </a:endParaRPr>
          </a:p>
        </p:txBody>
      </p: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DBE4DC93-D8AB-442B-8503-4B37425BDE59}"/>
              </a:ext>
            </a:extLst>
          </p:cNvPr>
          <p:cNvSpPr/>
          <p:nvPr/>
        </p:nvSpPr>
        <p:spPr>
          <a:xfrm>
            <a:off x="4698134" y="3826093"/>
            <a:ext cx="2832044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DE4C291F-DFB9-42D0-9D0C-0BA9E7A51889}"/>
              </a:ext>
            </a:extLst>
          </p:cNvPr>
          <p:cNvSpPr txBox="1"/>
          <p:nvPr/>
        </p:nvSpPr>
        <p:spPr>
          <a:xfrm>
            <a:off x="4775048" y="3884018"/>
            <a:ext cx="2614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200" dirty="0">
                <a:latin typeface="+mj-lt"/>
              </a:rPr>
              <a:t>Generoi kirjautumiskoodi</a:t>
            </a:r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95E1D1C6-9FE5-4C0D-BD0B-D1048A1BC0A0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DDE07B10-2E24-40CA-8417-CEE5F72F2C8C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E90238E2-3519-4FDD-921E-9DA4843F0399}"/>
              </a:ext>
            </a:extLst>
          </p:cNvPr>
          <p:cNvSpPr txBox="1"/>
          <p:nvPr/>
        </p:nvSpPr>
        <p:spPr>
          <a:xfrm>
            <a:off x="4661946" y="781732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07440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98221" y="2082521"/>
            <a:ext cx="2832044" cy="577516"/>
            <a:chOff x="4688778" y="2313906"/>
            <a:chExt cx="2832044" cy="577516"/>
          </a:xfrm>
          <a:solidFill>
            <a:schemeClr val="bg1"/>
          </a:solidFill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88778" y="2313906"/>
              <a:ext cx="2832044" cy="577516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73777" y="2458432"/>
              <a:ext cx="261441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+mj-lt"/>
                </a:rPr>
                <a:t>Sähköposti</a:t>
              </a:r>
            </a:p>
          </p:txBody>
        </p:sp>
      </p:grpSp>
      <p:grpSp>
        <p:nvGrpSpPr>
          <p:cNvPr id="26" name="Ryhmä 25">
            <a:extLst>
              <a:ext uri="{FF2B5EF4-FFF2-40B4-BE49-F238E27FC236}">
                <a16:creationId xmlns:a16="http://schemas.microsoft.com/office/drawing/2014/main" id="{CC4B3443-60DA-4C15-8432-9D3C1E584C48}"/>
              </a:ext>
            </a:extLst>
          </p:cNvPr>
          <p:cNvGrpSpPr/>
          <p:nvPr/>
        </p:nvGrpSpPr>
        <p:grpSpPr>
          <a:xfrm>
            <a:off x="4688778" y="2922905"/>
            <a:ext cx="2832044" cy="577516"/>
            <a:chOff x="4688778" y="3080450"/>
            <a:chExt cx="2832044" cy="577516"/>
          </a:xfrm>
        </p:grpSpPr>
        <p:sp>
          <p:nvSpPr>
            <p:cNvPr id="10" name="Suorakulmio: Pyöristetyt kulmat 9">
              <a:extLst>
                <a:ext uri="{FF2B5EF4-FFF2-40B4-BE49-F238E27FC236}">
                  <a16:creationId xmlns:a16="http://schemas.microsoft.com/office/drawing/2014/main" id="{F84D81B8-08F9-4F38-B9D3-64DAEC51984A}"/>
                </a:ext>
              </a:extLst>
            </p:cNvPr>
            <p:cNvSpPr/>
            <p:nvPr/>
          </p:nvSpPr>
          <p:spPr>
            <a:xfrm>
              <a:off x="4688778" y="3080450"/>
              <a:ext cx="2832044" cy="5775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Tekstiruutu 10">
              <a:extLst>
                <a:ext uri="{FF2B5EF4-FFF2-40B4-BE49-F238E27FC236}">
                  <a16:creationId xmlns:a16="http://schemas.microsoft.com/office/drawing/2014/main" id="{37EDE678-0BCB-400F-8E12-0AE129E3B4AB}"/>
                </a:ext>
              </a:extLst>
            </p:cNvPr>
            <p:cNvSpPr txBox="1"/>
            <p:nvPr/>
          </p:nvSpPr>
          <p:spPr>
            <a:xfrm>
              <a:off x="4790940" y="3230708"/>
              <a:ext cx="2614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dirty="0">
                  <a:latin typeface="+mj-lt"/>
                </a:rPr>
                <a:t>Salasana</a:t>
              </a:r>
            </a:p>
          </p:txBody>
        </p:sp>
      </p:grpSp>
      <p:sp>
        <p:nvSpPr>
          <p:cNvPr id="24" name="Suorakulmio: Pyöristetyt kulmat 23">
            <a:extLst>
              <a:ext uri="{FF2B5EF4-FFF2-40B4-BE49-F238E27FC236}">
                <a16:creationId xmlns:a16="http://schemas.microsoft.com/office/drawing/2014/main" id="{41093EC7-9E02-445A-AC6A-F20BA4282E66}"/>
              </a:ext>
            </a:extLst>
          </p:cNvPr>
          <p:cNvSpPr/>
          <p:nvPr/>
        </p:nvSpPr>
        <p:spPr>
          <a:xfrm>
            <a:off x="4698221" y="4841250"/>
            <a:ext cx="2832044" cy="80345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BDE08BD4-3809-4B98-9733-B24E2FFB654D}"/>
              </a:ext>
            </a:extLst>
          </p:cNvPr>
          <p:cNvSpPr txBox="1"/>
          <p:nvPr/>
        </p:nvSpPr>
        <p:spPr>
          <a:xfrm>
            <a:off x="4822054" y="5065482"/>
            <a:ext cx="26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Kirjaudu Sisään</a:t>
            </a:r>
            <a:endParaRPr lang="fi-FI" dirty="0">
              <a:latin typeface="+mj-lt"/>
            </a:endParaRP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C252ED38-051D-47DC-B604-CE0095292825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646D1F60-6BF7-4460-AAE2-799DDC16BF18}"/>
              </a:ext>
            </a:extLst>
          </p:cNvPr>
          <p:cNvSpPr/>
          <p:nvPr/>
        </p:nvSpPr>
        <p:spPr>
          <a:xfrm>
            <a:off x="4664961" y="743622"/>
            <a:ext cx="2865304" cy="1182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0CF2A76B-F9A6-4696-8E2C-F215D45DC4B8}"/>
              </a:ext>
            </a:extLst>
          </p:cNvPr>
          <p:cNvSpPr txBox="1"/>
          <p:nvPr/>
        </p:nvSpPr>
        <p:spPr>
          <a:xfrm>
            <a:off x="4664960" y="756555"/>
            <a:ext cx="27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741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Ryhmä 26">
            <a:extLst>
              <a:ext uri="{FF2B5EF4-FFF2-40B4-BE49-F238E27FC236}">
                <a16:creationId xmlns:a16="http://schemas.microsoft.com/office/drawing/2014/main" id="{51BFB028-ED8E-4AC8-AF43-CC31A1797C64}"/>
              </a:ext>
            </a:extLst>
          </p:cNvPr>
          <p:cNvGrpSpPr/>
          <p:nvPr/>
        </p:nvGrpSpPr>
        <p:grpSpPr>
          <a:xfrm>
            <a:off x="4688778" y="1883758"/>
            <a:ext cx="2832044" cy="577516"/>
            <a:chOff x="4688778" y="1718061"/>
            <a:chExt cx="2832044" cy="577516"/>
          </a:xfrm>
          <a:noFill/>
          <a:effectLst/>
        </p:grpSpPr>
        <p:sp>
          <p:nvSpPr>
            <p:cNvPr id="8" name="Suorakulmio: Pyöristetyt kulmat 7">
              <a:extLst>
                <a:ext uri="{FF2B5EF4-FFF2-40B4-BE49-F238E27FC236}">
                  <a16:creationId xmlns:a16="http://schemas.microsoft.com/office/drawing/2014/main" id="{179E0D43-8664-4E6E-A78F-446BBD304E4D}"/>
                </a:ext>
              </a:extLst>
            </p:cNvPr>
            <p:cNvSpPr/>
            <p:nvPr/>
          </p:nvSpPr>
          <p:spPr>
            <a:xfrm>
              <a:off x="4688778" y="1718061"/>
              <a:ext cx="2832044" cy="577516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kstiruutu 8">
              <a:extLst>
                <a:ext uri="{FF2B5EF4-FFF2-40B4-BE49-F238E27FC236}">
                  <a16:creationId xmlns:a16="http://schemas.microsoft.com/office/drawing/2014/main" id="{49F16680-BCEB-43CA-B3CD-82BB55F6FC3E}"/>
                </a:ext>
              </a:extLst>
            </p:cNvPr>
            <p:cNvSpPr txBox="1"/>
            <p:nvPr/>
          </p:nvSpPr>
          <p:spPr>
            <a:xfrm>
              <a:off x="4790940" y="1812503"/>
              <a:ext cx="2614412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600" dirty="0">
                  <a:latin typeface="+mj-lt"/>
                  <a:hlinkClick r:id="rId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Raportti</a:t>
              </a:r>
              <a:endParaRPr lang="fi-FI" sz="1600" dirty="0">
                <a:latin typeface="+mj-lt"/>
              </a:endParaRPr>
            </a:p>
          </p:txBody>
        </p:sp>
      </p:grpSp>
      <p:sp>
        <p:nvSpPr>
          <p:cNvPr id="16" name="Tekstiruutu 15">
            <a:extLst>
              <a:ext uri="{FF2B5EF4-FFF2-40B4-BE49-F238E27FC236}">
                <a16:creationId xmlns:a16="http://schemas.microsoft.com/office/drawing/2014/main" id="{42690F96-7873-472F-8D12-6C9069D5F2B0}"/>
              </a:ext>
            </a:extLst>
          </p:cNvPr>
          <p:cNvSpPr txBox="1"/>
          <p:nvPr/>
        </p:nvSpPr>
        <p:spPr>
          <a:xfrm>
            <a:off x="4688778" y="1188567"/>
            <a:ext cx="283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>
                <a:latin typeface="+mj-lt"/>
              </a:rPr>
              <a:t>Tervetuloa yritys</a:t>
            </a:r>
          </a:p>
        </p:txBody>
      </p:sp>
      <p:sp>
        <p:nvSpPr>
          <p:cNvPr id="22" name="Suorakulmio: Pyöristetyt kulmat 21">
            <a:extLst>
              <a:ext uri="{FF2B5EF4-FFF2-40B4-BE49-F238E27FC236}">
                <a16:creationId xmlns:a16="http://schemas.microsoft.com/office/drawing/2014/main" id="{713CDC62-7B9D-46F0-A5FB-E63250AF7EEE}"/>
              </a:ext>
            </a:extLst>
          </p:cNvPr>
          <p:cNvSpPr/>
          <p:nvPr/>
        </p:nvSpPr>
        <p:spPr>
          <a:xfrm>
            <a:off x="4698222" y="2894219"/>
            <a:ext cx="2832044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EAB727DE-597D-43EF-892E-6AD9E84F92D4}"/>
              </a:ext>
            </a:extLst>
          </p:cNvPr>
          <p:cNvSpPr txBox="1"/>
          <p:nvPr/>
        </p:nvSpPr>
        <p:spPr>
          <a:xfrm>
            <a:off x="4800384" y="2988661"/>
            <a:ext cx="261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Tehtävien hallinta</a:t>
            </a:r>
            <a:endParaRPr lang="fi-FI" sz="1600" dirty="0">
              <a:latin typeface="+mj-lt"/>
            </a:endParaRP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8CCA272E-38D8-4E3F-B63A-8A4F31D20C8F}"/>
              </a:ext>
            </a:extLst>
          </p:cNvPr>
          <p:cNvSpPr/>
          <p:nvPr/>
        </p:nvSpPr>
        <p:spPr>
          <a:xfrm>
            <a:off x="4698222" y="3904681"/>
            <a:ext cx="2832044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5CA003AA-14F1-4E9A-9C85-A6ADFDE07828}"/>
              </a:ext>
            </a:extLst>
          </p:cNvPr>
          <p:cNvSpPr txBox="1"/>
          <p:nvPr/>
        </p:nvSpPr>
        <p:spPr>
          <a:xfrm>
            <a:off x="4800384" y="3999123"/>
            <a:ext cx="261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Tulostaulukko</a:t>
            </a:r>
            <a:endParaRPr lang="fi-FI" sz="1600" dirty="0">
              <a:latin typeface="+mj-lt"/>
            </a:endParaRP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481724F7-144D-4547-94B1-3346E4E4D000}"/>
              </a:ext>
            </a:extLst>
          </p:cNvPr>
          <p:cNvSpPr/>
          <p:nvPr/>
        </p:nvSpPr>
        <p:spPr>
          <a:xfrm>
            <a:off x="4462529" y="618186"/>
            <a:ext cx="3303431" cy="539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7361151A-3C23-433D-A12F-E84DE847AD58}"/>
              </a:ext>
            </a:extLst>
          </p:cNvPr>
          <p:cNvSpPr/>
          <p:nvPr/>
        </p:nvSpPr>
        <p:spPr>
          <a:xfrm>
            <a:off x="4664961" y="743622"/>
            <a:ext cx="1144921" cy="440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063411D3-5C4B-49DB-8C1D-8522C40C16B9}"/>
              </a:ext>
            </a:extLst>
          </p:cNvPr>
          <p:cNvSpPr txBox="1"/>
          <p:nvPr/>
        </p:nvSpPr>
        <p:spPr>
          <a:xfrm>
            <a:off x="4718134" y="779096"/>
            <a:ext cx="10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/>
              <a:t>logo</a:t>
            </a: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FD49EFED-D62D-4F6D-8C53-5281EF60C210}"/>
              </a:ext>
            </a:extLst>
          </p:cNvPr>
          <p:cNvSpPr/>
          <p:nvPr/>
        </p:nvSpPr>
        <p:spPr>
          <a:xfrm>
            <a:off x="6204294" y="5352427"/>
            <a:ext cx="1314381" cy="5775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7C3E8A0D-D8B3-47BE-BCE6-5B445EB2FA5F}"/>
              </a:ext>
            </a:extLst>
          </p:cNvPr>
          <p:cNvSpPr txBox="1"/>
          <p:nvPr/>
        </p:nvSpPr>
        <p:spPr>
          <a:xfrm>
            <a:off x="6197066" y="5446869"/>
            <a:ext cx="13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600" dirty="0">
                <a:latin typeface="+mj-lt"/>
              </a:rPr>
              <a:t>Kirjaudu ulos</a:t>
            </a:r>
          </a:p>
        </p:txBody>
      </p:sp>
    </p:spTree>
    <p:extLst>
      <p:ext uri="{BB962C8B-B14F-4D97-AF65-F5344CB8AC3E}">
        <p14:creationId xmlns:p14="http://schemas.microsoft.com/office/powerpoint/2010/main" val="401953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133</Words>
  <Application>Microsoft Office PowerPoint</Application>
  <PresentationFormat>Laajakuva</PresentationFormat>
  <Paragraphs>109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Gill Sans Ultra Bold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Quortith Smash It Up</dc:creator>
  <cp:lastModifiedBy>Quortith Smash It Up</cp:lastModifiedBy>
  <cp:revision>46</cp:revision>
  <dcterms:created xsi:type="dcterms:W3CDTF">2020-04-04T11:37:44Z</dcterms:created>
  <dcterms:modified xsi:type="dcterms:W3CDTF">2020-04-06T18:06:40Z</dcterms:modified>
</cp:coreProperties>
</file>